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slideLayouts/slideLayout2.xml" ContentType="application/vnd.openxmlformats-officedocument.presentationml.slideLayout+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0.xml" ContentType="application/vnd.openxmlformats-officedocument.theme+xml"/>
  <Override PartName="/ppt/slideLayouts/slideLayout14.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 id="2147483821" r:id="rId10"/>
    <p:sldMasterId id="2147483830" r:id="rId11"/>
  </p:sldMasterIdLst>
  <p:notesMasterIdLst>
    <p:notesMasterId r:id="rId13"/>
  </p:notesMasterIdLst>
  <p:handoutMasterIdLst>
    <p:handoutMasterId r:id="rId14"/>
  </p:handoutMasterIdLst>
  <p:sldIdLst>
    <p:sldId id="771" r:id="rId12"/>
  </p:sldIdLst>
  <p:sldSz cx="5394325" cy="292576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07777" algn="l" rtl="0" fontAlgn="base">
      <a:spcBef>
        <a:spcPct val="0"/>
      </a:spcBef>
      <a:spcAft>
        <a:spcPct val="0"/>
      </a:spcAft>
      <a:defRPr kern="1200">
        <a:solidFill>
          <a:schemeClr val="tx1"/>
        </a:solidFill>
        <a:latin typeface="Calibri" pitchFamily="34" charset="0"/>
        <a:ea typeface="宋体" charset="-122"/>
        <a:cs typeface="+mn-cs"/>
      </a:defRPr>
    </a:lvl2pPr>
    <a:lvl3pPr marL="815553" algn="l" rtl="0" fontAlgn="base">
      <a:spcBef>
        <a:spcPct val="0"/>
      </a:spcBef>
      <a:spcAft>
        <a:spcPct val="0"/>
      </a:spcAft>
      <a:defRPr kern="1200">
        <a:solidFill>
          <a:schemeClr val="tx1"/>
        </a:solidFill>
        <a:latin typeface="Calibri" pitchFamily="34" charset="0"/>
        <a:ea typeface="宋体" charset="-122"/>
        <a:cs typeface="+mn-cs"/>
      </a:defRPr>
    </a:lvl3pPr>
    <a:lvl4pPr marL="1223330" algn="l" rtl="0" fontAlgn="base">
      <a:spcBef>
        <a:spcPct val="0"/>
      </a:spcBef>
      <a:spcAft>
        <a:spcPct val="0"/>
      </a:spcAft>
      <a:defRPr kern="1200">
        <a:solidFill>
          <a:schemeClr val="tx1"/>
        </a:solidFill>
        <a:latin typeface="Calibri" pitchFamily="34" charset="0"/>
        <a:ea typeface="宋体" charset="-122"/>
        <a:cs typeface="+mn-cs"/>
      </a:defRPr>
    </a:lvl4pPr>
    <a:lvl5pPr marL="1631107" algn="l" rtl="0" fontAlgn="base">
      <a:spcBef>
        <a:spcPct val="0"/>
      </a:spcBef>
      <a:spcAft>
        <a:spcPct val="0"/>
      </a:spcAft>
      <a:defRPr kern="1200">
        <a:solidFill>
          <a:schemeClr val="tx1"/>
        </a:solidFill>
        <a:latin typeface="Calibri" pitchFamily="34" charset="0"/>
        <a:ea typeface="宋体" charset="-122"/>
        <a:cs typeface="+mn-cs"/>
      </a:defRPr>
    </a:lvl5pPr>
    <a:lvl6pPr marL="2038883" algn="l" defTabSz="815553" rtl="0" eaLnBrk="1" latinLnBrk="0" hangingPunct="1">
      <a:defRPr kern="1200">
        <a:solidFill>
          <a:schemeClr val="tx1"/>
        </a:solidFill>
        <a:latin typeface="Calibri" pitchFamily="34" charset="0"/>
        <a:ea typeface="宋体" charset="-122"/>
        <a:cs typeface="+mn-cs"/>
      </a:defRPr>
    </a:lvl6pPr>
    <a:lvl7pPr marL="2446660" algn="l" defTabSz="815553" rtl="0" eaLnBrk="1" latinLnBrk="0" hangingPunct="1">
      <a:defRPr kern="1200">
        <a:solidFill>
          <a:schemeClr val="tx1"/>
        </a:solidFill>
        <a:latin typeface="Calibri" pitchFamily="34" charset="0"/>
        <a:ea typeface="宋体" charset="-122"/>
        <a:cs typeface="+mn-cs"/>
      </a:defRPr>
    </a:lvl7pPr>
    <a:lvl8pPr marL="2854437" algn="l" defTabSz="815553" rtl="0" eaLnBrk="1" latinLnBrk="0" hangingPunct="1">
      <a:defRPr kern="1200">
        <a:solidFill>
          <a:schemeClr val="tx1"/>
        </a:solidFill>
        <a:latin typeface="Calibri" pitchFamily="34" charset="0"/>
        <a:ea typeface="宋体" charset="-122"/>
        <a:cs typeface="+mn-cs"/>
      </a:defRPr>
    </a:lvl8pPr>
    <a:lvl9pPr marL="3262213" algn="l" defTabSz="815553"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186" userDrawn="1">
          <p15:clr>
            <a:srgbClr val="A4A3A4"/>
          </p15:clr>
        </p15:guide>
        <p15:guide id="2" orient="horz" pos="264" userDrawn="1">
          <p15:clr>
            <a:srgbClr val="A4A3A4"/>
          </p15:clr>
        </p15:guide>
        <p15:guide id="3" orient="horz" pos="360" userDrawn="1">
          <p15:clr>
            <a:srgbClr val="A4A3A4"/>
          </p15:clr>
        </p15:guide>
        <p15:guide id="4" orient="horz" pos="1211" userDrawn="1">
          <p15:clr>
            <a:srgbClr val="A4A3A4"/>
          </p15:clr>
        </p15:guide>
        <p15:guide id="5" orient="horz" pos="1715" userDrawn="1">
          <p15:clr>
            <a:srgbClr val="A4A3A4"/>
          </p15:clr>
        </p15:guide>
        <p15:guide id="6" pos="3115" userDrawn="1">
          <p15:clr>
            <a:srgbClr val="A4A3A4"/>
          </p15:clr>
        </p15:guide>
        <p15:guide id="7" pos="283"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a:srgbClr val="0000CC"/>
    <a:srgbClr val="FFFFFF"/>
    <a:srgbClr val="777777"/>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17" autoAdjust="0"/>
    <p:restoredTop sz="94540" autoAdjust="0"/>
  </p:normalViewPr>
  <p:slideViewPr>
    <p:cSldViewPr showGuides="1">
      <p:cViewPr varScale="1">
        <p:scale>
          <a:sx n="400" d="100"/>
          <a:sy n="400" d="100"/>
        </p:scale>
        <p:origin x="594" y="288"/>
      </p:cViewPr>
      <p:guideLst>
        <p:guide orient="horz" pos="186"/>
        <p:guide orient="horz" pos="264"/>
        <p:guide orient="horz" pos="360"/>
        <p:guide orient="horz" pos="1211"/>
        <p:guide orient="horz" pos="1715"/>
        <p:guide pos="3115"/>
        <p:guide pos="283"/>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Master" Target="slideMasters/slideMaster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67413A7A-7526-4802-962C-A517EB91CD34}" type="datetimeFigureOut">
              <a:rPr lang="zh-CN" altLang="en-US"/>
              <a:pPr>
                <a:defRPr/>
              </a:pPr>
              <a:t>2024/5/22</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85B3D466-C7F0-48F4-8422-551DF7E90DB1}" type="slidenum">
              <a:rPr lang="zh-CN" altLang="en-US"/>
              <a:pPr>
                <a:defRPr/>
              </a:pPr>
              <a:t>‹#›</a:t>
            </a:fld>
            <a:endParaRPr lang="en-US" altLang="zh-CN"/>
          </a:p>
        </p:txBody>
      </p:sp>
    </p:spTree>
    <p:extLst>
      <p:ext uri="{BB962C8B-B14F-4D97-AF65-F5344CB8AC3E}">
        <p14:creationId xmlns:p14="http://schemas.microsoft.com/office/powerpoint/2010/main" val="35301706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4848CD-970E-4AA3-8F62-DAC734632DA5}" type="datetimeFigureOut">
              <a:rPr lang="en-US" smtClean="0"/>
              <a:t>5/22/2024</a:t>
            </a:fld>
            <a:endParaRPr lang="en-US"/>
          </a:p>
        </p:txBody>
      </p:sp>
      <p:sp>
        <p:nvSpPr>
          <p:cNvPr id="4" name="幻灯片图像占位符 3"/>
          <p:cNvSpPr>
            <a:spLocks noGrp="1" noRot="1" noChangeAspect="1"/>
          </p:cNvSpPr>
          <p:nvPr>
            <p:ph type="sldImg" idx="2"/>
          </p:nvPr>
        </p:nvSpPr>
        <p:spPr>
          <a:xfrm>
            <a:off x="584200" y="1143000"/>
            <a:ext cx="56896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6ACAB1-0B51-4076-8E12-E637F7C98D79}" type="slidenum">
              <a:rPr lang="en-US" smtClean="0"/>
              <a:t>‹#›</a:t>
            </a:fld>
            <a:endParaRPr lang="en-US"/>
          </a:p>
        </p:txBody>
      </p:sp>
    </p:spTree>
    <p:extLst>
      <p:ext uri="{BB962C8B-B14F-4D97-AF65-F5344CB8AC3E}">
        <p14:creationId xmlns:p14="http://schemas.microsoft.com/office/powerpoint/2010/main" val="248147143"/>
      </p:ext>
    </p:extLst>
  </p:cSld>
  <p:clrMap bg1="lt1" tx1="dk1" bg2="lt2" tx2="dk2" accent1="accent1" accent2="accent2" accent3="accent3" accent4="accent4" accent5="accent5" accent6="accent6" hlink="hlink" folHlink="folHlink"/>
  <p:notesStyle>
    <a:lvl1pPr marL="0" algn="l" defTabSz="815553" rtl="0" eaLnBrk="1" latinLnBrk="0" hangingPunct="1">
      <a:defRPr sz="1070" kern="1200">
        <a:solidFill>
          <a:schemeClr val="tx1"/>
        </a:solidFill>
        <a:latin typeface="+mn-lt"/>
        <a:ea typeface="+mn-ea"/>
        <a:cs typeface="+mn-cs"/>
      </a:defRPr>
    </a:lvl1pPr>
    <a:lvl2pPr marL="407777" algn="l" defTabSz="815553" rtl="0" eaLnBrk="1" latinLnBrk="0" hangingPunct="1">
      <a:defRPr sz="1070" kern="1200">
        <a:solidFill>
          <a:schemeClr val="tx1"/>
        </a:solidFill>
        <a:latin typeface="+mn-lt"/>
        <a:ea typeface="+mn-ea"/>
        <a:cs typeface="+mn-cs"/>
      </a:defRPr>
    </a:lvl2pPr>
    <a:lvl3pPr marL="815553" algn="l" defTabSz="815553" rtl="0" eaLnBrk="1" latinLnBrk="0" hangingPunct="1">
      <a:defRPr sz="1070" kern="1200">
        <a:solidFill>
          <a:schemeClr val="tx1"/>
        </a:solidFill>
        <a:latin typeface="+mn-lt"/>
        <a:ea typeface="+mn-ea"/>
        <a:cs typeface="+mn-cs"/>
      </a:defRPr>
    </a:lvl3pPr>
    <a:lvl4pPr marL="1223330" algn="l" defTabSz="815553" rtl="0" eaLnBrk="1" latinLnBrk="0" hangingPunct="1">
      <a:defRPr sz="1070" kern="1200">
        <a:solidFill>
          <a:schemeClr val="tx1"/>
        </a:solidFill>
        <a:latin typeface="+mn-lt"/>
        <a:ea typeface="+mn-ea"/>
        <a:cs typeface="+mn-cs"/>
      </a:defRPr>
    </a:lvl4pPr>
    <a:lvl5pPr marL="1631107" algn="l" defTabSz="815553" rtl="0" eaLnBrk="1" latinLnBrk="0" hangingPunct="1">
      <a:defRPr sz="1070" kern="1200">
        <a:solidFill>
          <a:schemeClr val="tx1"/>
        </a:solidFill>
        <a:latin typeface="+mn-lt"/>
        <a:ea typeface="+mn-ea"/>
        <a:cs typeface="+mn-cs"/>
      </a:defRPr>
    </a:lvl5pPr>
    <a:lvl6pPr marL="2038883" algn="l" defTabSz="815553" rtl="0" eaLnBrk="1" latinLnBrk="0" hangingPunct="1">
      <a:defRPr sz="1070" kern="1200">
        <a:solidFill>
          <a:schemeClr val="tx1"/>
        </a:solidFill>
        <a:latin typeface="+mn-lt"/>
        <a:ea typeface="+mn-ea"/>
        <a:cs typeface="+mn-cs"/>
      </a:defRPr>
    </a:lvl6pPr>
    <a:lvl7pPr marL="2446660" algn="l" defTabSz="815553" rtl="0" eaLnBrk="1" latinLnBrk="0" hangingPunct="1">
      <a:defRPr sz="1070" kern="1200">
        <a:solidFill>
          <a:schemeClr val="tx1"/>
        </a:solidFill>
        <a:latin typeface="+mn-lt"/>
        <a:ea typeface="+mn-ea"/>
        <a:cs typeface="+mn-cs"/>
      </a:defRPr>
    </a:lvl7pPr>
    <a:lvl8pPr marL="2854437" algn="l" defTabSz="815553" rtl="0" eaLnBrk="1" latinLnBrk="0" hangingPunct="1">
      <a:defRPr sz="1070" kern="1200">
        <a:solidFill>
          <a:schemeClr val="tx1"/>
        </a:solidFill>
        <a:latin typeface="+mn-lt"/>
        <a:ea typeface="+mn-ea"/>
        <a:cs typeface="+mn-cs"/>
      </a:defRPr>
    </a:lvl8pPr>
    <a:lvl9pPr marL="3262213" algn="l" defTabSz="815553" rtl="0" eaLnBrk="1" latinLnBrk="0" hangingPunct="1">
      <a:defRPr sz="107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84200" y="1143000"/>
            <a:ext cx="56896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3D1208B-ABB5-48F0-93EC-79B837E3F925}"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1668251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jpeg"/><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45787" y="1124932"/>
            <a:ext cx="3313389" cy="1077474"/>
          </a:xfrm>
        </p:spPr>
        <p:txBody>
          <a:bodyPr/>
          <a:lstStyle>
            <a:lvl1pPr marL="0" marR="0" indent="0" algn="l" defTabSz="914510" rtl="0" eaLnBrk="0" fontAlgn="base" latinLnBrk="0" hangingPunct="0">
              <a:lnSpc>
                <a:spcPct val="100000"/>
              </a:lnSpc>
              <a:spcBef>
                <a:spcPct val="0"/>
              </a:spcBef>
              <a:spcAft>
                <a:spcPct val="0"/>
              </a:spcAft>
              <a:buClrTx/>
              <a:buSzTx/>
              <a:buFontTx/>
              <a:buNone/>
              <a:tabLst/>
              <a:defRPr/>
            </a:lvl1pPr>
          </a:lstStyle>
          <a:p>
            <a:r>
              <a:rPr lang="en-US" altLang="zh-CN" dirty="0"/>
              <a:t>Click to edit Master title style</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29623931"/>
      </p:ext>
    </p:extLst>
  </p:cSld>
  <p:clrMapOvr>
    <a:masterClrMapping/>
  </p:clrMapOvr>
  <p:transition advClick="0" advTm="800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5784" y="191678"/>
            <a:ext cx="4502763" cy="371816"/>
          </a:xfrm>
          <a:prstGeom prst="rect">
            <a:avLst/>
          </a:prstGeom>
        </p:spPr>
        <p:txBody>
          <a:bodyPr/>
          <a:lstStyle>
            <a:lvl1pPr>
              <a:defRPr sz="1800">
                <a:solidFill>
                  <a:srgbClr val="CC0000"/>
                </a:solidFill>
                <a:latin typeface="Arial" panose="020B0604020202020204" pitchFamily="34" charset="0"/>
                <a:cs typeface="Arial" panose="020B0604020202020204" pitchFamily="34" charset="0"/>
              </a:defRPr>
            </a:lvl1pPr>
          </a:lstStyle>
          <a:p>
            <a:r>
              <a:rPr lang="en-US" dirty="0"/>
              <a:t>Click to edit title</a:t>
            </a:r>
          </a:p>
        </p:txBody>
      </p:sp>
      <p:sp>
        <p:nvSpPr>
          <p:cNvPr id="4" name="Content Placeholder 3"/>
          <p:cNvSpPr>
            <a:spLocks noGrp="1"/>
          </p:cNvSpPr>
          <p:nvPr>
            <p:ph sz="quarter" idx="10" hasCustomPrompt="1"/>
          </p:nvPr>
        </p:nvSpPr>
        <p:spPr>
          <a:xfrm>
            <a:off x="450758" y="694702"/>
            <a:ext cx="2229938" cy="1955946"/>
          </a:xfrm>
          <a:prstGeom prst="rect">
            <a:avLst/>
          </a:prstGeom>
        </p:spPr>
        <p:txBody>
          <a:bodyPr/>
          <a:lstStyle>
            <a:lvl1pPr>
              <a:buClr>
                <a:schemeClr val="tx1"/>
              </a:buClr>
              <a:defRPr sz="1500">
                <a:solidFill>
                  <a:schemeClr val="tx1">
                    <a:lumMod val="95000"/>
                    <a:lumOff val="5000"/>
                  </a:schemeClr>
                </a:solidFill>
                <a:latin typeface="Arial" panose="020B0604020202020204" pitchFamily="34" charset="0"/>
                <a:cs typeface="Arial" panose="020B0604020202020204" pitchFamily="34" charset="0"/>
              </a:defRPr>
            </a:lvl1pPr>
            <a:lvl2pPr marL="743020" indent="-285777">
              <a:buClr>
                <a:schemeClr val="tx1"/>
              </a:buClr>
              <a:buSzPct val="100000"/>
              <a:buFont typeface="Wingdings" charset="2"/>
              <a:buChar char="§"/>
              <a:defRPr sz="1500">
                <a:solidFill>
                  <a:schemeClr val="tx1">
                    <a:lumMod val="95000"/>
                    <a:lumOff val="5000"/>
                  </a:schemeClr>
                </a:solidFill>
                <a:latin typeface="Arial" panose="020B0604020202020204" pitchFamily="34" charset="0"/>
                <a:cs typeface="Arial" panose="020B0604020202020204" pitchFamily="34" charset="0"/>
              </a:defRPr>
            </a:lvl2pPr>
            <a:lvl3pPr marL="1143110" indent="-228622">
              <a:buClr>
                <a:schemeClr val="tx1"/>
              </a:buClr>
              <a:buSzPct val="100000"/>
              <a:buFont typeface="Arial" charset="0"/>
              <a:buChar char="•"/>
              <a:defRPr sz="1500">
                <a:solidFill>
                  <a:schemeClr val="tx1">
                    <a:lumMod val="95000"/>
                    <a:lumOff val="5000"/>
                  </a:schemeClr>
                </a:solidFill>
                <a:latin typeface="Arial" panose="020B0604020202020204" pitchFamily="34" charset="0"/>
                <a:cs typeface="Arial" panose="020B0604020202020204" pitchFamily="34" charset="0"/>
              </a:defRPr>
            </a:lvl3pPr>
            <a:lvl4pPr>
              <a:buClr>
                <a:schemeClr val="tx1"/>
              </a:buClr>
              <a:defRPr sz="1200">
                <a:solidFill>
                  <a:schemeClr val="tx1">
                    <a:lumMod val="95000"/>
                    <a:lumOff val="5000"/>
                  </a:schemeClr>
                </a:solidFill>
                <a:latin typeface="Arial" panose="020B0604020202020204" pitchFamily="34" charset="0"/>
                <a:cs typeface="Arial" panose="020B0604020202020204" pitchFamily="34" charset="0"/>
              </a:defRPr>
            </a:lvl4pPr>
            <a:lvl5pPr>
              <a:buClr>
                <a:schemeClr val="tx1"/>
              </a:buClr>
              <a:defRPr sz="1200">
                <a:solidFill>
                  <a:schemeClr val="tx1">
                    <a:lumMod val="95000"/>
                    <a:lumOff val="5000"/>
                  </a:schemeClr>
                </a:solidFill>
                <a:latin typeface="Arial" panose="020B0604020202020204" pitchFamily="34" charset="0"/>
                <a:cs typeface="Arial" panose="020B0604020202020204" pitchFamily="34" charset="0"/>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quarter" idx="11" hasCustomPrompt="1"/>
          </p:nvPr>
        </p:nvSpPr>
        <p:spPr>
          <a:xfrm>
            <a:off x="2718607" y="694702"/>
            <a:ext cx="2229938" cy="1955946"/>
          </a:xfrm>
          <a:prstGeom prst="rect">
            <a:avLst/>
          </a:prstGeom>
        </p:spPr>
        <p:txBody>
          <a:bodyPr/>
          <a:lstStyle>
            <a:lvl1pPr>
              <a:buClr>
                <a:schemeClr val="tx1"/>
              </a:buClr>
              <a:defRPr sz="1500">
                <a:solidFill>
                  <a:schemeClr val="tx1">
                    <a:lumMod val="95000"/>
                    <a:lumOff val="5000"/>
                  </a:schemeClr>
                </a:solidFill>
                <a:latin typeface="Arial" panose="020B0604020202020204" pitchFamily="34" charset="0"/>
                <a:cs typeface="Arial" panose="020B0604020202020204" pitchFamily="34" charset="0"/>
              </a:defRPr>
            </a:lvl1pPr>
            <a:lvl2pPr marL="743020" indent="-285777">
              <a:buClr>
                <a:schemeClr val="tx1"/>
              </a:buClr>
              <a:buSzPct val="100000"/>
              <a:buFont typeface="Wingdings" charset="2"/>
              <a:buChar char="§"/>
              <a:defRPr sz="1500">
                <a:solidFill>
                  <a:schemeClr val="tx1">
                    <a:lumMod val="95000"/>
                    <a:lumOff val="5000"/>
                  </a:schemeClr>
                </a:solidFill>
                <a:latin typeface="Arial" panose="020B0604020202020204" pitchFamily="34" charset="0"/>
                <a:cs typeface="Arial" panose="020B0604020202020204" pitchFamily="34" charset="0"/>
              </a:defRPr>
            </a:lvl2pPr>
            <a:lvl3pPr marL="1143110" indent="-228622">
              <a:buClr>
                <a:schemeClr val="tx1"/>
              </a:buClr>
              <a:buSzPct val="100000"/>
              <a:buFont typeface="Arial" charset="0"/>
              <a:buChar char="•"/>
              <a:defRPr sz="1500">
                <a:solidFill>
                  <a:schemeClr val="tx1">
                    <a:lumMod val="95000"/>
                    <a:lumOff val="5000"/>
                  </a:schemeClr>
                </a:solidFill>
                <a:latin typeface="Arial" panose="020B0604020202020204" pitchFamily="34" charset="0"/>
                <a:cs typeface="Arial" panose="020B0604020202020204" pitchFamily="34" charset="0"/>
              </a:defRPr>
            </a:lvl3pPr>
            <a:lvl4pPr>
              <a:buClr>
                <a:schemeClr val="tx1"/>
              </a:buClr>
              <a:defRPr sz="1200">
                <a:solidFill>
                  <a:schemeClr val="tx1">
                    <a:lumMod val="95000"/>
                    <a:lumOff val="5000"/>
                  </a:schemeClr>
                </a:solidFill>
                <a:latin typeface="Arial" panose="020B0604020202020204" pitchFamily="34" charset="0"/>
                <a:cs typeface="Arial" panose="020B0604020202020204" pitchFamily="34" charset="0"/>
              </a:defRPr>
            </a:lvl4pPr>
            <a:lvl5pPr>
              <a:buClr>
                <a:schemeClr val="tx1"/>
              </a:buClr>
              <a:defRPr sz="1200">
                <a:solidFill>
                  <a:schemeClr val="tx1">
                    <a:lumMod val="95000"/>
                    <a:lumOff val="5000"/>
                  </a:schemeClr>
                </a:solidFill>
                <a:latin typeface="Arial" panose="020B0604020202020204" pitchFamily="34" charset="0"/>
                <a:cs typeface="Arial" panose="020B0604020202020204" pitchFamily="34" charset="0"/>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6749314"/>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445784" y="191678"/>
            <a:ext cx="4502763" cy="371816"/>
          </a:xfrm>
          <a:prstGeom prst="rect">
            <a:avLst/>
          </a:prstGeom>
        </p:spPr>
        <p:txBody>
          <a:bodyPr/>
          <a:lstStyle>
            <a:lvl1pPr>
              <a:defRPr sz="1800" baseline="0">
                <a:solidFill>
                  <a:srgbClr val="CC0000"/>
                </a:solidFill>
                <a:latin typeface="Arial" panose="020B0604020202020204" pitchFamily="34" charset="0"/>
                <a:cs typeface="Arial" panose="020B0604020202020204" pitchFamily="34" charset="0"/>
              </a:defRPr>
            </a:lvl1pPr>
          </a:lstStyle>
          <a:p>
            <a:r>
              <a:rPr lang="en-US" dirty="0"/>
              <a:t>Click to edit title</a:t>
            </a:r>
          </a:p>
        </p:txBody>
      </p:sp>
    </p:spTree>
    <p:extLst>
      <p:ext uri="{BB962C8B-B14F-4D97-AF65-F5344CB8AC3E}">
        <p14:creationId xmlns:p14="http://schemas.microsoft.com/office/powerpoint/2010/main" val="440465501"/>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45687"/>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6" name="Rectangle 5"/>
          <p:cNvSpPr/>
          <p:nvPr userDrawn="1"/>
        </p:nvSpPr>
        <p:spPr bwMode="auto">
          <a:xfrm>
            <a:off x="3" y="3"/>
            <a:ext cx="5394325" cy="2925763"/>
          </a:xfrm>
          <a:prstGeom prst="rect">
            <a:avLst/>
          </a:prstGeom>
          <a:solidFill>
            <a:schemeClr val="bg1"/>
          </a:solidFill>
          <a:ln>
            <a:noFill/>
          </a:ln>
          <a:effectLst/>
          <a:extLst/>
        </p:spPr>
        <p:txBody>
          <a:bodyPr vert="horz" wrap="square" lIns="91440" tIns="45721" rIns="91440" bIns="45721" numCol="1" rtlCol="0" anchor="t" anchorCtr="0" compatLnSpc="1">
            <a:prstTxWarp prst="textNoShape">
              <a:avLst/>
            </a:prstTxWarp>
          </a:bodyPr>
          <a:lstStyle/>
          <a:p>
            <a:pPr marL="0" marR="0" indent="0" algn="l" defTabSz="914487"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pic>
        <p:nvPicPr>
          <p:cNvPr id="3" name="Picture 2" descr="E:\01 日常工作\03 品牌规范设计\企业业务视觉规范\投标标书规范\设计文档\大平台相关资料整理\Template A\源文件\HW LOGO副本.png"/>
          <p:cNvPicPr>
            <a:picLocks noChangeAspect="1" noChangeArrowheads="1"/>
          </p:cNvPicPr>
          <p:nvPr userDrawn="1"/>
        </p:nvPicPr>
        <p:blipFill>
          <a:blip r:embed="rId2" cstate="print"/>
          <a:srcRect/>
          <a:stretch>
            <a:fillRect/>
          </a:stretch>
        </p:blipFill>
        <p:spPr bwMode="auto">
          <a:xfrm>
            <a:off x="2231809" y="540842"/>
            <a:ext cx="977721" cy="910301"/>
          </a:xfrm>
          <a:prstGeom prst="rect">
            <a:avLst/>
          </a:prstGeom>
          <a:noFill/>
        </p:spPr>
      </p:pic>
      <p:sp>
        <p:nvSpPr>
          <p:cNvPr id="4" name="TextBox 3"/>
          <p:cNvSpPr txBox="1"/>
          <p:nvPr userDrawn="1"/>
        </p:nvSpPr>
        <p:spPr>
          <a:xfrm>
            <a:off x="282749" y="2374972"/>
            <a:ext cx="4875842" cy="900246"/>
          </a:xfrm>
          <a:prstGeom prst="rect">
            <a:avLst/>
          </a:prstGeom>
          <a:noFill/>
        </p:spPr>
        <p:txBody>
          <a:bodyPr wrap="square" rtlCol="0">
            <a:spAutoFit/>
          </a:bodyPr>
          <a:lstStyle/>
          <a:p>
            <a:pPr marL="0" marR="0" lvl="0" indent="0" algn="just" defTabSz="914487" eaLnBrk="1" fontAlgn="auto" latinLnBrk="0" hangingPunct="1">
              <a:lnSpc>
                <a:spcPct val="100000"/>
              </a:lnSpc>
              <a:spcBef>
                <a:spcPts val="0"/>
              </a:spcBef>
              <a:spcAft>
                <a:spcPts val="0"/>
              </a:spcAft>
              <a:buClrTx/>
              <a:buSzTx/>
              <a:buFontTx/>
              <a:buNone/>
              <a:tabLst/>
              <a:defRPr/>
            </a:pPr>
            <a:r>
              <a:rPr kumimoji="0" lang="en-US" altLang="zh-CN" sz="750" b="1" i="0" u="none" strike="noStrike" kern="1200" cap="none" spc="0" normalizeH="0" baseline="0" noProof="0">
                <a:ln>
                  <a:noFill/>
                </a:ln>
                <a:solidFill>
                  <a:schemeClr val="bg1">
                    <a:lumMod val="65000"/>
                  </a:schemeClr>
                </a:solidFill>
                <a:effectLst/>
                <a:uLnTx/>
                <a:uFillTx/>
                <a:latin typeface="Arial" panose="020B0604020202020204" pitchFamily="34" charset="0"/>
                <a:ea typeface="宋体" charset="-122"/>
                <a:cs typeface="Arial" panose="020B0604020202020204" pitchFamily="34" charset="0"/>
              </a:rPr>
              <a:t>Copyright © 2020 Huawei Technologies Switzerland AG. All Rights Reserved.</a:t>
            </a:r>
            <a:endParaRPr kumimoji="0" lang="zh-CN" altLang="zh-CN" sz="750" b="0" i="0" u="none" strike="noStrike" kern="1200" cap="none" spc="0" normalizeH="0" baseline="0" noProof="0">
              <a:ln>
                <a:noFill/>
              </a:ln>
              <a:solidFill>
                <a:schemeClr val="bg1">
                  <a:lumMod val="65000"/>
                </a:schemeClr>
              </a:solidFill>
              <a:effectLst/>
              <a:uLnTx/>
              <a:uFillTx/>
              <a:latin typeface="Arial" panose="020B0604020202020204" pitchFamily="34" charset="0"/>
              <a:ea typeface="宋体" charset="-122"/>
              <a:cs typeface="Arial" panose="020B0604020202020204" pitchFamily="34" charset="0"/>
            </a:endParaRPr>
          </a:p>
          <a:p>
            <a:pPr marL="0" marR="0" lvl="0" indent="0" algn="just" defTabSz="914487" eaLnBrk="1" fontAlgn="auto" latinLnBrk="0" hangingPunct="1">
              <a:lnSpc>
                <a:spcPct val="100000"/>
              </a:lnSpc>
              <a:spcBef>
                <a:spcPts val="0"/>
              </a:spcBef>
              <a:spcAft>
                <a:spcPts val="0"/>
              </a:spcAft>
              <a:buClrTx/>
              <a:buSzTx/>
              <a:buFontTx/>
              <a:buNone/>
              <a:tabLst/>
              <a:defRPr/>
            </a:pPr>
            <a:endParaRPr kumimoji="0" lang="en-US" altLang="zh-CN" sz="750" b="0" i="0" u="none" strike="noStrike" kern="1200" cap="none" spc="0" normalizeH="0" baseline="0" noProof="0">
              <a:ln>
                <a:noFill/>
              </a:ln>
              <a:solidFill>
                <a:schemeClr val="bg1">
                  <a:lumMod val="65000"/>
                </a:schemeClr>
              </a:solidFill>
              <a:effectLst/>
              <a:uLnTx/>
              <a:uFillTx/>
              <a:latin typeface="Arial" panose="020B0604020202020204" pitchFamily="34" charset="0"/>
              <a:ea typeface="宋体" charset="-122"/>
              <a:cs typeface="Arial" panose="020B0604020202020204" pitchFamily="34" charset="0"/>
            </a:endParaRPr>
          </a:p>
          <a:p>
            <a:pPr marL="0" marR="0" lvl="0" indent="0" algn="just" defTabSz="914487" eaLnBrk="1" fontAlgn="auto" latinLnBrk="0" hangingPunct="1">
              <a:lnSpc>
                <a:spcPct val="100000"/>
              </a:lnSpc>
              <a:spcBef>
                <a:spcPts val="0"/>
              </a:spcBef>
              <a:spcAft>
                <a:spcPts val="0"/>
              </a:spcAft>
              <a:buClrTx/>
              <a:buSzTx/>
              <a:buFontTx/>
              <a:buNone/>
              <a:tabLst/>
              <a:defRPr/>
            </a:pPr>
            <a:r>
              <a:rPr kumimoji="0" lang="en-US" altLang="zh-CN" sz="750" b="0" i="0" u="none" strike="noStrike" kern="1200" cap="none" spc="0" normalizeH="0" baseline="0" noProof="0">
                <a:ln>
                  <a:noFill/>
                </a:ln>
                <a:solidFill>
                  <a:schemeClr val="bg1">
                    <a:lumMod val="65000"/>
                  </a:schemeClr>
                </a:solidFill>
                <a:effectLst/>
                <a:uLnTx/>
                <a:uFillTx/>
                <a:latin typeface="Arial" panose="020B0604020202020204" pitchFamily="34" charset="0"/>
                <a:ea typeface="宋体" charset="-122"/>
                <a:cs typeface="Arial" panose="020B0604020202020204"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kumimoji="0" lang="zh-CN" altLang="zh-CN" sz="750" b="0" i="0" u="none" strike="noStrike" kern="1200" cap="none" spc="0" normalizeH="0" baseline="0" noProof="0">
              <a:ln>
                <a:noFill/>
              </a:ln>
              <a:solidFill>
                <a:schemeClr val="bg1">
                  <a:lumMod val="65000"/>
                </a:schemeClr>
              </a:solidFill>
              <a:effectLst/>
              <a:uLnTx/>
              <a:uFillTx/>
              <a:latin typeface="Arial" panose="020B0604020202020204" pitchFamily="34" charset="0"/>
              <a:ea typeface="宋体" charset="-122"/>
              <a:cs typeface="Arial" panose="020B0604020202020204" pitchFamily="34" charset="0"/>
            </a:endParaRPr>
          </a:p>
        </p:txBody>
      </p:sp>
      <p:sp>
        <p:nvSpPr>
          <p:cNvPr id="7" name="TextBox 6"/>
          <p:cNvSpPr txBox="1"/>
          <p:nvPr userDrawn="1"/>
        </p:nvSpPr>
        <p:spPr>
          <a:xfrm>
            <a:off x="1358285" y="1676718"/>
            <a:ext cx="2724785" cy="276999"/>
          </a:xfrm>
          <a:prstGeom prst="rect">
            <a:avLst/>
          </a:prstGeom>
          <a:noFill/>
        </p:spPr>
        <p:txBody>
          <a:bodyPr wrap="none" lIns="0" tIns="0" rIns="0" bIns="0" rtlCol="0">
            <a:spAutoFit/>
          </a:bodyPr>
          <a:lstStyle/>
          <a:p>
            <a:pPr algn="ctr"/>
            <a:r>
              <a:rPr lang="en-US" sz="1800" b="1">
                <a:solidFill>
                  <a:srgbClr val="6A6A6A"/>
                </a:solidFill>
              </a:rPr>
              <a:t>GERMAN</a:t>
            </a:r>
            <a:r>
              <a:rPr lang="en-US" sz="1800" b="1"/>
              <a:t> </a:t>
            </a:r>
            <a:r>
              <a:rPr lang="en-US" sz="1800" b="1">
                <a:solidFill>
                  <a:schemeClr val="accent2"/>
                </a:solidFill>
              </a:rPr>
              <a:t>RESEARCH</a:t>
            </a:r>
            <a:r>
              <a:rPr lang="en-US" sz="1800" b="1"/>
              <a:t> </a:t>
            </a:r>
            <a:r>
              <a:rPr lang="en-US" sz="1800" b="1">
                <a:solidFill>
                  <a:srgbClr val="6A6A6A"/>
                </a:solidFill>
              </a:rPr>
              <a:t>CENTER</a:t>
            </a:r>
          </a:p>
        </p:txBody>
      </p:sp>
    </p:spTree>
    <p:extLst>
      <p:ext uri="{BB962C8B-B14F-4D97-AF65-F5344CB8AC3E}">
        <p14:creationId xmlns:p14="http://schemas.microsoft.com/office/powerpoint/2010/main" val="1646374373"/>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5785" y="191678"/>
            <a:ext cx="4502763" cy="371816"/>
          </a:xfrm>
          <a:prstGeom prst="rect">
            <a:avLst/>
          </a:prstGeom>
        </p:spPr>
        <p:txBody>
          <a:bodyPr/>
          <a:lstStyle>
            <a:lvl1pPr>
              <a:defRPr sz="1454">
                <a:solidFill>
                  <a:srgbClr val="CC0000"/>
                </a:solidFill>
                <a:latin typeface="Arial" panose="020B0604020202020204" pitchFamily="34" charset="0"/>
                <a:cs typeface="Arial" panose="020B0604020202020204" pitchFamily="34" charset="0"/>
              </a:defRPr>
            </a:lvl1pPr>
          </a:lstStyle>
          <a:p>
            <a:r>
              <a:rPr lang="en-US" dirty="0"/>
              <a:t>Click to edit title</a:t>
            </a:r>
          </a:p>
        </p:txBody>
      </p:sp>
      <p:sp>
        <p:nvSpPr>
          <p:cNvPr id="4" name="Content Placeholder 3"/>
          <p:cNvSpPr>
            <a:spLocks noGrp="1"/>
          </p:cNvSpPr>
          <p:nvPr>
            <p:ph sz="quarter" idx="10" hasCustomPrompt="1"/>
          </p:nvPr>
        </p:nvSpPr>
        <p:spPr>
          <a:xfrm>
            <a:off x="450764" y="694702"/>
            <a:ext cx="4492807" cy="1955946"/>
          </a:xfrm>
          <a:prstGeom prst="rect">
            <a:avLst/>
          </a:prstGeom>
        </p:spPr>
        <p:txBody>
          <a:bodyPr/>
          <a:lstStyle>
            <a:lvl1pPr>
              <a:buClr>
                <a:schemeClr val="tx1"/>
              </a:buClr>
              <a:defRPr sz="1211">
                <a:solidFill>
                  <a:schemeClr val="tx1">
                    <a:lumMod val="95000"/>
                    <a:lumOff val="5000"/>
                  </a:schemeClr>
                </a:solidFill>
                <a:latin typeface="Arial" panose="020B0604020202020204" pitchFamily="34" charset="0"/>
                <a:cs typeface="Arial" panose="020B0604020202020204" pitchFamily="34" charset="0"/>
              </a:defRPr>
            </a:lvl1pPr>
            <a:lvl2pPr marL="599736" indent="-230668">
              <a:buClr>
                <a:schemeClr val="tx1"/>
              </a:buClr>
              <a:buSzPct val="100000"/>
              <a:buFont typeface="Wingdings" charset="2"/>
              <a:buChar char="§"/>
              <a:defRPr sz="1211">
                <a:solidFill>
                  <a:schemeClr val="tx1">
                    <a:lumMod val="95000"/>
                    <a:lumOff val="5000"/>
                  </a:schemeClr>
                </a:solidFill>
                <a:latin typeface="Arial" panose="020B0604020202020204" pitchFamily="34" charset="0"/>
                <a:cs typeface="Arial" panose="020B0604020202020204" pitchFamily="34" charset="0"/>
              </a:defRPr>
            </a:lvl2pPr>
            <a:lvl3pPr marL="922670" indent="-184533">
              <a:buClr>
                <a:schemeClr val="tx1"/>
              </a:buClr>
              <a:buSzPct val="100000"/>
              <a:buFont typeface="Arial" charset="0"/>
              <a:buChar char="•"/>
              <a:defRPr sz="1211">
                <a:solidFill>
                  <a:schemeClr val="tx1">
                    <a:lumMod val="95000"/>
                    <a:lumOff val="5000"/>
                  </a:schemeClr>
                </a:solidFill>
                <a:latin typeface="Arial" panose="020B0604020202020204" pitchFamily="34" charset="0"/>
                <a:cs typeface="Arial" panose="020B0604020202020204" pitchFamily="34" charset="0"/>
              </a:defRPr>
            </a:lvl3pPr>
            <a:lvl4pPr>
              <a:buClr>
                <a:schemeClr val="tx1"/>
              </a:buClr>
              <a:defRPr sz="968">
                <a:solidFill>
                  <a:schemeClr val="tx1">
                    <a:lumMod val="95000"/>
                    <a:lumOff val="5000"/>
                  </a:schemeClr>
                </a:solidFill>
                <a:latin typeface="Arial" panose="020B0604020202020204" pitchFamily="34" charset="0"/>
                <a:cs typeface="Arial" panose="020B0604020202020204" pitchFamily="34" charset="0"/>
              </a:defRPr>
            </a:lvl4pPr>
            <a:lvl5pPr>
              <a:buClr>
                <a:schemeClr val="tx1"/>
              </a:buClr>
              <a:defRPr sz="968">
                <a:solidFill>
                  <a:schemeClr val="tx1">
                    <a:lumMod val="95000"/>
                    <a:lumOff val="5000"/>
                  </a:schemeClr>
                </a:solidFill>
                <a:latin typeface="Arial" panose="020B0604020202020204" pitchFamily="34" charset="0"/>
                <a:cs typeface="Arial" panose="020B0604020202020204" pitchFamily="34" charset="0"/>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57805962"/>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45787" y="1913446"/>
            <a:ext cx="3313389" cy="1077474"/>
          </a:xfrm>
        </p:spPr>
        <p:txBody>
          <a:bodyPr/>
          <a:lstStyle>
            <a:lvl1pPr marL="0" marR="0" indent="0" algn="l" defTabSz="914510" rtl="0" eaLnBrk="0" fontAlgn="base" latinLnBrk="0" hangingPunct="0">
              <a:lnSpc>
                <a:spcPct val="100000"/>
              </a:lnSpc>
              <a:spcBef>
                <a:spcPct val="0"/>
              </a:spcBef>
              <a:spcAft>
                <a:spcPct val="0"/>
              </a:spcAft>
              <a:buClrTx/>
              <a:buSzTx/>
              <a:buFontTx/>
              <a:buNone/>
              <a:tabLst/>
              <a:defRPr/>
            </a:lvl1pPr>
          </a:lstStyle>
          <a:p>
            <a:r>
              <a:rPr lang="en-US" altLang="zh-CN" dirty="0"/>
              <a:t>Click to edit Master title style</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07722081"/>
      </p:ext>
    </p:extLst>
  </p:cSld>
  <p:clrMapOvr>
    <a:masterClrMapping/>
  </p:clrMapOvr>
  <p:transition advClick="0" advTm="800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45787" y="1913446"/>
            <a:ext cx="3313389" cy="1077474"/>
          </a:xfrm>
        </p:spPr>
        <p:txBody>
          <a:bodyPr/>
          <a:lstStyle>
            <a:lvl1pPr marL="0" marR="0" indent="0" algn="l" defTabSz="914510" rtl="0" eaLnBrk="0" fontAlgn="base" latinLnBrk="0" hangingPunct="0">
              <a:lnSpc>
                <a:spcPct val="100000"/>
              </a:lnSpc>
              <a:spcBef>
                <a:spcPct val="0"/>
              </a:spcBef>
              <a:spcAft>
                <a:spcPct val="0"/>
              </a:spcAft>
              <a:buClrTx/>
              <a:buSzTx/>
              <a:buFontTx/>
              <a:buNone/>
              <a:tabLst/>
              <a:defRPr/>
            </a:lvl1pPr>
          </a:lstStyle>
          <a:p>
            <a:r>
              <a:rPr lang="en-US" altLang="zh-CN" dirty="0"/>
              <a:t>Click to edit Master title style</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20182250"/>
      </p:ext>
    </p:extLst>
  </p:cSld>
  <p:clrMapOvr>
    <a:masterClrMapping/>
  </p:clrMapOvr>
  <p:transition advClick="0" advTm="800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45787" y="1913446"/>
            <a:ext cx="3313389" cy="1077474"/>
          </a:xfrm>
        </p:spPr>
        <p:txBody>
          <a:bodyPr/>
          <a:lstStyle>
            <a:lvl1pPr marL="0" marR="0" indent="0" algn="l" defTabSz="914510" rtl="0" eaLnBrk="0" fontAlgn="base" latinLnBrk="0" hangingPunct="0">
              <a:lnSpc>
                <a:spcPct val="100000"/>
              </a:lnSpc>
              <a:spcBef>
                <a:spcPct val="0"/>
              </a:spcBef>
              <a:spcAft>
                <a:spcPct val="0"/>
              </a:spcAft>
              <a:buClrTx/>
              <a:buSzTx/>
              <a:buFontTx/>
              <a:buNone/>
              <a:tabLst/>
              <a:defRPr/>
            </a:lvl1pPr>
          </a:lstStyle>
          <a:p>
            <a:r>
              <a:rPr lang="en-US" altLang="zh-CN" dirty="0"/>
              <a:t>Click to edit Master title style</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60878602"/>
      </p:ext>
    </p:extLst>
  </p:cSld>
  <p:clrMapOvr>
    <a:masterClrMapping/>
  </p:clrMapOvr>
  <p:transition advClick="0" advTm="800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45787" y="1913446"/>
            <a:ext cx="3313389" cy="1077474"/>
          </a:xfrm>
        </p:spPr>
        <p:txBody>
          <a:bodyPr/>
          <a:lstStyle>
            <a:lvl1pPr marL="0" marR="0" indent="0" algn="l" defTabSz="914510" rtl="0" eaLnBrk="0" fontAlgn="base" latinLnBrk="0" hangingPunct="0">
              <a:lnSpc>
                <a:spcPct val="100000"/>
              </a:lnSpc>
              <a:spcBef>
                <a:spcPct val="0"/>
              </a:spcBef>
              <a:spcAft>
                <a:spcPct val="0"/>
              </a:spcAft>
              <a:buClrTx/>
              <a:buSzTx/>
              <a:buFontTx/>
              <a:buNone/>
              <a:tabLst/>
              <a:defRPr/>
            </a:lvl1pPr>
          </a:lstStyle>
          <a:p>
            <a:r>
              <a:rPr lang="en-US" altLang="zh-CN" dirty="0"/>
              <a:t>Click to edit Master title style</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22059948"/>
      </p:ext>
    </p:extLst>
  </p:cSld>
  <p:clrMapOvr>
    <a:masterClrMapping/>
  </p:clrMapOvr>
  <p:transition advClick="0" advTm="800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E:\01 日常工作\10 多媒体\PPT内部汇报用模板\PPT封面03副本.jpg"/>
          <p:cNvPicPr>
            <a:picLocks noChangeAspect="1" noChangeArrowheads="1"/>
          </p:cNvPicPr>
          <p:nvPr userDrawn="1"/>
        </p:nvPicPr>
        <p:blipFill>
          <a:blip r:embed="rId2" cstate="print"/>
          <a:srcRect/>
          <a:stretch>
            <a:fillRect/>
          </a:stretch>
        </p:blipFill>
        <p:spPr bwMode="auto">
          <a:xfrm>
            <a:off x="3" y="3"/>
            <a:ext cx="5394325" cy="2925763"/>
          </a:xfrm>
          <a:prstGeom prst="rect">
            <a:avLst/>
          </a:prstGeom>
          <a:noFill/>
        </p:spPr>
      </p:pic>
      <p:sp>
        <p:nvSpPr>
          <p:cNvPr id="6" name="Rectangle 8"/>
          <p:cNvSpPr>
            <a:spLocks noGrp="1" noChangeArrowheads="1"/>
          </p:cNvSpPr>
          <p:nvPr>
            <p:ph type="title" hasCustomPrompt="1"/>
          </p:nvPr>
        </p:nvSpPr>
        <p:spPr bwMode="auto">
          <a:xfrm>
            <a:off x="388174" y="903273"/>
            <a:ext cx="4699990" cy="62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0000" rIns="0" bIns="90000" numCol="1" anchor="t" anchorCtr="0" compatLnSpc="1">
            <a:prstTxWarp prst="textNoShape">
              <a:avLst/>
            </a:prstTxWarp>
            <a:spAutoFit/>
          </a:bodyPr>
          <a:lstStyle>
            <a:lvl1pPr algn="l">
              <a:defRPr sz="2850">
                <a:solidFill>
                  <a:schemeClr val="bg1"/>
                </a:solidFill>
                <a:latin typeface="Arial" panose="020B0604020202020204" pitchFamily="34" charset="0"/>
                <a:cs typeface="Arial" panose="020B0604020202020204" pitchFamily="34" charset="0"/>
              </a:defRPr>
            </a:lvl1pPr>
          </a:lstStyle>
          <a:p>
            <a:pPr lvl="0"/>
            <a:r>
              <a:rPr lang="en-US" altLang="zh-CN" dirty="0"/>
              <a:t>Click to edit title</a:t>
            </a:r>
            <a:endParaRPr lang="zh-CN" altLang="en-US" dirty="0"/>
          </a:p>
        </p:txBody>
      </p:sp>
      <p:sp>
        <p:nvSpPr>
          <p:cNvPr id="9" name="TextBox 8"/>
          <p:cNvSpPr txBox="1"/>
          <p:nvPr userDrawn="1"/>
        </p:nvSpPr>
        <p:spPr>
          <a:xfrm>
            <a:off x="386516" y="501824"/>
            <a:ext cx="4182235" cy="253916"/>
          </a:xfrm>
          <a:prstGeom prst="rect">
            <a:avLst/>
          </a:prstGeom>
          <a:noFill/>
        </p:spPr>
        <p:txBody>
          <a:bodyPr wrap="none" lIns="0" rIns="0" rtlCol="0">
            <a:spAutoFit/>
          </a:bodyPr>
          <a:lstStyle/>
          <a:p>
            <a:pPr algn="l"/>
            <a:r>
              <a:rPr lang="en-US" altLang="zh-CN" sz="1050" b="1"/>
              <a:t>Computing</a:t>
            </a:r>
            <a:r>
              <a:rPr lang="en-US" altLang="zh-CN" sz="1050" b="1" baseline="0"/>
              <a:t> Systems Laboratory   </a:t>
            </a:r>
            <a:r>
              <a:rPr lang="en-US" altLang="zh-CN" sz="1050" b="1">
                <a:solidFill>
                  <a:srgbClr val="6A6A6A"/>
                </a:solidFill>
              </a:rPr>
              <a:t>|</a:t>
            </a:r>
            <a:r>
              <a:rPr lang="en-US" altLang="zh-CN" sz="1050" b="1" baseline="0"/>
              <a:t>  </a:t>
            </a:r>
            <a:r>
              <a:rPr lang="en-US" altLang="zh-CN" sz="1050" b="1"/>
              <a:t>HUAWEI   </a:t>
            </a:r>
            <a:r>
              <a:rPr lang="en-US" altLang="zh-CN" sz="1050" b="1">
                <a:solidFill>
                  <a:srgbClr val="6A6A6A"/>
                </a:solidFill>
              </a:rPr>
              <a:t>|</a:t>
            </a:r>
            <a:r>
              <a:rPr lang="en-US" altLang="zh-CN" sz="1050" b="1"/>
              <a:t>   </a:t>
            </a:r>
            <a:r>
              <a:rPr lang="en-US" altLang="zh-CN" sz="1050" b="1">
                <a:solidFill>
                  <a:srgbClr val="6A6A6A"/>
                </a:solidFill>
              </a:rPr>
              <a:t>ZURICH </a:t>
            </a:r>
            <a:r>
              <a:rPr lang="en-US" altLang="zh-CN" sz="1050" b="1">
                <a:solidFill>
                  <a:schemeClr val="accent2"/>
                </a:solidFill>
              </a:rPr>
              <a:t>RESEARCH</a:t>
            </a:r>
            <a:r>
              <a:rPr lang="en-US" altLang="zh-CN" sz="1050" b="1"/>
              <a:t> </a:t>
            </a:r>
            <a:r>
              <a:rPr lang="en-US" altLang="zh-CN" sz="1050" b="1">
                <a:solidFill>
                  <a:srgbClr val="6A6A6A"/>
                </a:solidFill>
              </a:rPr>
              <a:t>CENTER</a:t>
            </a:r>
          </a:p>
        </p:txBody>
      </p:sp>
      <p:sp>
        <p:nvSpPr>
          <p:cNvPr id="11" name="TextBox 10"/>
          <p:cNvSpPr txBox="1"/>
          <p:nvPr userDrawn="1"/>
        </p:nvSpPr>
        <p:spPr>
          <a:xfrm>
            <a:off x="386518" y="2665741"/>
            <a:ext cx="2059859" cy="115416"/>
          </a:xfrm>
          <a:prstGeom prst="rect">
            <a:avLst/>
          </a:prstGeom>
          <a:noFill/>
        </p:spPr>
        <p:txBody>
          <a:bodyPr wrap="none" lIns="0" tIns="0" rIns="0" bIns="0" rtlCol="0">
            <a:spAutoFit/>
          </a:bodyPr>
          <a:lstStyle/>
          <a:p>
            <a:pPr algn="l"/>
            <a:r>
              <a:rPr lang="en-US" sz="750" b="0" noProof="0">
                <a:solidFill>
                  <a:schemeClr val="bg1">
                    <a:lumMod val="75000"/>
                  </a:schemeClr>
                </a:solidFill>
                <a:latin typeface="Arial" panose="020B0604020202020204" pitchFamily="34" charset="0"/>
                <a:cs typeface="Arial" panose="020B0604020202020204" pitchFamily="34" charset="0"/>
              </a:rPr>
              <a:t>HUAWEI TECHNOLOGIES SWITZERLAND AG</a:t>
            </a:r>
          </a:p>
        </p:txBody>
      </p:sp>
      <p:sp>
        <p:nvSpPr>
          <p:cNvPr id="20" name="Text Placeholder 19"/>
          <p:cNvSpPr>
            <a:spLocks noGrp="1"/>
          </p:cNvSpPr>
          <p:nvPr>
            <p:ph type="body" sz="quarter" idx="10" hasCustomPrompt="1"/>
          </p:nvPr>
        </p:nvSpPr>
        <p:spPr>
          <a:xfrm>
            <a:off x="386512" y="1675691"/>
            <a:ext cx="2986545" cy="227559"/>
          </a:xfrm>
          <a:prstGeom prst="rect">
            <a:avLst/>
          </a:prstGeom>
        </p:spPr>
        <p:txBody>
          <a:bodyPr lIns="0" rIns="0"/>
          <a:lstStyle>
            <a:lvl1pPr marL="0" indent="0">
              <a:buNone/>
              <a:defRPr sz="1350" b="0">
                <a:solidFill>
                  <a:schemeClr val="bg1"/>
                </a:solidFill>
                <a:latin typeface="Arial" panose="020B0604020202020204" pitchFamily="34" charset="0"/>
                <a:cs typeface="Arial" panose="020B0604020202020204" pitchFamily="34" charset="0"/>
              </a:defRPr>
            </a:lvl1pPr>
          </a:lstStyle>
          <a:p>
            <a:pPr lvl="0"/>
            <a:r>
              <a:rPr lang="en-US" dirty="0"/>
              <a:t>Click to edit author</a:t>
            </a:r>
          </a:p>
        </p:txBody>
      </p:sp>
      <p:sp>
        <p:nvSpPr>
          <p:cNvPr id="4" name="Text Placeholder 3"/>
          <p:cNvSpPr>
            <a:spLocks noGrp="1"/>
          </p:cNvSpPr>
          <p:nvPr>
            <p:ph type="body" sz="quarter" idx="11" hasCustomPrompt="1"/>
          </p:nvPr>
        </p:nvSpPr>
        <p:spPr>
          <a:xfrm>
            <a:off x="386509" y="1233361"/>
            <a:ext cx="4701652" cy="272710"/>
          </a:xfrm>
          <a:prstGeom prst="rect">
            <a:avLst/>
          </a:prstGeom>
        </p:spPr>
        <p:txBody>
          <a:bodyPr lIns="0" tIns="0" rIns="0" bIns="0" anchor="ctr"/>
          <a:lstStyle>
            <a:lvl1pPr marL="0" indent="0">
              <a:buNone/>
              <a:defRPr sz="1800" b="0">
                <a:solidFill>
                  <a:schemeClr val="bg1"/>
                </a:solidFill>
                <a:latin typeface="Arial" panose="020B0604020202020204" pitchFamily="34" charset="0"/>
                <a:cs typeface="Arial" panose="020B0604020202020204" pitchFamily="34" charset="0"/>
              </a:defRPr>
            </a:lvl1pPr>
            <a:lvl2pPr marL="457244" indent="0">
              <a:buNone/>
              <a:defRPr sz="2400">
                <a:solidFill>
                  <a:schemeClr val="bg1"/>
                </a:solidFill>
              </a:defRPr>
            </a:lvl2pPr>
            <a:lvl3pPr marL="914487" indent="0">
              <a:buNone/>
              <a:defRPr sz="2400">
                <a:solidFill>
                  <a:schemeClr val="bg1"/>
                </a:solidFill>
              </a:defRPr>
            </a:lvl3pPr>
            <a:lvl4pPr marL="1371730" indent="0">
              <a:buNone/>
              <a:defRPr sz="2400">
                <a:solidFill>
                  <a:schemeClr val="bg1"/>
                </a:solidFill>
              </a:defRPr>
            </a:lvl4pPr>
            <a:lvl5pPr marL="1828973" indent="0">
              <a:buNone/>
              <a:defRPr sz="2400">
                <a:solidFill>
                  <a:schemeClr val="bg1"/>
                </a:solidFill>
              </a:defRPr>
            </a:lvl5pPr>
          </a:lstStyle>
          <a:p>
            <a:pPr lvl="0"/>
            <a:r>
              <a:rPr lang="en-US" dirty="0"/>
              <a:t>Click to edit subtitle</a:t>
            </a:r>
          </a:p>
        </p:txBody>
      </p:sp>
      <p:pic>
        <p:nvPicPr>
          <p:cNvPr id="10" name="Picture 9" descr="E:\01 日常工作\03 品牌规范设计\企业业务视觉规范\投标标书规范\设计文档\大平台相关资料整理\Template A\源文件\HW LOGO副本.png"/>
          <p:cNvPicPr>
            <a:picLocks noChangeAspect="1" noChangeArrowheads="1"/>
          </p:cNvPicPr>
          <p:nvPr userDrawn="1"/>
        </p:nvPicPr>
        <p:blipFill rotWithShape="1">
          <a:blip r:embed="rId3" cstate="print">
            <a:extLst>
              <a:ext uri="{28A0092B-C50C-407E-A947-70E740481C1C}">
                <a14:useLocalDpi xmlns:a14="http://schemas.microsoft.com/office/drawing/2010/main"/>
              </a:ext>
            </a:extLst>
          </a:blip>
          <a:srcRect t="2860" b="4536"/>
          <a:stretch/>
        </p:blipFill>
        <p:spPr bwMode="auto">
          <a:xfrm>
            <a:off x="4581935" y="2294925"/>
            <a:ext cx="506231" cy="436465"/>
          </a:xfrm>
          <a:prstGeom prst="rect">
            <a:avLst/>
          </a:prstGeom>
          <a:noFill/>
        </p:spPr>
      </p:pic>
    </p:spTree>
    <p:extLst>
      <p:ext uri="{BB962C8B-B14F-4D97-AF65-F5344CB8AC3E}">
        <p14:creationId xmlns:p14="http://schemas.microsoft.com/office/powerpoint/2010/main" val="2695225754"/>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Blank) 1">
    <p:spTree>
      <p:nvGrpSpPr>
        <p:cNvPr id="1" name=""/>
        <p:cNvGrpSpPr/>
        <p:nvPr/>
      </p:nvGrpSpPr>
      <p:grpSpPr>
        <a:xfrm>
          <a:off x="0" y="0"/>
          <a:ext cx="0" cy="0"/>
          <a:chOff x="0" y="0"/>
          <a:chExt cx="0" cy="0"/>
        </a:xfrm>
      </p:grpSpPr>
      <p:sp>
        <p:nvSpPr>
          <p:cNvPr id="2" name="Rectangle 1"/>
          <p:cNvSpPr/>
          <p:nvPr userDrawn="1"/>
        </p:nvSpPr>
        <p:spPr bwMode="auto">
          <a:xfrm>
            <a:off x="3" y="2562761"/>
            <a:ext cx="5394325" cy="363012"/>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marL="0" marR="0" indent="0" algn="l" defTabSz="685881"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350" b="0" i="0" u="none" strike="noStrike" cap="none" normalizeH="0" baseline="0">
              <a:ln>
                <a:noFill/>
              </a:ln>
              <a:solidFill>
                <a:schemeClr val="bg1"/>
              </a:solidFill>
              <a:effectLst/>
              <a:latin typeface="Arial" charset="0"/>
              <a:ea typeface="宋体" charset="-122"/>
            </a:endParaRPr>
          </a:p>
        </p:txBody>
      </p:sp>
      <p:sp>
        <p:nvSpPr>
          <p:cNvPr id="6" name="Rectangle 8"/>
          <p:cNvSpPr>
            <a:spLocks noGrp="1" noChangeArrowheads="1"/>
          </p:cNvSpPr>
          <p:nvPr>
            <p:ph type="title" hasCustomPrompt="1"/>
          </p:nvPr>
        </p:nvSpPr>
        <p:spPr bwMode="auto">
          <a:xfrm>
            <a:off x="388174" y="903273"/>
            <a:ext cx="4699990" cy="62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0000" rIns="0" bIns="90000" numCol="1" anchor="t" anchorCtr="0" compatLnSpc="1">
            <a:prstTxWarp prst="textNoShape">
              <a:avLst/>
            </a:prstTxWarp>
            <a:spAutoFit/>
          </a:bodyPr>
          <a:lstStyle>
            <a:lvl1pPr algn="l">
              <a:defRPr sz="2850">
                <a:solidFill>
                  <a:schemeClr val="bg1"/>
                </a:solidFill>
                <a:latin typeface="Arial" panose="020B0604020202020204" pitchFamily="34" charset="0"/>
                <a:cs typeface="Arial" panose="020B0604020202020204" pitchFamily="34" charset="0"/>
              </a:defRPr>
            </a:lvl1pPr>
          </a:lstStyle>
          <a:p>
            <a:pPr lvl="0"/>
            <a:r>
              <a:rPr lang="en-US" altLang="zh-CN" dirty="0"/>
              <a:t>Click to edit title</a:t>
            </a:r>
            <a:endParaRPr lang="zh-CN" altLang="en-US" dirty="0"/>
          </a:p>
        </p:txBody>
      </p:sp>
      <p:sp>
        <p:nvSpPr>
          <p:cNvPr id="9" name="TextBox 8"/>
          <p:cNvSpPr txBox="1"/>
          <p:nvPr userDrawn="1"/>
        </p:nvSpPr>
        <p:spPr>
          <a:xfrm>
            <a:off x="386516" y="501824"/>
            <a:ext cx="4182235" cy="253916"/>
          </a:xfrm>
          <a:prstGeom prst="rect">
            <a:avLst/>
          </a:prstGeom>
          <a:noFill/>
        </p:spPr>
        <p:txBody>
          <a:bodyPr wrap="none" lIns="0" rIns="0" rtlCol="0">
            <a:spAutoFit/>
          </a:bodyPr>
          <a:lstStyle/>
          <a:p>
            <a:pPr algn="l"/>
            <a:r>
              <a:rPr lang="en-US" altLang="zh-CN" sz="1050" b="1"/>
              <a:t>Computing</a:t>
            </a:r>
            <a:r>
              <a:rPr lang="en-US" altLang="zh-CN" sz="1050" b="1" baseline="0"/>
              <a:t> Systems Laboratory   </a:t>
            </a:r>
            <a:r>
              <a:rPr lang="en-US" altLang="zh-CN" sz="1050" b="1">
                <a:solidFill>
                  <a:srgbClr val="6A6A6A"/>
                </a:solidFill>
              </a:rPr>
              <a:t>|</a:t>
            </a:r>
            <a:r>
              <a:rPr lang="en-US" altLang="zh-CN" sz="1050" b="1" baseline="0"/>
              <a:t>  </a:t>
            </a:r>
            <a:r>
              <a:rPr lang="en-US" altLang="zh-CN" sz="1050" b="1"/>
              <a:t>HUAWEI   </a:t>
            </a:r>
            <a:r>
              <a:rPr lang="en-US" altLang="zh-CN" sz="1050" b="1">
                <a:solidFill>
                  <a:srgbClr val="6A6A6A"/>
                </a:solidFill>
              </a:rPr>
              <a:t>|</a:t>
            </a:r>
            <a:r>
              <a:rPr lang="en-US" altLang="zh-CN" sz="1050" b="1"/>
              <a:t>   </a:t>
            </a:r>
            <a:r>
              <a:rPr lang="en-US" altLang="zh-CN" sz="1050" b="1">
                <a:solidFill>
                  <a:srgbClr val="6A6A6A"/>
                </a:solidFill>
              </a:rPr>
              <a:t>ZURICH </a:t>
            </a:r>
            <a:r>
              <a:rPr lang="en-US" altLang="zh-CN" sz="1050" b="1">
                <a:solidFill>
                  <a:schemeClr val="accent2"/>
                </a:solidFill>
              </a:rPr>
              <a:t>RESEARCH</a:t>
            </a:r>
            <a:r>
              <a:rPr lang="en-US" altLang="zh-CN" sz="1050" b="1"/>
              <a:t> </a:t>
            </a:r>
            <a:r>
              <a:rPr lang="en-US" altLang="zh-CN" sz="1050" b="1">
                <a:solidFill>
                  <a:srgbClr val="6A6A6A"/>
                </a:solidFill>
              </a:rPr>
              <a:t>CENTER</a:t>
            </a:r>
          </a:p>
        </p:txBody>
      </p:sp>
      <p:sp>
        <p:nvSpPr>
          <p:cNvPr id="11" name="TextBox 10"/>
          <p:cNvSpPr txBox="1"/>
          <p:nvPr userDrawn="1"/>
        </p:nvSpPr>
        <p:spPr>
          <a:xfrm>
            <a:off x="386518" y="2665741"/>
            <a:ext cx="2059859" cy="115416"/>
          </a:xfrm>
          <a:prstGeom prst="rect">
            <a:avLst/>
          </a:prstGeom>
          <a:noFill/>
        </p:spPr>
        <p:txBody>
          <a:bodyPr wrap="none" lIns="0" tIns="0" rIns="0" bIns="0" rtlCol="0">
            <a:spAutoFit/>
          </a:bodyPr>
          <a:lstStyle/>
          <a:p>
            <a:pPr algn="l"/>
            <a:r>
              <a:rPr lang="en-US" sz="750" b="0" noProof="0">
                <a:solidFill>
                  <a:schemeClr val="bg1">
                    <a:lumMod val="75000"/>
                  </a:schemeClr>
                </a:solidFill>
                <a:latin typeface="Arial" panose="020B0604020202020204" pitchFamily="34" charset="0"/>
                <a:cs typeface="Arial" panose="020B0604020202020204" pitchFamily="34" charset="0"/>
              </a:rPr>
              <a:t>HUAWEI TECHNOLOGIES SWITZERLAND AG</a:t>
            </a:r>
          </a:p>
        </p:txBody>
      </p:sp>
      <p:sp>
        <p:nvSpPr>
          <p:cNvPr id="20" name="Text Placeholder 19"/>
          <p:cNvSpPr>
            <a:spLocks noGrp="1"/>
          </p:cNvSpPr>
          <p:nvPr>
            <p:ph type="body" sz="quarter" idx="10" hasCustomPrompt="1"/>
          </p:nvPr>
        </p:nvSpPr>
        <p:spPr>
          <a:xfrm>
            <a:off x="386512" y="1675691"/>
            <a:ext cx="2986545" cy="227559"/>
          </a:xfrm>
          <a:prstGeom prst="rect">
            <a:avLst/>
          </a:prstGeom>
        </p:spPr>
        <p:txBody>
          <a:bodyPr lIns="0" rIns="0"/>
          <a:lstStyle>
            <a:lvl1pPr marL="0" indent="0">
              <a:buNone/>
              <a:defRPr sz="1350" b="0">
                <a:solidFill>
                  <a:schemeClr val="bg1"/>
                </a:solidFill>
                <a:latin typeface="Arial" panose="020B0604020202020204" pitchFamily="34" charset="0"/>
                <a:cs typeface="Arial" panose="020B0604020202020204" pitchFamily="34" charset="0"/>
              </a:defRPr>
            </a:lvl1pPr>
          </a:lstStyle>
          <a:p>
            <a:pPr lvl="0"/>
            <a:r>
              <a:rPr lang="en-US" dirty="0"/>
              <a:t>Click to edit author</a:t>
            </a:r>
          </a:p>
        </p:txBody>
      </p:sp>
      <p:sp>
        <p:nvSpPr>
          <p:cNvPr id="4" name="Text Placeholder 3"/>
          <p:cNvSpPr>
            <a:spLocks noGrp="1"/>
          </p:cNvSpPr>
          <p:nvPr>
            <p:ph type="body" sz="quarter" idx="11" hasCustomPrompt="1"/>
          </p:nvPr>
        </p:nvSpPr>
        <p:spPr>
          <a:xfrm>
            <a:off x="386509" y="1233361"/>
            <a:ext cx="4701652" cy="272710"/>
          </a:xfrm>
          <a:prstGeom prst="rect">
            <a:avLst/>
          </a:prstGeom>
        </p:spPr>
        <p:txBody>
          <a:bodyPr lIns="0" tIns="0" rIns="0" bIns="0" anchor="ctr"/>
          <a:lstStyle>
            <a:lvl1pPr marL="0" indent="0">
              <a:buNone/>
              <a:defRPr sz="1800" b="0">
                <a:solidFill>
                  <a:schemeClr val="bg1"/>
                </a:solidFill>
                <a:latin typeface="Arial" panose="020B0604020202020204" pitchFamily="34" charset="0"/>
                <a:cs typeface="Arial" panose="020B0604020202020204" pitchFamily="34" charset="0"/>
              </a:defRPr>
            </a:lvl1pPr>
            <a:lvl2pPr marL="457244" indent="0">
              <a:buNone/>
              <a:defRPr sz="2400">
                <a:solidFill>
                  <a:schemeClr val="bg1"/>
                </a:solidFill>
              </a:defRPr>
            </a:lvl2pPr>
            <a:lvl3pPr marL="914487" indent="0">
              <a:buNone/>
              <a:defRPr sz="2400">
                <a:solidFill>
                  <a:schemeClr val="bg1"/>
                </a:solidFill>
              </a:defRPr>
            </a:lvl3pPr>
            <a:lvl4pPr marL="1371730" indent="0">
              <a:buNone/>
              <a:defRPr sz="2400">
                <a:solidFill>
                  <a:schemeClr val="bg1"/>
                </a:solidFill>
              </a:defRPr>
            </a:lvl4pPr>
            <a:lvl5pPr marL="1828973" indent="0">
              <a:buNone/>
              <a:defRPr sz="2400">
                <a:solidFill>
                  <a:schemeClr val="bg1"/>
                </a:solidFill>
              </a:defRPr>
            </a:lvl5pPr>
          </a:lstStyle>
          <a:p>
            <a:pPr lvl="0"/>
            <a:r>
              <a:rPr lang="en-US" dirty="0"/>
              <a:t>Click to edit subtitle</a:t>
            </a:r>
          </a:p>
        </p:txBody>
      </p:sp>
      <p:pic>
        <p:nvPicPr>
          <p:cNvPr id="10" name="Picture 9" descr="E:\01 日常工作\03 品牌规范设计\企业业务视觉规范\投标标书规范\设计文档\大平台相关资料整理\Template A\源文件\HW LOGO副本.png"/>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t="2860" b="4536"/>
          <a:stretch/>
        </p:blipFill>
        <p:spPr bwMode="auto">
          <a:xfrm>
            <a:off x="4581935" y="2294925"/>
            <a:ext cx="506231" cy="436465"/>
          </a:xfrm>
          <a:prstGeom prst="rect">
            <a:avLst/>
          </a:prstGeom>
          <a:noFill/>
        </p:spPr>
      </p:pic>
      <p:sp>
        <p:nvSpPr>
          <p:cNvPr id="13" name="Rectangle 12"/>
          <p:cNvSpPr/>
          <p:nvPr userDrawn="1"/>
        </p:nvSpPr>
        <p:spPr bwMode="auto">
          <a:xfrm>
            <a:off x="3" y="2297"/>
            <a:ext cx="5394325" cy="410903"/>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marL="0" marR="0" indent="0" algn="l" defTabSz="685881"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350" b="0" i="0" u="none" strike="noStrike" cap="none" normalizeH="0" baseline="0">
              <a:ln>
                <a:noFill/>
              </a:ln>
              <a:solidFill>
                <a:schemeClr val="bg1"/>
              </a:solidFill>
              <a:effectLst/>
              <a:latin typeface="Arial" charset="0"/>
              <a:ea typeface="宋体" charset="-122"/>
            </a:endParaRPr>
          </a:p>
        </p:txBody>
      </p:sp>
    </p:spTree>
    <p:extLst>
      <p:ext uri="{BB962C8B-B14F-4D97-AF65-F5344CB8AC3E}">
        <p14:creationId xmlns:p14="http://schemas.microsoft.com/office/powerpoint/2010/main" val="3681211798"/>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Blank) 2">
    <p:spTree>
      <p:nvGrpSpPr>
        <p:cNvPr id="1" name=""/>
        <p:cNvGrpSpPr/>
        <p:nvPr/>
      </p:nvGrpSpPr>
      <p:grpSpPr>
        <a:xfrm>
          <a:off x="0" y="0"/>
          <a:ext cx="0" cy="0"/>
          <a:chOff x="0" y="0"/>
          <a:chExt cx="0" cy="0"/>
        </a:xfrm>
      </p:grpSpPr>
      <p:sp>
        <p:nvSpPr>
          <p:cNvPr id="13" name="Rectangle 12"/>
          <p:cNvSpPr/>
          <p:nvPr userDrawn="1"/>
        </p:nvSpPr>
        <p:spPr bwMode="auto">
          <a:xfrm>
            <a:off x="3" y="2297"/>
            <a:ext cx="5394325" cy="410903"/>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marL="0" marR="0" indent="0" algn="l" defTabSz="685881"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350" b="0" i="0" u="none" strike="noStrike" cap="none" normalizeH="0" baseline="0">
              <a:ln>
                <a:noFill/>
              </a:ln>
              <a:solidFill>
                <a:schemeClr val="bg1"/>
              </a:solidFill>
              <a:effectLst/>
              <a:latin typeface="Arial" charset="0"/>
              <a:ea typeface="宋体" charset="-122"/>
            </a:endParaRPr>
          </a:p>
        </p:txBody>
      </p:sp>
      <p:sp>
        <p:nvSpPr>
          <p:cNvPr id="2" name="Rectangle 1"/>
          <p:cNvSpPr/>
          <p:nvPr userDrawn="1"/>
        </p:nvSpPr>
        <p:spPr bwMode="auto">
          <a:xfrm>
            <a:off x="3" y="2562761"/>
            <a:ext cx="5394325" cy="363012"/>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marL="0" marR="0" indent="0" algn="l" defTabSz="685881"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350" b="0" i="0" u="none" strike="noStrike" cap="none" normalizeH="0" baseline="0">
              <a:ln>
                <a:noFill/>
              </a:ln>
              <a:solidFill>
                <a:schemeClr val="bg1"/>
              </a:solidFill>
              <a:effectLst/>
              <a:latin typeface="Arial" charset="0"/>
              <a:ea typeface="宋体" charset="-122"/>
            </a:endParaRPr>
          </a:p>
        </p:txBody>
      </p:sp>
      <p:sp>
        <p:nvSpPr>
          <p:cNvPr id="6" name="Rectangle 8"/>
          <p:cNvSpPr>
            <a:spLocks noGrp="1" noChangeArrowheads="1"/>
          </p:cNvSpPr>
          <p:nvPr>
            <p:ph type="title" hasCustomPrompt="1"/>
          </p:nvPr>
        </p:nvSpPr>
        <p:spPr bwMode="auto">
          <a:xfrm>
            <a:off x="388174" y="903273"/>
            <a:ext cx="4699990" cy="620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0000" rIns="0" bIns="90000" numCol="1" anchor="t" anchorCtr="0" compatLnSpc="1">
            <a:prstTxWarp prst="textNoShape">
              <a:avLst/>
            </a:prstTxWarp>
            <a:spAutoFit/>
          </a:bodyPr>
          <a:lstStyle>
            <a:lvl1pPr algn="l">
              <a:defRPr sz="2850">
                <a:solidFill>
                  <a:schemeClr val="bg1"/>
                </a:solidFill>
                <a:latin typeface="Arial" panose="020B0604020202020204" pitchFamily="34" charset="0"/>
                <a:cs typeface="Arial" panose="020B0604020202020204" pitchFamily="34" charset="0"/>
              </a:defRPr>
            </a:lvl1pPr>
          </a:lstStyle>
          <a:p>
            <a:pPr lvl="0"/>
            <a:r>
              <a:rPr lang="en-US" altLang="zh-CN" dirty="0"/>
              <a:t>Click to edit title</a:t>
            </a:r>
            <a:endParaRPr lang="zh-CN" altLang="en-US" dirty="0"/>
          </a:p>
        </p:txBody>
      </p:sp>
      <p:sp>
        <p:nvSpPr>
          <p:cNvPr id="9" name="TextBox 8"/>
          <p:cNvSpPr txBox="1"/>
          <p:nvPr userDrawn="1"/>
        </p:nvSpPr>
        <p:spPr>
          <a:xfrm>
            <a:off x="386516" y="501824"/>
            <a:ext cx="4182235" cy="253916"/>
          </a:xfrm>
          <a:prstGeom prst="rect">
            <a:avLst/>
          </a:prstGeom>
          <a:noFill/>
        </p:spPr>
        <p:txBody>
          <a:bodyPr wrap="none" lIns="0" rIns="0" rtlCol="0">
            <a:spAutoFit/>
          </a:bodyPr>
          <a:lstStyle/>
          <a:p>
            <a:pPr algn="l"/>
            <a:r>
              <a:rPr lang="en-US" altLang="zh-CN" sz="1050" b="1"/>
              <a:t>Computing</a:t>
            </a:r>
            <a:r>
              <a:rPr lang="en-US" altLang="zh-CN" sz="1050" b="1" baseline="0"/>
              <a:t> Systems Laboratory   </a:t>
            </a:r>
            <a:r>
              <a:rPr lang="en-US" altLang="zh-CN" sz="1050" b="1">
                <a:solidFill>
                  <a:srgbClr val="6A6A6A"/>
                </a:solidFill>
              </a:rPr>
              <a:t>|</a:t>
            </a:r>
            <a:r>
              <a:rPr lang="en-US" altLang="zh-CN" sz="1050" b="1" baseline="0"/>
              <a:t>  </a:t>
            </a:r>
            <a:r>
              <a:rPr lang="en-US" altLang="zh-CN" sz="1050" b="1"/>
              <a:t>HUAWEI   </a:t>
            </a:r>
            <a:r>
              <a:rPr lang="en-US" altLang="zh-CN" sz="1050" b="1">
                <a:solidFill>
                  <a:srgbClr val="6A6A6A"/>
                </a:solidFill>
              </a:rPr>
              <a:t>|</a:t>
            </a:r>
            <a:r>
              <a:rPr lang="en-US" altLang="zh-CN" sz="1050" b="1"/>
              <a:t>   </a:t>
            </a:r>
            <a:r>
              <a:rPr lang="en-US" altLang="zh-CN" sz="1050" b="1">
                <a:solidFill>
                  <a:srgbClr val="6A6A6A"/>
                </a:solidFill>
              </a:rPr>
              <a:t>ZURICH </a:t>
            </a:r>
            <a:r>
              <a:rPr lang="en-US" altLang="zh-CN" sz="1050" b="1">
                <a:solidFill>
                  <a:schemeClr val="accent2"/>
                </a:solidFill>
              </a:rPr>
              <a:t>RESEARCH</a:t>
            </a:r>
            <a:r>
              <a:rPr lang="en-US" altLang="zh-CN" sz="1050" b="1"/>
              <a:t> </a:t>
            </a:r>
            <a:r>
              <a:rPr lang="en-US" altLang="zh-CN" sz="1050" b="1">
                <a:solidFill>
                  <a:srgbClr val="6A6A6A"/>
                </a:solidFill>
              </a:rPr>
              <a:t>CENTER</a:t>
            </a:r>
          </a:p>
        </p:txBody>
      </p:sp>
      <p:sp>
        <p:nvSpPr>
          <p:cNvPr id="11" name="TextBox 10"/>
          <p:cNvSpPr txBox="1"/>
          <p:nvPr userDrawn="1"/>
        </p:nvSpPr>
        <p:spPr>
          <a:xfrm>
            <a:off x="386518" y="2665741"/>
            <a:ext cx="2059859" cy="115416"/>
          </a:xfrm>
          <a:prstGeom prst="rect">
            <a:avLst/>
          </a:prstGeom>
          <a:noFill/>
        </p:spPr>
        <p:txBody>
          <a:bodyPr wrap="none" lIns="0" tIns="0" rIns="0" bIns="0" rtlCol="0">
            <a:spAutoFit/>
          </a:bodyPr>
          <a:lstStyle/>
          <a:p>
            <a:pPr algn="l"/>
            <a:r>
              <a:rPr lang="en-US" sz="750" b="0" noProof="0">
                <a:solidFill>
                  <a:schemeClr val="bg1">
                    <a:lumMod val="75000"/>
                  </a:schemeClr>
                </a:solidFill>
                <a:latin typeface="Arial" panose="020B0604020202020204" pitchFamily="34" charset="0"/>
                <a:cs typeface="Arial" panose="020B0604020202020204" pitchFamily="34" charset="0"/>
              </a:rPr>
              <a:t>HUAWEI TECHNOLOGIES SWITZERLAND AG</a:t>
            </a:r>
          </a:p>
        </p:txBody>
      </p:sp>
      <p:sp>
        <p:nvSpPr>
          <p:cNvPr id="20" name="Text Placeholder 19"/>
          <p:cNvSpPr>
            <a:spLocks noGrp="1"/>
          </p:cNvSpPr>
          <p:nvPr>
            <p:ph type="body" sz="quarter" idx="10" hasCustomPrompt="1"/>
          </p:nvPr>
        </p:nvSpPr>
        <p:spPr>
          <a:xfrm>
            <a:off x="386512" y="1675691"/>
            <a:ext cx="2986545" cy="227559"/>
          </a:xfrm>
          <a:prstGeom prst="rect">
            <a:avLst/>
          </a:prstGeom>
        </p:spPr>
        <p:txBody>
          <a:bodyPr lIns="0" rIns="0"/>
          <a:lstStyle>
            <a:lvl1pPr marL="0" indent="0">
              <a:buNone/>
              <a:defRPr sz="1350" b="0">
                <a:solidFill>
                  <a:schemeClr val="bg1"/>
                </a:solidFill>
                <a:latin typeface="Arial" panose="020B0604020202020204" pitchFamily="34" charset="0"/>
                <a:cs typeface="Arial" panose="020B0604020202020204" pitchFamily="34" charset="0"/>
              </a:defRPr>
            </a:lvl1pPr>
          </a:lstStyle>
          <a:p>
            <a:pPr lvl="0"/>
            <a:r>
              <a:rPr lang="en-US" dirty="0"/>
              <a:t>Click to edit author</a:t>
            </a:r>
          </a:p>
        </p:txBody>
      </p:sp>
      <p:sp>
        <p:nvSpPr>
          <p:cNvPr id="4" name="Text Placeholder 3"/>
          <p:cNvSpPr>
            <a:spLocks noGrp="1"/>
          </p:cNvSpPr>
          <p:nvPr>
            <p:ph type="body" sz="quarter" idx="11" hasCustomPrompt="1"/>
          </p:nvPr>
        </p:nvSpPr>
        <p:spPr>
          <a:xfrm>
            <a:off x="386509" y="1233361"/>
            <a:ext cx="4701652" cy="272710"/>
          </a:xfrm>
          <a:prstGeom prst="rect">
            <a:avLst/>
          </a:prstGeom>
        </p:spPr>
        <p:txBody>
          <a:bodyPr lIns="0" tIns="0" rIns="0" bIns="0" anchor="ctr"/>
          <a:lstStyle>
            <a:lvl1pPr marL="0" indent="0">
              <a:buNone/>
              <a:defRPr sz="1800" b="0">
                <a:solidFill>
                  <a:schemeClr val="bg1"/>
                </a:solidFill>
                <a:latin typeface="Arial" panose="020B0604020202020204" pitchFamily="34" charset="0"/>
                <a:cs typeface="Arial" panose="020B0604020202020204" pitchFamily="34" charset="0"/>
              </a:defRPr>
            </a:lvl1pPr>
            <a:lvl2pPr marL="457244" indent="0">
              <a:buNone/>
              <a:defRPr sz="2400">
                <a:solidFill>
                  <a:schemeClr val="bg1"/>
                </a:solidFill>
              </a:defRPr>
            </a:lvl2pPr>
            <a:lvl3pPr marL="914487" indent="0">
              <a:buNone/>
              <a:defRPr sz="2400">
                <a:solidFill>
                  <a:schemeClr val="bg1"/>
                </a:solidFill>
              </a:defRPr>
            </a:lvl3pPr>
            <a:lvl4pPr marL="1371730" indent="0">
              <a:buNone/>
              <a:defRPr sz="2400">
                <a:solidFill>
                  <a:schemeClr val="bg1"/>
                </a:solidFill>
              </a:defRPr>
            </a:lvl4pPr>
            <a:lvl5pPr marL="1828973" indent="0">
              <a:buNone/>
              <a:defRPr sz="2400">
                <a:solidFill>
                  <a:schemeClr val="bg1"/>
                </a:solidFill>
              </a:defRPr>
            </a:lvl5pPr>
          </a:lstStyle>
          <a:p>
            <a:pPr lvl="0"/>
            <a:r>
              <a:rPr lang="en-US" dirty="0"/>
              <a:t>Click to edit subtitle</a:t>
            </a:r>
          </a:p>
        </p:txBody>
      </p:sp>
      <p:pic>
        <p:nvPicPr>
          <p:cNvPr id="12" name="Picture 11" descr="E:\01 日常工作\03 品牌规范设计\企业业务视觉规范\投标标书规范\设计文档\大平台相关资料整理\Template A\源文件\HW LOGO副本.png"/>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t="2860" b="4536"/>
          <a:stretch/>
        </p:blipFill>
        <p:spPr bwMode="auto">
          <a:xfrm>
            <a:off x="4581934" y="196663"/>
            <a:ext cx="506231" cy="436465"/>
          </a:xfrm>
          <a:prstGeom prst="rect">
            <a:avLst/>
          </a:prstGeom>
          <a:noFill/>
        </p:spPr>
      </p:pic>
    </p:spTree>
    <p:extLst>
      <p:ext uri="{BB962C8B-B14F-4D97-AF65-F5344CB8AC3E}">
        <p14:creationId xmlns:p14="http://schemas.microsoft.com/office/powerpoint/2010/main" val="1529531174"/>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45784" y="191678"/>
            <a:ext cx="4502763" cy="371816"/>
          </a:xfrm>
          <a:prstGeom prst="rect">
            <a:avLst/>
          </a:prstGeom>
        </p:spPr>
        <p:txBody>
          <a:bodyPr/>
          <a:lstStyle>
            <a:lvl1pPr>
              <a:defRPr sz="1800">
                <a:solidFill>
                  <a:srgbClr val="CC0000"/>
                </a:solidFill>
                <a:latin typeface="Arial" panose="020B0604020202020204" pitchFamily="34" charset="0"/>
                <a:cs typeface="Arial" panose="020B0604020202020204" pitchFamily="34" charset="0"/>
              </a:defRPr>
            </a:lvl1pPr>
          </a:lstStyle>
          <a:p>
            <a:r>
              <a:rPr lang="en-US" dirty="0"/>
              <a:t>Click to edit title</a:t>
            </a:r>
          </a:p>
        </p:txBody>
      </p:sp>
      <p:sp>
        <p:nvSpPr>
          <p:cNvPr id="4" name="Content Placeholder 3"/>
          <p:cNvSpPr>
            <a:spLocks noGrp="1"/>
          </p:cNvSpPr>
          <p:nvPr>
            <p:ph sz="quarter" idx="10" hasCustomPrompt="1"/>
          </p:nvPr>
        </p:nvSpPr>
        <p:spPr>
          <a:xfrm>
            <a:off x="450764" y="694702"/>
            <a:ext cx="4492807" cy="1955946"/>
          </a:xfrm>
          <a:prstGeom prst="rect">
            <a:avLst/>
          </a:prstGeom>
        </p:spPr>
        <p:txBody>
          <a:bodyPr/>
          <a:lstStyle>
            <a:lvl1pPr>
              <a:buClr>
                <a:schemeClr val="tx1"/>
              </a:buClr>
              <a:defRPr sz="1500">
                <a:solidFill>
                  <a:schemeClr val="tx1">
                    <a:lumMod val="95000"/>
                    <a:lumOff val="5000"/>
                  </a:schemeClr>
                </a:solidFill>
                <a:latin typeface="Arial" panose="020B0604020202020204" pitchFamily="34" charset="0"/>
                <a:cs typeface="Arial" panose="020B0604020202020204" pitchFamily="34" charset="0"/>
              </a:defRPr>
            </a:lvl1pPr>
            <a:lvl2pPr marL="743020" indent="-285777">
              <a:buClr>
                <a:schemeClr val="tx1"/>
              </a:buClr>
              <a:buSzPct val="100000"/>
              <a:buFont typeface="Wingdings" charset="2"/>
              <a:buChar char="§"/>
              <a:defRPr sz="1500">
                <a:solidFill>
                  <a:schemeClr val="tx1">
                    <a:lumMod val="95000"/>
                    <a:lumOff val="5000"/>
                  </a:schemeClr>
                </a:solidFill>
                <a:latin typeface="Arial" panose="020B0604020202020204" pitchFamily="34" charset="0"/>
                <a:cs typeface="Arial" panose="020B0604020202020204" pitchFamily="34" charset="0"/>
              </a:defRPr>
            </a:lvl2pPr>
            <a:lvl3pPr marL="1143110" indent="-228622">
              <a:buClr>
                <a:schemeClr val="tx1"/>
              </a:buClr>
              <a:buSzPct val="100000"/>
              <a:buFont typeface="Arial" charset="0"/>
              <a:buChar char="•"/>
              <a:defRPr sz="1500">
                <a:solidFill>
                  <a:schemeClr val="tx1">
                    <a:lumMod val="95000"/>
                    <a:lumOff val="5000"/>
                  </a:schemeClr>
                </a:solidFill>
                <a:latin typeface="Arial" panose="020B0604020202020204" pitchFamily="34" charset="0"/>
                <a:cs typeface="Arial" panose="020B0604020202020204" pitchFamily="34" charset="0"/>
              </a:defRPr>
            </a:lvl3pPr>
            <a:lvl4pPr>
              <a:buClr>
                <a:schemeClr val="tx1"/>
              </a:buClr>
              <a:defRPr sz="1200">
                <a:solidFill>
                  <a:schemeClr val="tx1">
                    <a:lumMod val="95000"/>
                    <a:lumOff val="5000"/>
                  </a:schemeClr>
                </a:solidFill>
                <a:latin typeface="Arial" panose="020B0604020202020204" pitchFamily="34" charset="0"/>
                <a:cs typeface="Arial" panose="020B0604020202020204" pitchFamily="34" charset="0"/>
              </a:defRPr>
            </a:lvl4pPr>
            <a:lvl5pPr>
              <a:buClr>
                <a:schemeClr val="tx1"/>
              </a:buClr>
              <a:defRPr sz="1200">
                <a:solidFill>
                  <a:schemeClr val="tx1">
                    <a:lumMod val="95000"/>
                    <a:lumOff val="5000"/>
                  </a:schemeClr>
                </a:solidFill>
                <a:latin typeface="Arial" panose="020B0604020202020204" pitchFamily="34" charset="0"/>
                <a:cs typeface="Arial" panose="020B0604020202020204" pitchFamily="34" charset="0"/>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96123433"/>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18.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17.png"/><Relationship Id="rId2" Type="http://schemas.openxmlformats.org/officeDocument/2006/relationships/slideLayout" Target="../slideLayouts/slideLayout7.xml"/><Relationship Id="rId16"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16.png"/><Relationship Id="rId5" Type="http://schemas.openxmlformats.org/officeDocument/2006/relationships/slideLayout" Target="../slideLayouts/slideLayout10.xml"/><Relationship Id="rId15" Type="http://schemas.openxmlformats.org/officeDocument/2006/relationships/image" Target="../media/image20.png"/><Relationship Id="rId10" Type="http://schemas.openxmlformats.org/officeDocument/2006/relationships/image" Target="../media/image15.jpeg"/><Relationship Id="rId4" Type="http://schemas.openxmlformats.org/officeDocument/2006/relationships/slideLayout" Target="../slideLayouts/slideLayout9.xml"/><Relationship Id="rId9" Type="http://schemas.openxmlformats.org/officeDocument/2006/relationships/theme" Target="../theme/theme10.xml"/><Relationship Id="rId14" Type="http://schemas.openxmlformats.org/officeDocument/2006/relationships/image" Target="../media/image19.png"/></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4.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7.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theme" Target="../theme/theme5.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9.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theme" Target="../theme/theme6.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11.pn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9" name="Picture 146" descr="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3" y="561760"/>
            <a:ext cx="5394325" cy="1478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4442588" y="1592716"/>
            <a:ext cx="1127232" cy="246349"/>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1" dirty="0">
                <a:solidFill>
                  <a:srgbClr val="FFFFFF"/>
                </a:solidFill>
                <a:latin typeface="Calibri" panose="020F0502020204030204" pitchFamily="34" charset="0"/>
                <a:ea typeface="MS PGothic" pitchFamily="34" charset="-128"/>
                <a:cs typeface="Calibri" panose="020F0502020204030204" pitchFamily="34" charset="0"/>
              </a:rPr>
              <a:t>www.huawei.com</a:t>
            </a:r>
          </a:p>
        </p:txBody>
      </p:sp>
      <p:sp>
        <p:nvSpPr>
          <p:cNvPr id="1031" name="Rectangle 2"/>
          <p:cNvSpPr>
            <a:spLocks noGrp="1" noChangeArrowheads="1"/>
          </p:cNvSpPr>
          <p:nvPr>
            <p:ph type="title"/>
          </p:nvPr>
        </p:nvSpPr>
        <p:spPr bwMode="auto">
          <a:xfrm>
            <a:off x="445783" y="512979"/>
            <a:ext cx="3525773" cy="1079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en-US" altLang="zh-CN" dirty="0"/>
              <a:t>Click to edit Master title style</a:t>
            </a:r>
            <a:endParaRPr lang="zh-CN" altLang="en-US" dirty="0"/>
          </a:p>
        </p:txBody>
      </p:sp>
      <p:sp>
        <p:nvSpPr>
          <p:cNvPr id="1032" name="Rectangle 3"/>
          <p:cNvSpPr>
            <a:spLocks noGrp="1" noChangeArrowheads="1"/>
          </p:cNvSpPr>
          <p:nvPr>
            <p:ph type="body" idx="1"/>
          </p:nvPr>
        </p:nvSpPr>
        <p:spPr bwMode="auto">
          <a:xfrm>
            <a:off x="445784" y="1309153"/>
            <a:ext cx="314388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dirty="0"/>
              <a:t>Click to edit Master subtitle style</a:t>
            </a:r>
          </a:p>
        </p:txBody>
      </p:sp>
      <p:sp>
        <p:nvSpPr>
          <p:cNvPr id="1036" name="Rectangle 13"/>
          <p:cNvSpPr>
            <a:spLocks noChangeArrowheads="1"/>
          </p:cNvSpPr>
          <p:nvPr/>
        </p:nvSpPr>
        <p:spPr bwMode="auto">
          <a:xfrm>
            <a:off x="4268639" y="203181"/>
            <a:ext cx="86440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318" eaLnBrk="0" hangingPunct="0"/>
            <a:r>
              <a:rPr lang="en-US" altLang="zh-CN" sz="1400" b="1" dirty="0">
                <a:solidFill>
                  <a:srgbClr val="666666"/>
                </a:solidFill>
                <a:latin typeface="Calibri" panose="020F0502020204030204" pitchFamily="34" charset="0"/>
                <a:ea typeface="ＭＳ Ｐゴシック" pitchFamily="34" charset="-128"/>
                <a:cs typeface="Calibri" panose="020F0502020204030204" pitchFamily="34" charset="0"/>
              </a:rPr>
              <a:t>Security Level: </a:t>
            </a:r>
          </a:p>
        </p:txBody>
      </p:sp>
      <p:sp>
        <p:nvSpPr>
          <p:cNvPr id="310" name="Rectangle 19"/>
          <p:cNvSpPr>
            <a:spLocks noGrp="1" noChangeArrowheads="1"/>
          </p:cNvSpPr>
          <p:nvPr>
            <p:ph type="dt" sz="quarter" idx="2"/>
          </p:nvPr>
        </p:nvSpPr>
        <p:spPr bwMode="auto">
          <a:xfrm>
            <a:off x="445784" y="204534"/>
            <a:ext cx="764591"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Calibri Light" panose="020F0302020204030204" pitchFamily="34" charset="0"/>
                <a:ea typeface="+mn-ea"/>
              </a:defRPr>
            </a:lvl1pPr>
          </a:lstStyle>
          <a:p>
            <a:pPr>
              <a:defRPr/>
            </a:pPr>
            <a:r>
              <a:rPr lang="en-US" altLang="zh-CN"/>
              <a:t>1/9/2016</a:t>
            </a:r>
            <a:endParaRPr lang="en-US" altLang="zh-CN" dirty="0"/>
          </a:p>
        </p:txBody>
      </p:sp>
      <p:sp>
        <p:nvSpPr>
          <p:cNvPr id="11" name="Text Box 5"/>
          <p:cNvSpPr txBox="1">
            <a:spLocks noChangeArrowheads="1"/>
          </p:cNvSpPr>
          <p:nvPr/>
        </p:nvSpPr>
        <p:spPr bwMode="auto">
          <a:xfrm>
            <a:off x="215702" y="2622790"/>
            <a:ext cx="2209516"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200" b="1" dirty="0">
                <a:latin typeface="Calibri" panose="020F0502020204030204" pitchFamily="34" charset="0"/>
                <a:ea typeface="MS PGothic" pitchFamily="34" charset="-128"/>
                <a:cs typeface="Calibri" panose="020F0502020204030204" pitchFamily="34" charset="0"/>
              </a:rPr>
              <a:t>HUAWEI TECHNOLOGIES Co., Ltd.</a:t>
            </a:r>
          </a:p>
        </p:txBody>
      </p:sp>
      <p:pic>
        <p:nvPicPr>
          <p:cNvPr id="13" name="Picture 77" descr="Logo"/>
          <p:cNvPicPr>
            <a:picLocks noChangeAspect="1" noChangeArrowheads="1"/>
          </p:cNvPicPr>
          <p:nvPr userDrawn="1"/>
        </p:nvPicPr>
        <p:blipFill>
          <a:blip r:embed="rId3" cstate="email"/>
          <a:srcRect/>
          <a:stretch>
            <a:fillRect/>
          </a:stretch>
        </p:blipFill>
        <p:spPr bwMode="auto">
          <a:xfrm>
            <a:off x="4678881" y="2445924"/>
            <a:ext cx="312191" cy="300346"/>
          </a:xfrm>
          <a:prstGeom prst="rect">
            <a:avLst/>
          </a:prstGeom>
          <a:noFill/>
        </p:spPr>
      </p:pic>
    </p:spTree>
  </p:cSld>
  <p:clrMap bg1="lt1" tx1="dk1" bg2="lt2" tx2="dk2" accent1="accent1" accent2="accent2" accent3="accent3" accent4="accent4" accent5="accent5" accent6="accent6" hlink="hlink" folHlink="folHlink"/>
  <p:transition advClick="0" advTm="8000"/>
  <p:txStyles>
    <p:titleStyle>
      <a:lvl1pPr algn="l" rtl="0" eaLnBrk="1" fontAlgn="base" hangingPunct="1">
        <a:spcBef>
          <a:spcPct val="0"/>
        </a:spcBef>
        <a:spcAft>
          <a:spcPct val="0"/>
        </a:spcAft>
        <a:defRPr lang="zh-CN" altLang="en-US" sz="3201" b="1" dirty="0">
          <a:solidFill>
            <a:schemeClr val="bg1"/>
          </a:solidFill>
          <a:latin typeface="Calibri" panose="020F0502020204030204" pitchFamily="34" charset="0"/>
          <a:ea typeface="黑体" pitchFamily="49" charset="-122"/>
          <a:cs typeface="Calibri" panose="020F0502020204030204" pitchFamily="34" charset="0"/>
        </a:defRPr>
      </a:lvl1pPr>
      <a:lvl2pPr algn="l" rtl="0" eaLnBrk="1" fontAlgn="base" hangingPunct="1">
        <a:spcBef>
          <a:spcPct val="0"/>
        </a:spcBef>
        <a:spcAft>
          <a:spcPct val="0"/>
        </a:spcAft>
        <a:defRPr sz="3201" b="1">
          <a:solidFill>
            <a:schemeClr val="bg1"/>
          </a:solidFill>
          <a:latin typeface="FrutigerNext LT Medium" pitchFamily="34" charset="0"/>
          <a:ea typeface="黑体" pitchFamily="49" charset="-122"/>
          <a:cs typeface="宋体" charset="-122"/>
        </a:defRPr>
      </a:lvl2pPr>
      <a:lvl3pPr algn="l" rtl="0" eaLnBrk="1" fontAlgn="base" hangingPunct="1">
        <a:spcBef>
          <a:spcPct val="0"/>
        </a:spcBef>
        <a:spcAft>
          <a:spcPct val="0"/>
        </a:spcAft>
        <a:defRPr sz="3201" b="1">
          <a:solidFill>
            <a:schemeClr val="bg1"/>
          </a:solidFill>
          <a:latin typeface="FrutigerNext LT Medium" pitchFamily="34" charset="0"/>
          <a:ea typeface="黑体" pitchFamily="49" charset="-122"/>
          <a:cs typeface="宋体" charset="-122"/>
        </a:defRPr>
      </a:lvl3pPr>
      <a:lvl4pPr algn="l" rtl="0" eaLnBrk="1" fontAlgn="base" hangingPunct="1">
        <a:spcBef>
          <a:spcPct val="0"/>
        </a:spcBef>
        <a:spcAft>
          <a:spcPct val="0"/>
        </a:spcAft>
        <a:defRPr sz="3201" b="1">
          <a:solidFill>
            <a:schemeClr val="bg1"/>
          </a:solidFill>
          <a:latin typeface="FrutigerNext LT Medium" pitchFamily="34" charset="0"/>
          <a:ea typeface="黑体" pitchFamily="49" charset="-122"/>
          <a:cs typeface="宋体" charset="-122"/>
        </a:defRPr>
      </a:lvl4pPr>
      <a:lvl5pPr algn="l" rtl="0" eaLnBrk="1" fontAlgn="base" hangingPunct="1">
        <a:spcBef>
          <a:spcPct val="0"/>
        </a:spcBef>
        <a:spcAft>
          <a:spcPct val="0"/>
        </a:spcAft>
        <a:defRPr sz="3201" b="1">
          <a:solidFill>
            <a:schemeClr val="bg1"/>
          </a:solidFill>
          <a:latin typeface="FrutigerNext LT Medium" pitchFamily="34" charset="0"/>
          <a:ea typeface="黑体" pitchFamily="49" charset="-122"/>
          <a:cs typeface="宋体" charset="-122"/>
        </a:defRPr>
      </a:lvl5pPr>
      <a:lvl6pPr marL="457255"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6pPr>
      <a:lvl7pPr marL="914510"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7pPr>
      <a:lvl8pPr marL="1371765"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8pPr>
      <a:lvl9pPr marL="1829019"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9pPr>
    </p:titleStyle>
    <p:bodyStyle>
      <a:lvl1pPr marL="342941" indent="-342941" algn="l" rtl="0" eaLnBrk="1" fontAlgn="base" hangingPunct="1">
        <a:spcBef>
          <a:spcPct val="20000"/>
        </a:spcBef>
        <a:spcAft>
          <a:spcPct val="0"/>
        </a:spcAft>
        <a:buClr>
          <a:srgbClr val="990000"/>
        </a:buClr>
        <a:defRPr sz="2400">
          <a:solidFill>
            <a:schemeClr val="bg1"/>
          </a:solidFill>
          <a:latin typeface="Calibri Light" panose="020F0302020204030204" pitchFamily="34" charset="0"/>
          <a:ea typeface="黑体" pitchFamily="49" charset="-122"/>
          <a:cs typeface="+mn-cs"/>
        </a:defRPr>
      </a:lvl1pPr>
      <a:lvl2pPr marL="743038" indent="-285785" algn="l" rtl="0" eaLnBrk="1" fontAlgn="base" hangingPunct="1">
        <a:spcBef>
          <a:spcPct val="20000"/>
        </a:spcBef>
        <a:spcAft>
          <a:spcPct val="0"/>
        </a:spcAft>
        <a:buFont typeface="Arial" charset="0"/>
        <a:buChar char="›"/>
        <a:defRPr sz="2000">
          <a:solidFill>
            <a:schemeClr val="tx1"/>
          </a:solidFill>
          <a:latin typeface="+mn-lt"/>
          <a:ea typeface="+mn-ea"/>
          <a:cs typeface="+mn-cs"/>
        </a:defRPr>
      </a:lvl2pPr>
      <a:lvl3pPr marL="1143136" indent="-228627"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392" indent="-228627" algn="l" rtl="0" eaLnBrk="1" fontAlgn="base" hangingPunct="1">
        <a:spcBef>
          <a:spcPct val="20000"/>
        </a:spcBef>
        <a:spcAft>
          <a:spcPct val="0"/>
        </a:spcAft>
        <a:buChar char="–"/>
        <a:defRPr sz="1600">
          <a:solidFill>
            <a:schemeClr val="tx1"/>
          </a:solidFill>
          <a:latin typeface="+mn-lt"/>
          <a:ea typeface="+mn-ea"/>
          <a:cs typeface="+mn-cs"/>
        </a:defRPr>
      </a:lvl4pPr>
      <a:lvl5pPr marL="2057646" indent="-228627" algn="l" rtl="0" eaLnBrk="1" fontAlgn="base" hangingPunct="1">
        <a:spcBef>
          <a:spcPct val="20000"/>
        </a:spcBef>
        <a:spcAft>
          <a:spcPct val="0"/>
        </a:spcAft>
        <a:buFont typeface="Arial" charset="0"/>
        <a:buChar char="~"/>
        <a:defRPr sz="1600">
          <a:solidFill>
            <a:schemeClr val="tx1"/>
          </a:solidFill>
          <a:latin typeface="+mn-lt"/>
          <a:ea typeface="+mn-ea"/>
          <a:cs typeface="+mn-cs"/>
        </a:defRPr>
      </a:lvl5pPr>
      <a:lvl6pPr marL="2514901" indent="-228627"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156" indent="-228627"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410" indent="-228627"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665" indent="-228627"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510" rtl="0" eaLnBrk="1" latinLnBrk="0" hangingPunct="1">
        <a:defRPr sz="1800" kern="1200">
          <a:solidFill>
            <a:schemeClr val="tx1"/>
          </a:solidFill>
          <a:latin typeface="+mn-lt"/>
          <a:ea typeface="+mn-ea"/>
          <a:cs typeface="+mn-cs"/>
        </a:defRPr>
      </a:lvl1pPr>
      <a:lvl2pPr marL="457255" algn="l" defTabSz="914510" rtl="0" eaLnBrk="1" latinLnBrk="0" hangingPunct="1">
        <a:defRPr sz="1800" kern="1200">
          <a:solidFill>
            <a:schemeClr val="tx1"/>
          </a:solidFill>
          <a:latin typeface="+mn-lt"/>
          <a:ea typeface="+mn-ea"/>
          <a:cs typeface="+mn-cs"/>
        </a:defRPr>
      </a:lvl2pPr>
      <a:lvl3pPr marL="914510" algn="l" defTabSz="914510" rtl="0" eaLnBrk="1" latinLnBrk="0" hangingPunct="1">
        <a:defRPr sz="1800" kern="1200">
          <a:solidFill>
            <a:schemeClr val="tx1"/>
          </a:solidFill>
          <a:latin typeface="+mn-lt"/>
          <a:ea typeface="+mn-ea"/>
          <a:cs typeface="+mn-cs"/>
        </a:defRPr>
      </a:lvl3pPr>
      <a:lvl4pPr marL="1371765" algn="l" defTabSz="914510" rtl="0" eaLnBrk="1" latinLnBrk="0" hangingPunct="1">
        <a:defRPr sz="1800" kern="1200">
          <a:solidFill>
            <a:schemeClr val="tx1"/>
          </a:solidFill>
          <a:latin typeface="+mn-lt"/>
          <a:ea typeface="+mn-ea"/>
          <a:cs typeface="+mn-cs"/>
        </a:defRPr>
      </a:lvl4pPr>
      <a:lvl5pPr marL="1829019" algn="l" defTabSz="914510" rtl="0" eaLnBrk="1" latinLnBrk="0" hangingPunct="1">
        <a:defRPr sz="1800" kern="1200">
          <a:solidFill>
            <a:schemeClr val="tx1"/>
          </a:solidFill>
          <a:latin typeface="+mn-lt"/>
          <a:ea typeface="+mn-ea"/>
          <a:cs typeface="+mn-cs"/>
        </a:defRPr>
      </a:lvl5pPr>
      <a:lvl6pPr marL="2286274" algn="l" defTabSz="914510" rtl="0" eaLnBrk="1" latinLnBrk="0" hangingPunct="1">
        <a:defRPr sz="1800" kern="1200">
          <a:solidFill>
            <a:schemeClr val="tx1"/>
          </a:solidFill>
          <a:latin typeface="+mn-lt"/>
          <a:ea typeface="+mn-ea"/>
          <a:cs typeface="+mn-cs"/>
        </a:defRPr>
      </a:lvl6pPr>
      <a:lvl7pPr marL="2743530" algn="l" defTabSz="914510" rtl="0" eaLnBrk="1" latinLnBrk="0" hangingPunct="1">
        <a:defRPr sz="1800" kern="1200">
          <a:solidFill>
            <a:schemeClr val="tx1"/>
          </a:solidFill>
          <a:latin typeface="+mn-lt"/>
          <a:ea typeface="+mn-ea"/>
          <a:cs typeface="+mn-cs"/>
        </a:defRPr>
      </a:lvl7pPr>
      <a:lvl8pPr marL="3200783" algn="l" defTabSz="914510" rtl="0" eaLnBrk="1" latinLnBrk="0" hangingPunct="1">
        <a:defRPr sz="1800" kern="1200">
          <a:solidFill>
            <a:schemeClr val="tx1"/>
          </a:solidFill>
          <a:latin typeface="+mn-lt"/>
          <a:ea typeface="+mn-ea"/>
          <a:cs typeface="+mn-cs"/>
        </a:defRPr>
      </a:lvl8pPr>
      <a:lvl9pPr marL="3658038" algn="l" defTabSz="91451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4" name="组合 13"/>
          <p:cNvGrpSpPr/>
          <p:nvPr userDrawn="1"/>
        </p:nvGrpSpPr>
        <p:grpSpPr>
          <a:xfrm>
            <a:off x="3" y="2894158"/>
            <a:ext cx="5394325" cy="31605"/>
            <a:chOff x="0" y="5087938"/>
            <a:chExt cx="9144000" cy="55562"/>
          </a:xfrm>
        </p:grpSpPr>
        <p:pic>
          <p:nvPicPr>
            <p:cNvPr id="13" name="Picture 2" descr="E:\01 日常工作\10 多媒体\PPT内部汇报用模板\红条.jpg"/>
            <p:cNvPicPr>
              <a:picLocks noChangeAspect="1" noChangeArrowheads="1"/>
            </p:cNvPicPr>
            <p:nvPr userDrawn="1"/>
          </p:nvPicPr>
          <p:blipFill>
            <a:blip r:embed="rId10" cstate="print">
              <a:extLst>
                <a:ext uri="{28A0092B-C50C-407E-A947-70E740481C1C}">
                  <a14:useLocalDpi xmlns:a14="http://schemas.microsoft.com/office/drawing/2010/main"/>
                </a:ext>
              </a:extLst>
            </a:blip>
            <a:srcRect/>
            <a:stretch>
              <a:fillRect/>
            </a:stretch>
          </p:blipFill>
          <p:spPr bwMode="auto">
            <a:xfrm>
              <a:off x="0" y="5087938"/>
              <a:ext cx="8616950" cy="55562"/>
            </a:xfrm>
            <a:prstGeom prst="rect">
              <a:avLst/>
            </a:prstGeom>
            <a:noFill/>
          </p:spPr>
        </p:pic>
        <p:pic>
          <p:nvPicPr>
            <p:cNvPr id="86" name="Picture 2" descr="E:\01 日常工作\10 多媒体\PPT内部汇报用模板\红条.jpg"/>
            <p:cNvPicPr>
              <a:picLocks noChangeAspect="1" noChangeArrowheads="1"/>
            </p:cNvPicPr>
            <p:nvPr userDrawn="1"/>
          </p:nvPicPr>
          <p:blipFill>
            <a:blip r:embed="rId10" cstate="print">
              <a:extLst>
                <a:ext uri="{28A0092B-C50C-407E-A947-70E740481C1C}">
                  <a14:useLocalDpi xmlns:a14="http://schemas.microsoft.com/office/drawing/2010/main"/>
                </a:ext>
              </a:extLst>
            </a:blip>
            <a:srcRect/>
            <a:stretch>
              <a:fillRect/>
            </a:stretch>
          </p:blipFill>
          <p:spPr bwMode="auto">
            <a:xfrm>
              <a:off x="527050" y="5087938"/>
              <a:ext cx="8616950" cy="55562"/>
            </a:xfrm>
            <a:prstGeom prst="rect">
              <a:avLst/>
            </a:prstGeom>
            <a:noFill/>
          </p:spPr>
        </p:pic>
      </p:grpSp>
      <p:sp>
        <p:nvSpPr>
          <p:cNvPr id="20" name="TextBox 19"/>
          <p:cNvSpPr txBox="1"/>
          <p:nvPr userDrawn="1"/>
        </p:nvSpPr>
        <p:spPr>
          <a:xfrm>
            <a:off x="1634230" y="56497"/>
            <a:ext cx="3561873" cy="138499"/>
          </a:xfrm>
          <a:prstGeom prst="rect">
            <a:avLst/>
          </a:prstGeom>
          <a:noFill/>
        </p:spPr>
        <p:txBody>
          <a:bodyPr wrap="none" lIns="0" tIns="0" rIns="0" bIns="0" rtlCol="0">
            <a:spAutoFit/>
          </a:bodyPr>
          <a:lstStyle/>
          <a:p>
            <a:pPr algn="r"/>
            <a:r>
              <a:rPr lang="en-US" altLang="zh-CN" sz="900" b="1"/>
              <a:t>Computing</a:t>
            </a:r>
            <a:r>
              <a:rPr lang="en-US" altLang="zh-CN" sz="900" b="1" baseline="0"/>
              <a:t> Systems Laboratory  </a:t>
            </a:r>
            <a:r>
              <a:rPr lang="en-US" altLang="zh-CN" sz="900" b="1">
                <a:solidFill>
                  <a:schemeClr val="tx2"/>
                </a:solidFill>
              </a:rPr>
              <a:t>|</a:t>
            </a:r>
            <a:r>
              <a:rPr lang="en-US" altLang="zh-CN" sz="900" b="1" baseline="0"/>
              <a:t>  </a:t>
            </a:r>
            <a:r>
              <a:rPr lang="en-US" altLang="zh-CN" sz="900" b="1"/>
              <a:t>HUAWEI   </a:t>
            </a:r>
            <a:r>
              <a:rPr lang="en-US" altLang="zh-CN" sz="900" b="1">
                <a:solidFill>
                  <a:schemeClr val="tx2"/>
                </a:solidFill>
              </a:rPr>
              <a:t>|</a:t>
            </a:r>
            <a:r>
              <a:rPr lang="en-US" altLang="zh-CN" sz="900" b="1"/>
              <a:t>   </a:t>
            </a:r>
            <a:r>
              <a:rPr lang="en-US" altLang="zh-CN" sz="900" b="1">
                <a:solidFill>
                  <a:srgbClr val="6A6A6A"/>
                </a:solidFill>
              </a:rPr>
              <a:t>ZURICH</a:t>
            </a:r>
            <a:r>
              <a:rPr lang="en-US" altLang="zh-CN" sz="900" b="1"/>
              <a:t> </a:t>
            </a:r>
            <a:r>
              <a:rPr lang="en-US" altLang="zh-CN" sz="900" b="1">
                <a:solidFill>
                  <a:schemeClr val="accent2"/>
                </a:solidFill>
              </a:rPr>
              <a:t>RESEARCH</a:t>
            </a:r>
            <a:r>
              <a:rPr lang="en-US" altLang="zh-CN" sz="900" b="1"/>
              <a:t> </a:t>
            </a:r>
            <a:r>
              <a:rPr lang="en-US" altLang="zh-CN" sz="900" b="1">
                <a:solidFill>
                  <a:srgbClr val="6A6A6A"/>
                </a:solidFill>
              </a:rPr>
              <a:t>CENTER</a:t>
            </a:r>
          </a:p>
        </p:txBody>
      </p:sp>
      <p:grpSp>
        <p:nvGrpSpPr>
          <p:cNvPr id="2" name="Group 1"/>
          <p:cNvGrpSpPr/>
          <p:nvPr userDrawn="1"/>
        </p:nvGrpSpPr>
        <p:grpSpPr>
          <a:xfrm>
            <a:off x="4436228" y="2694612"/>
            <a:ext cx="764932" cy="171000"/>
            <a:chOff x="10065011" y="6250583"/>
            <a:chExt cx="1728862" cy="400826"/>
          </a:xfrm>
        </p:grpSpPr>
        <p:pic>
          <p:nvPicPr>
            <p:cNvPr id="8" name="Picture 7" descr="E:\01 日常工作\03 品牌规范设计\企业业务视觉规范\投标标书规范\设计文档\大平台相关资料整理\Template A\源文件\HW LOGO副本.png"/>
            <p:cNvPicPr>
              <a:picLocks noChangeAspect="1" noChangeArrowheads="1"/>
            </p:cNvPicPr>
            <p:nvPr userDrawn="1"/>
          </p:nvPicPr>
          <p:blipFill rotWithShape="1">
            <a:blip r:embed="rId11" cstate="print">
              <a:extLst>
                <a:ext uri="{28A0092B-C50C-407E-A947-70E740481C1C}">
                  <a14:useLocalDpi xmlns:a14="http://schemas.microsoft.com/office/drawing/2010/main"/>
                </a:ext>
              </a:extLst>
            </a:blip>
            <a:srcRect/>
            <a:stretch/>
          </p:blipFill>
          <p:spPr bwMode="auto">
            <a:xfrm>
              <a:off x="10649925" y="6380319"/>
              <a:ext cx="1143948" cy="201968"/>
            </a:xfrm>
            <a:prstGeom prst="rect">
              <a:avLst/>
            </a:prstGeom>
            <a:noFill/>
          </p:spPr>
        </p:pic>
        <p:pic>
          <p:nvPicPr>
            <p:cNvPr id="10" name="Picture 9" descr="E:\01 日常工作\03 品牌规范设计\企业业务视觉规范\投标标书规范\设计文档\大平台相关资料整理\Template A\源文件\HW LOGO副本.png"/>
            <p:cNvPicPr>
              <a:picLocks noChangeAspect="1" noChangeArrowheads="1"/>
            </p:cNvPicPr>
            <p:nvPr userDrawn="1"/>
          </p:nvPicPr>
          <p:blipFill rotWithShape="1">
            <a:blip r:embed="rId12" cstate="print">
              <a:extLst>
                <a:ext uri="{28A0092B-C50C-407E-A947-70E740481C1C}">
                  <a14:useLocalDpi xmlns:a14="http://schemas.microsoft.com/office/drawing/2010/main"/>
                </a:ext>
              </a:extLst>
            </a:blip>
            <a:srcRect t="2860" b="25088"/>
            <a:stretch/>
          </p:blipFill>
          <p:spPr bwMode="auto">
            <a:xfrm>
              <a:off x="10065011" y="6250583"/>
              <a:ext cx="576128" cy="400826"/>
            </a:xfrm>
            <a:prstGeom prst="rect">
              <a:avLst/>
            </a:prstGeom>
            <a:noFill/>
          </p:spPr>
        </p:pic>
      </p:grpSp>
      <p:sp>
        <p:nvSpPr>
          <p:cNvPr id="11" name="TextBox 10"/>
          <p:cNvSpPr txBox="1"/>
          <p:nvPr userDrawn="1"/>
        </p:nvSpPr>
        <p:spPr>
          <a:xfrm>
            <a:off x="445789" y="2760104"/>
            <a:ext cx="205551" cy="438582"/>
          </a:xfrm>
          <a:prstGeom prst="rect">
            <a:avLst/>
          </a:prstGeom>
          <a:noFill/>
        </p:spPr>
        <p:txBody>
          <a:bodyPr wrap="square" rtlCol="0" anchor="t">
            <a:spAutoFit/>
          </a:bodyPr>
          <a:lstStyle/>
          <a:p>
            <a:fld id="{196A046C-4164-4165-98C3-051A40B86014}" type="slidenum">
              <a:rPr lang="en-US" sz="750" smtClean="0">
                <a:solidFill>
                  <a:schemeClr val="bg1">
                    <a:lumMod val="75000"/>
                  </a:schemeClr>
                </a:solidFill>
                <a:latin typeface="Arial" panose="020B0604020202020204" pitchFamily="34" charset="0"/>
                <a:cs typeface="Arial" panose="020B0604020202020204" pitchFamily="34" charset="0"/>
              </a:rPr>
              <a:t>‹#›</a:t>
            </a:fld>
            <a:endParaRPr lang="en-US" sz="750">
              <a:solidFill>
                <a:schemeClr val="bg1">
                  <a:lumMod val="75000"/>
                </a:schemeClr>
              </a:solidFill>
              <a:latin typeface="Arial" panose="020B0604020202020204" pitchFamily="34" charset="0"/>
              <a:cs typeface="Arial" panose="020B0604020202020204" pitchFamily="34" charset="0"/>
            </a:endParaRPr>
          </a:p>
        </p:txBody>
      </p:sp>
      <p:pic>
        <p:nvPicPr>
          <p:cNvPr id="12" name="Picture 11"/>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1" y="3014305"/>
            <a:ext cx="996914" cy="122867"/>
          </a:xfrm>
          <a:prstGeom prst="rect">
            <a:avLst/>
          </a:prstGeom>
        </p:spPr>
      </p:pic>
      <p:pic>
        <p:nvPicPr>
          <p:cNvPr id="16" name="Picture 15"/>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3299225" y="3014140"/>
            <a:ext cx="1214285" cy="122867"/>
          </a:xfrm>
          <a:prstGeom prst="rect">
            <a:avLst/>
          </a:prstGeom>
        </p:spPr>
      </p:pic>
      <p:sp>
        <p:nvSpPr>
          <p:cNvPr id="17" name="TextBox 16"/>
          <p:cNvSpPr txBox="1"/>
          <p:nvPr userDrawn="1"/>
        </p:nvSpPr>
        <p:spPr>
          <a:xfrm>
            <a:off x="2195270" y="2766666"/>
            <a:ext cx="1003800" cy="184666"/>
          </a:xfrm>
          <a:prstGeom prst="rect">
            <a:avLst/>
          </a:prstGeom>
          <a:noFill/>
        </p:spPr>
        <p:txBody>
          <a:bodyPr wrap="none" rtlCol="0">
            <a:spAutoFit/>
          </a:bodyPr>
          <a:lstStyle/>
          <a:p>
            <a:pPr algn="ctr"/>
            <a:r>
              <a:rPr lang="en-US" sz="600" baseline="0">
                <a:solidFill>
                  <a:srgbClr val="FF0000"/>
                </a:solidFill>
                <a:latin typeface="Arial" charset="0"/>
                <a:ea typeface="Arial" charset="0"/>
                <a:cs typeface="Arial" charset="0"/>
              </a:rPr>
              <a:t>– Huawei </a:t>
            </a:r>
            <a:r>
              <a:rPr lang="en-US" sz="600">
                <a:solidFill>
                  <a:srgbClr val="FF0000"/>
                </a:solidFill>
                <a:latin typeface="Arial" charset="0"/>
                <a:ea typeface="Arial" charset="0"/>
                <a:cs typeface="Arial" charset="0"/>
              </a:rPr>
              <a:t>Confidential</a:t>
            </a:r>
            <a:r>
              <a:rPr lang="en-US" sz="600" baseline="0">
                <a:solidFill>
                  <a:srgbClr val="FF0000"/>
                </a:solidFill>
                <a:latin typeface="Arial" charset="0"/>
                <a:ea typeface="Arial" charset="0"/>
                <a:cs typeface="Arial" charset="0"/>
              </a:rPr>
              <a:t> –</a:t>
            </a:r>
            <a:endParaRPr lang="en-US" sz="600">
              <a:solidFill>
                <a:srgbClr val="FF0000"/>
              </a:solidFill>
              <a:latin typeface="Arial" charset="0"/>
              <a:ea typeface="Arial" charset="0"/>
              <a:cs typeface="Arial" charset="0"/>
            </a:endParaRPr>
          </a:p>
        </p:txBody>
      </p:sp>
      <p:pic>
        <p:nvPicPr>
          <p:cNvPr id="3" name="Picture 2"/>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2073817" y="3011598"/>
            <a:ext cx="1029335" cy="126863"/>
          </a:xfrm>
          <a:prstGeom prst="rect">
            <a:avLst/>
          </a:prstGeom>
        </p:spPr>
      </p:pic>
      <p:pic>
        <p:nvPicPr>
          <p:cNvPr id="4" name="Picture 3"/>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4709589" y="3011603"/>
            <a:ext cx="684740" cy="125410"/>
          </a:xfrm>
          <a:prstGeom prst="rect">
            <a:avLst/>
          </a:prstGeom>
        </p:spPr>
      </p:pic>
    </p:spTree>
    <p:extLst>
      <p:ext uri="{BB962C8B-B14F-4D97-AF65-F5344CB8AC3E}">
        <p14:creationId xmlns:p14="http://schemas.microsoft.com/office/powerpoint/2010/main" val="2597016441"/>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Lst>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hf hdr="0" ftr="0" dt="0"/>
  <p:txStyles>
    <p:titleStyle>
      <a:lvl1pPr algn="l" rtl="0" eaLnBrk="0" fontAlgn="base" hangingPunct="0">
        <a:spcBef>
          <a:spcPct val="0"/>
        </a:spcBef>
        <a:spcAft>
          <a:spcPct val="0"/>
        </a:spcAft>
        <a:defRPr sz="3201"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5pPr>
      <a:lvl6pPr marL="457244"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6pPr>
      <a:lvl7pPr marL="914487"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7pPr>
      <a:lvl8pPr marL="1371730"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8pPr>
      <a:lvl9pPr marL="1828973"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9pPr>
    </p:titleStyle>
    <p:bodyStyle>
      <a:lvl1pPr marL="342933" indent="-342933"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3020" indent="-285777"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110" indent="-228622"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352" indent="-228622"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595" indent="-228622" algn="l" rtl="0" eaLnBrk="0" fontAlgn="base" hangingPunct="0">
        <a:lnSpc>
          <a:spcPct val="140000"/>
        </a:lnSpc>
        <a:spcBef>
          <a:spcPct val="0"/>
        </a:spcBef>
        <a:spcAft>
          <a:spcPct val="0"/>
        </a:spcAft>
        <a:buFont typeface="Arial" pitchFamily="34" charset="0"/>
        <a:buChar char="~"/>
        <a:defRPr sz="1200">
          <a:solidFill>
            <a:schemeClr val="tx1"/>
          </a:solidFill>
          <a:latin typeface="FrutigerNext LT Regular" pitchFamily="34" charset="0"/>
          <a:ea typeface="+mn-ea"/>
          <a:cs typeface="+mn-cs"/>
        </a:defRPr>
      </a:lvl5pPr>
      <a:lvl6pPr marL="2514838" indent="-228622"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081" indent="-228622"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325" indent="-228622"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568" indent="-228622"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87" rtl="0" eaLnBrk="1" latinLnBrk="0" hangingPunct="1">
        <a:defRPr sz="1800" kern="1200">
          <a:solidFill>
            <a:schemeClr val="tx1"/>
          </a:solidFill>
          <a:latin typeface="+mn-lt"/>
          <a:ea typeface="+mn-ea"/>
          <a:cs typeface="+mn-cs"/>
        </a:defRPr>
      </a:lvl1pPr>
      <a:lvl2pPr marL="457244" algn="l" defTabSz="914487" rtl="0" eaLnBrk="1" latinLnBrk="0" hangingPunct="1">
        <a:defRPr sz="1800" kern="1200">
          <a:solidFill>
            <a:schemeClr val="tx1"/>
          </a:solidFill>
          <a:latin typeface="+mn-lt"/>
          <a:ea typeface="+mn-ea"/>
          <a:cs typeface="+mn-cs"/>
        </a:defRPr>
      </a:lvl2pPr>
      <a:lvl3pPr marL="914487" algn="l" defTabSz="914487" rtl="0" eaLnBrk="1" latinLnBrk="0" hangingPunct="1">
        <a:defRPr sz="1800" kern="1200">
          <a:solidFill>
            <a:schemeClr val="tx1"/>
          </a:solidFill>
          <a:latin typeface="+mn-lt"/>
          <a:ea typeface="+mn-ea"/>
          <a:cs typeface="+mn-cs"/>
        </a:defRPr>
      </a:lvl3pPr>
      <a:lvl4pPr marL="1371730" algn="l" defTabSz="914487" rtl="0" eaLnBrk="1" latinLnBrk="0" hangingPunct="1">
        <a:defRPr sz="1800" kern="1200">
          <a:solidFill>
            <a:schemeClr val="tx1"/>
          </a:solidFill>
          <a:latin typeface="+mn-lt"/>
          <a:ea typeface="+mn-ea"/>
          <a:cs typeface="+mn-cs"/>
        </a:defRPr>
      </a:lvl4pPr>
      <a:lvl5pPr marL="1828973" algn="l" defTabSz="914487" rtl="0" eaLnBrk="1" latinLnBrk="0" hangingPunct="1">
        <a:defRPr sz="1800" kern="1200">
          <a:solidFill>
            <a:schemeClr val="tx1"/>
          </a:solidFill>
          <a:latin typeface="+mn-lt"/>
          <a:ea typeface="+mn-ea"/>
          <a:cs typeface="+mn-cs"/>
        </a:defRPr>
      </a:lvl5pPr>
      <a:lvl6pPr marL="2286217" algn="l" defTabSz="914487" rtl="0" eaLnBrk="1" latinLnBrk="0" hangingPunct="1">
        <a:defRPr sz="1800" kern="1200">
          <a:solidFill>
            <a:schemeClr val="tx1"/>
          </a:solidFill>
          <a:latin typeface="+mn-lt"/>
          <a:ea typeface="+mn-ea"/>
          <a:cs typeface="+mn-cs"/>
        </a:defRPr>
      </a:lvl6pPr>
      <a:lvl7pPr marL="2743460" algn="l" defTabSz="914487" rtl="0" eaLnBrk="1" latinLnBrk="0" hangingPunct="1">
        <a:defRPr sz="1800" kern="1200">
          <a:solidFill>
            <a:schemeClr val="tx1"/>
          </a:solidFill>
          <a:latin typeface="+mn-lt"/>
          <a:ea typeface="+mn-ea"/>
          <a:cs typeface="+mn-cs"/>
        </a:defRPr>
      </a:lvl7pPr>
      <a:lvl8pPr marL="3200703" algn="l" defTabSz="914487" rtl="0" eaLnBrk="1" latinLnBrk="0" hangingPunct="1">
        <a:defRPr sz="1800" kern="1200">
          <a:solidFill>
            <a:schemeClr val="tx1"/>
          </a:solidFill>
          <a:latin typeface="+mn-lt"/>
          <a:ea typeface="+mn-ea"/>
          <a:cs typeface="+mn-cs"/>
        </a:defRPr>
      </a:lvl8pPr>
      <a:lvl9pPr marL="3657947" algn="l" defTabSz="914487"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9" name="Rectangle 13"/>
          <p:cNvSpPr>
            <a:spLocks noGrp="1" noChangeArrowheads="1"/>
          </p:cNvSpPr>
          <p:nvPr>
            <p:ph type="title"/>
          </p:nvPr>
        </p:nvSpPr>
        <p:spPr bwMode="auto">
          <a:xfrm>
            <a:off x="445783" y="138839"/>
            <a:ext cx="4502763" cy="292832"/>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en-US" altLang="zh-CN" dirty="0"/>
              <a:t>Click to edit Master title style</a:t>
            </a:r>
            <a:endParaRPr lang="zh-CN" altLang="en-US" dirty="0"/>
          </a:p>
        </p:txBody>
      </p:sp>
      <p:sp>
        <p:nvSpPr>
          <p:cNvPr id="9220" name="Rectangle 68"/>
          <p:cNvSpPr>
            <a:spLocks noGrp="1" noChangeArrowheads="1"/>
          </p:cNvSpPr>
          <p:nvPr>
            <p:ph type="body" idx="1"/>
          </p:nvPr>
        </p:nvSpPr>
        <p:spPr bwMode="auto">
          <a:xfrm>
            <a:off x="445783" y="567544"/>
            <a:ext cx="4502763" cy="1916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dirty="0"/>
              <a:t>Click to edit Master text styles</a:t>
            </a:r>
          </a:p>
          <a:p>
            <a:pPr lvl="1"/>
            <a:r>
              <a:rPr lang="en-US" altLang="zh-CN" dirty="0"/>
              <a:t>Second level</a:t>
            </a:r>
            <a:endParaRPr lang="zh-CN" altLang="en-US" dirty="0"/>
          </a:p>
          <a:p>
            <a:pPr lvl="2"/>
            <a:r>
              <a:rPr lang="en-US" altLang="zh-CN" dirty="0"/>
              <a:t>Third level</a:t>
            </a:r>
            <a:endParaRPr lang="zh-CN" altLang="en-US" dirty="0"/>
          </a:p>
          <a:p>
            <a:pPr lvl="3"/>
            <a:r>
              <a:rPr lang="en-US" altLang="zh-CN" dirty="0"/>
              <a:t>Fourth level</a:t>
            </a:r>
            <a:endParaRPr lang="zh-CN" altLang="en-US" dirty="0"/>
          </a:p>
          <a:p>
            <a:pPr lvl="4"/>
            <a:r>
              <a:rPr lang="en-US" altLang="zh-CN" dirty="0"/>
              <a:t>Fifth level</a:t>
            </a:r>
          </a:p>
        </p:txBody>
      </p:sp>
    </p:spTree>
    <p:extLst>
      <p:ext uri="{BB962C8B-B14F-4D97-AF65-F5344CB8AC3E}">
        <p14:creationId xmlns:p14="http://schemas.microsoft.com/office/powerpoint/2010/main" val="217627485"/>
      </p:ext>
    </p:extLst>
  </p:cSld>
  <p:clrMap bg1="lt1" tx1="dk1" bg2="lt2" tx2="dk2" accent1="accent1" accent2="accent2" accent3="accent3" accent4="accent4" accent5="accent5" accent6="accent6" hlink="hlink" folHlink="folHlink"/>
  <p:sldLayoutIdLst>
    <p:sldLayoutId id="2147483831" r:id="rId1"/>
  </p:sldLayoutIdLst>
  <p:transition advClick="0" advTm="8000"/>
  <p:txStyles>
    <p:titleStyle>
      <a:lvl1pPr algn="l" rtl="0" eaLnBrk="0" fontAlgn="base" hangingPunct="0">
        <a:spcBef>
          <a:spcPct val="0"/>
        </a:spcBef>
        <a:spcAft>
          <a:spcPct val="0"/>
        </a:spcAft>
        <a:defRPr sz="2800" b="1">
          <a:solidFill>
            <a:srgbClr val="990000"/>
          </a:solidFill>
          <a:latin typeface="Calibri" panose="020F0502020204030204" pitchFamily="34" charset="0"/>
          <a:ea typeface="黑体" pitchFamily="49" charset="-122"/>
          <a:cs typeface="Calibri" panose="020F0502020204030204" pitchFamily="34" charset="0"/>
        </a:defRPr>
      </a:lvl1pPr>
      <a:lvl2pPr algn="l" rtl="0" eaLnBrk="0" fontAlgn="base" hangingPunct="0">
        <a:spcBef>
          <a:spcPct val="0"/>
        </a:spcBef>
        <a:spcAft>
          <a:spcPct val="0"/>
        </a:spcAft>
        <a:defRPr sz="3201"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1"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1"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1" b="1">
          <a:solidFill>
            <a:srgbClr val="990000"/>
          </a:solidFill>
          <a:latin typeface="FrutigerNext LT Medium" pitchFamily="34" charset="0"/>
          <a:ea typeface="黑体" pitchFamily="49" charset="-122"/>
          <a:cs typeface="宋体" charset="-122"/>
        </a:defRPr>
      </a:lvl5pPr>
      <a:lvl6pPr marL="457255"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6pPr>
      <a:lvl7pPr marL="914510"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7pPr>
      <a:lvl8pPr marL="1371765"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8pPr>
      <a:lvl9pPr marL="1829019"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9pPr>
    </p:titleStyle>
    <p:bodyStyle>
      <a:lvl1pPr marL="342941" indent="-342941" algn="l" rtl="0" eaLnBrk="0" fontAlgn="base" hangingPunct="0">
        <a:lnSpc>
          <a:spcPct val="140000"/>
        </a:lnSpc>
        <a:spcBef>
          <a:spcPct val="0"/>
        </a:spcBef>
        <a:spcAft>
          <a:spcPct val="0"/>
        </a:spcAft>
        <a:buClr>
          <a:srgbClr val="808080"/>
        </a:buClr>
        <a:buSzPct val="60000"/>
        <a:buFont typeface="Wingdings" pitchFamily="2" charset="2"/>
        <a:buChar char="l"/>
        <a:defRPr sz="2000" b="1">
          <a:solidFill>
            <a:schemeClr val="tx1"/>
          </a:solidFill>
          <a:latin typeface="Calibri Light" panose="020F0302020204030204" pitchFamily="34" charset="0"/>
          <a:ea typeface="黑体" pitchFamily="49" charset="-122"/>
          <a:cs typeface="+mn-cs"/>
        </a:defRPr>
      </a:lvl1pPr>
      <a:lvl2pPr marL="743038" indent="-285785"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Calibri Light" panose="020F0302020204030204" pitchFamily="34" charset="0"/>
          <a:ea typeface="+mn-ea"/>
          <a:cs typeface="+mn-cs"/>
        </a:defRPr>
      </a:lvl2pPr>
      <a:lvl3pPr marL="1143136" indent="-228627"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Calibri Light" panose="020F0302020204030204" pitchFamily="34" charset="0"/>
          <a:ea typeface="+mn-ea"/>
          <a:cs typeface="+mn-cs"/>
        </a:defRPr>
      </a:lvl3pPr>
      <a:lvl4pPr marL="1600392" indent="-228627" algn="l" rtl="0" eaLnBrk="0" fontAlgn="base" hangingPunct="0">
        <a:lnSpc>
          <a:spcPct val="140000"/>
        </a:lnSpc>
        <a:spcBef>
          <a:spcPct val="0"/>
        </a:spcBef>
        <a:spcAft>
          <a:spcPct val="0"/>
        </a:spcAft>
        <a:buChar char="–"/>
        <a:defRPr sz="1400">
          <a:solidFill>
            <a:schemeClr val="tx1"/>
          </a:solidFill>
          <a:latin typeface="Calibri Light" panose="020F0302020204030204" pitchFamily="34" charset="0"/>
          <a:ea typeface="+mn-ea"/>
          <a:cs typeface="+mn-cs"/>
        </a:defRPr>
      </a:lvl4pPr>
      <a:lvl5pPr marL="2057646" indent="-228627" algn="l" rtl="0" eaLnBrk="0" fontAlgn="base" hangingPunct="0">
        <a:lnSpc>
          <a:spcPct val="140000"/>
        </a:lnSpc>
        <a:spcBef>
          <a:spcPct val="0"/>
        </a:spcBef>
        <a:spcAft>
          <a:spcPct val="0"/>
        </a:spcAft>
        <a:buFont typeface="Arial" charset="0"/>
        <a:buChar char="~"/>
        <a:defRPr sz="1200">
          <a:solidFill>
            <a:schemeClr val="tx1"/>
          </a:solidFill>
          <a:latin typeface="Calibri Light" panose="020F0302020204030204" pitchFamily="34" charset="0"/>
          <a:ea typeface="+mn-ea"/>
          <a:cs typeface="+mn-cs"/>
        </a:defRPr>
      </a:lvl5pPr>
      <a:lvl6pPr marL="2514901" indent="-228627"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156" indent="-228627"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410" indent="-228627"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665" indent="-228627"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510" rtl="0" eaLnBrk="1" latinLnBrk="0" hangingPunct="1">
        <a:defRPr sz="1800" kern="1200">
          <a:solidFill>
            <a:schemeClr val="tx1"/>
          </a:solidFill>
          <a:latin typeface="+mn-lt"/>
          <a:ea typeface="+mn-ea"/>
          <a:cs typeface="+mn-cs"/>
        </a:defRPr>
      </a:lvl1pPr>
      <a:lvl2pPr marL="457255" algn="l" defTabSz="914510" rtl="0" eaLnBrk="1" latinLnBrk="0" hangingPunct="1">
        <a:defRPr sz="1800" kern="1200">
          <a:solidFill>
            <a:schemeClr val="tx1"/>
          </a:solidFill>
          <a:latin typeface="+mn-lt"/>
          <a:ea typeface="+mn-ea"/>
          <a:cs typeface="+mn-cs"/>
        </a:defRPr>
      </a:lvl2pPr>
      <a:lvl3pPr marL="914510" algn="l" defTabSz="914510" rtl="0" eaLnBrk="1" latinLnBrk="0" hangingPunct="1">
        <a:defRPr sz="1800" kern="1200">
          <a:solidFill>
            <a:schemeClr val="tx1"/>
          </a:solidFill>
          <a:latin typeface="+mn-lt"/>
          <a:ea typeface="+mn-ea"/>
          <a:cs typeface="+mn-cs"/>
        </a:defRPr>
      </a:lvl3pPr>
      <a:lvl4pPr marL="1371765" algn="l" defTabSz="914510" rtl="0" eaLnBrk="1" latinLnBrk="0" hangingPunct="1">
        <a:defRPr sz="1800" kern="1200">
          <a:solidFill>
            <a:schemeClr val="tx1"/>
          </a:solidFill>
          <a:latin typeface="+mn-lt"/>
          <a:ea typeface="+mn-ea"/>
          <a:cs typeface="+mn-cs"/>
        </a:defRPr>
      </a:lvl4pPr>
      <a:lvl5pPr marL="1829019" algn="l" defTabSz="914510" rtl="0" eaLnBrk="1" latinLnBrk="0" hangingPunct="1">
        <a:defRPr sz="1800" kern="1200">
          <a:solidFill>
            <a:schemeClr val="tx1"/>
          </a:solidFill>
          <a:latin typeface="+mn-lt"/>
          <a:ea typeface="+mn-ea"/>
          <a:cs typeface="+mn-cs"/>
        </a:defRPr>
      </a:lvl5pPr>
      <a:lvl6pPr marL="2286274" algn="l" defTabSz="914510" rtl="0" eaLnBrk="1" latinLnBrk="0" hangingPunct="1">
        <a:defRPr sz="1800" kern="1200">
          <a:solidFill>
            <a:schemeClr val="tx1"/>
          </a:solidFill>
          <a:latin typeface="+mn-lt"/>
          <a:ea typeface="+mn-ea"/>
          <a:cs typeface="+mn-cs"/>
        </a:defRPr>
      </a:lvl6pPr>
      <a:lvl7pPr marL="2743530" algn="l" defTabSz="914510" rtl="0" eaLnBrk="1" latinLnBrk="0" hangingPunct="1">
        <a:defRPr sz="1800" kern="1200">
          <a:solidFill>
            <a:schemeClr val="tx1"/>
          </a:solidFill>
          <a:latin typeface="+mn-lt"/>
          <a:ea typeface="+mn-ea"/>
          <a:cs typeface="+mn-cs"/>
        </a:defRPr>
      </a:lvl7pPr>
      <a:lvl8pPr marL="3200783" algn="l" defTabSz="914510" rtl="0" eaLnBrk="1" latinLnBrk="0" hangingPunct="1">
        <a:defRPr sz="1800" kern="1200">
          <a:solidFill>
            <a:schemeClr val="tx1"/>
          </a:solidFill>
          <a:latin typeface="+mn-lt"/>
          <a:ea typeface="+mn-ea"/>
          <a:cs typeface="+mn-cs"/>
        </a:defRPr>
      </a:lvl8pPr>
      <a:lvl9pPr marL="3658038" algn="l" defTabSz="91451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 y="602763"/>
            <a:ext cx="5394325" cy="1332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445789" y="1124932"/>
            <a:ext cx="3355533" cy="1077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dirty="0"/>
              <a:t>Click to edit Master title style</a:t>
            </a:r>
            <a:endParaRPr lang="zh-CN" altLang="en-US" dirty="0"/>
          </a:p>
        </p:txBody>
      </p:sp>
      <p:sp>
        <p:nvSpPr>
          <p:cNvPr id="2053" name="Rectangle 13"/>
          <p:cNvSpPr>
            <a:spLocks noChangeArrowheads="1"/>
          </p:cNvSpPr>
          <p:nvPr/>
        </p:nvSpPr>
        <p:spPr bwMode="auto">
          <a:xfrm>
            <a:off x="4268639" y="203181"/>
            <a:ext cx="86440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318" eaLnBrk="0" hangingPunct="0"/>
            <a:r>
              <a:rPr lang="en-US" altLang="zh-CN" sz="1400" b="1" dirty="0">
                <a:solidFill>
                  <a:srgbClr val="666666"/>
                </a:solidFill>
                <a:latin typeface="Calibri" panose="020F0502020204030204" pitchFamily="34" charset="0"/>
                <a:ea typeface="ＭＳ Ｐゴシック" pitchFamily="34" charset="-128"/>
                <a:cs typeface="Calibri" panose="020F0502020204030204" pitchFamily="34" charset="0"/>
              </a:rPr>
              <a:t>Security Level: </a:t>
            </a:r>
          </a:p>
        </p:txBody>
      </p:sp>
      <p:sp>
        <p:nvSpPr>
          <p:cNvPr id="81" name="Rectangle 19"/>
          <p:cNvSpPr>
            <a:spLocks noGrp="1" noChangeArrowheads="1"/>
          </p:cNvSpPr>
          <p:nvPr>
            <p:ph type="dt" sz="quarter" idx="2"/>
          </p:nvPr>
        </p:nvSpPr>
        <p:spPr bwMode="auto">
          <a:xfrm>
            <a:off x="445782" y="204534"/>
            <a:ext cx="1258676"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Calibri Light" panose="020F0302020204030204" pitchFamily="34" charset="0"/>
                <a:ea typeface="+mj-ea"/>
              </a:defRPr>
            </a:lvl1pPr>
          </a:lstStyle>
          <a:p>
            <a:pPr>
              <a:defRPr/>
            </a:pPr>
            <a:endParaRPr lang="en-US" altLang="zh-CN" dirty="0"/>
          </a:p>
        </p:txBody>
      </p:sp>
      <p:sp>
        <p:nvSpPr>
          <p:cNvPr id="153" name="Text Box 7"/>
          <p:cNvSpPr txBox="1">
            <a:spLocks noChangeArrowheads="1"/>
          </p:cNvSpPr>
          <p:nvPr/>
        </p:nvSpPr>
        <p:spPr bwMode="auto">
          <a:xfrm>
            <a:off x="4264890" y="1714829"/>
            <a:ext cx="1127232" cy="246349"/>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1" dirty="0">
                <a:solidFill>
                  <a:srgbClr val="FFFFFF"/>
                </a:solidFill>
                <a:latin typeface="Calibri" panose="020F0502020204030204" pitchFamily="34" charset="0"/>
                <a:ea typeface="MS PGothic" pitchFamily="34" charset="-128"/>
                <a:cs typeface="Calibri" panose="020F0502020204030204" pitchFamily="34" charset="0"/>
              </a:rPr>
              <a:t>www.huawei.com</a:t>
            </a:r>
          </a:p>
        </p:txBody>
      </p:sp>
      <p:pic>
        <p:nvPicPr>
          <p:cNvPr id="10" name="Picture 77" descr="Logo"/>
          <p:cNvPicPr>
            <a:picLocks noChangeAspect="1" noChangeArrowheads="1"/>
          </p:cNvPicPr>
          <p:nvPr userDrawn="1"/>
        </p:nvPicPr>
        <p:blipFill>
          <a:blip r:embed="rId4" cstate="email"/>
          <a:srcRect/>
          <a:stretch>
            <a:fillRect/>
          </a:stretch>
        </p:blipFill>
        <p:spPr bwMode="auto">
          <a:xfrm>
            <a:off x="4678881" y="2445924"/>
            <a:ext cx="312191" cy="300346"/>
          </a:xfrm>
          <a:prstGeom prst="rect">
            <a:avLst/>
          </a:prstGeom>
          <a:noFill/>
        </p:spPr>
      </p:pic>
      <p:sp>
        <p:nvSpPr>
          <p:cNvPr id="12" name="Text Box 5"/>
          <p:cNvSpPr txBox="1">
            <a:spLocks noChangeArrowheads="1"/>
          </p:cNvSpPr>
          <p:nvPr userDrawn="1"/>
        </p:nvSpPr>
        <p:spPr bwMode="auto">
          <a:xfrm>
            <a:off x="215702" y="2622790"/>
            <a:ext cx="2209516"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200" b="1" dirty="0">
                <a:latin typeface="Calibri" panose="020F0502020204030204" pitchFamily="34" charset="0"/>
                <a:ea typeface="MS PGothic" pitchFamily="34" charset="-128"/>
                <a:cs typeface="Calibri" panose="020F0502020204030204" pitchFamily="34" charset="0"/>
              </a:rPr>
              <a:t>HUAWEI TECHNOLOGIES Co., Ltd.</a:t>
            </a:r>
          </a:p>
        </p:txBody>
      </p:sp>
    </p:spTree>
  </p:cSld>
  <p:clrMap bg1="lt1" tx1="dk1" bg2="lt2" tx2="dk2" accent1="accent1" accent2="accent2" accent3="accent3" accent4="accent4" accent5="accent5" accent6="accent6" hlink="hlink" folHlink="folHlink"/>
  <p:sldLayoutIdLst>
    <p:sldLayoutId id="2147483816" r:id="rId1"/>
  </p:sldLayoutIdLst>
  <p:transition advClick="0" advTm="8000"/>
  <p:txStyles>
    <p:titleStyle>
      <a:lvl1pPr algn="l" rtl="0" eaLnBrk="0" fontAlgn="base" hangingPunct="0">
        <a:spcBef>
          <a:spcPct val="0"/>
        </a:spcBef>
        <a:spcAft>
          <a:spcPct val="0"/>
        </a:spcAft>
        <a:defRPr sz="3201" b="1">
          <a:solidFill>
            <a:schemeClr val="bg1"/>
          </a:solidFill>
          <a:latin typeface="Calibri" panose="020F0502020204030204" pitchFamily="34" charset="0"/>
          <a:ea typeface="黑体" pitchFamily="49" charset="-122"/>
          <a:cs typeface="Calibri" panose="020F0502020204030204" pitchFamily="34" charset="0"/>
        </a:defRPr>
      </a:lvl1pPr>
      <a:lvl2pPr algn="l" rtl="0" eaLnBrk="0" fontAlgn="base" hangingPunct="0">
        <a:spcBef>
          <a:spcPct val="0"/>
        </a:spcBef>
        <a:spcAft>
          <a:spcPct val="0"/>
        </a:spcAft>
        <a:defRPr sz="3201" b="1">
          <a:solidFill>
            <a:schemeClr val="bg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1" b="1">
          <a:solidFill>
            <a:schemeClr val="bg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1" b="1">
          <a:solidFill>
            <a:schemeClr val="bg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1" b="1">
          <a:solidFill>
            <a:schemeClr val="bg1"/>
          </a:solidFill>
          <a:latin typeface="FrutigerNext LT Medium" pitchFamily="34" charset="0"/>
          <a:ea typeface="黑体" pitchFamily="49" charset="-122"/>
          <a:cs typeface="宋体" charset="-122"/>
        </a:defRPr>
      </a:lvl5pPr>
      <a:lvl6pPr marL="457255"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6pPr>
      <a:lvl7pPr marL="914510"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7pPr>
      <a:lvl8pPr marL="1371765"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8pPr>
      <a:lvl9pPr marL="1829019"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9pPr>
    </p:titleStyle>
    <p:bodyStyle>
      <a:lvl1pPr marL="342941" indent="-342941"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3038" indent="-285785"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136" indent="-228627"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392" indent="-228627" algn="l" rtl="0" eaLnBrk="0" fontAlgn="base" hangingPunct="0">
        <a:spcBef>
          <a:spcPct val="20000"/>
        </a:spcBef>
        <a:spcAft>
          <a:spcPct val="0"/>
        </a:spcAft>
        <a:buChar char="–"/>
        <a:defRPr sz="1600">
          <a:solidFill>
            <a:schemeClr val="tx1"/>
          </a:solidFill>
          <a:latin typeface="+mn-lt"/>
          <a:ea typeface="+mn-ea"/>
          <a:cs typeface="+mn-cs"/>
        </a:defRPr>
      </a:lvl4pPr>
      <a:lvl5pPr marL="2057646" indent="-228627"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901" indent="-228627"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156" indent="-228627"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410" indent="-228627"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665" indent="-228627"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510" rtl="0" eaLnBrk="1" latinLnBrk="0" hangingPunct="1">
        <a:defRPr sz="1800" kern="1200">
          <a:solidFill>
            <a:schemeClr val="tx1"/>
          </a:solidFill>
          <a:latin typeface="+mn-lt"/>
          <a:ea typeface="+mn-ea"/>
          <a:cs typeface="+mn-cs"/>
        </a:defRPr>
      </a:lvl1pPr>
      <a:lvl2pPr marL="457255" algn="l" defTabSz="914510" rtl="0" eaLnBrk="1" latinLnBrk="0" hangingPunct="1">
        <a:defRPr sz="1800" kern="1200">
          <a:solidFill>
            <a:schemeClr val="tx1"/>
          </a:solidFill>
          <a:latin typeface="+mn-lt"/>
          <a:ea typeface="+mn-ea"/>
          <a:cs typeface="+mn-cs"/>
        </a:defRPr>
      </a:lvl2pPr>
      <a:lvl3pPr marL="914510" algn="l" defTabSz="914510" rtl="0" eaLnBrk="1" latinLnBrk="0" hangingPunct="1">
        <a:defRPr sz="1800" kern="1200">
          <a:solidFill>
            <a:schemeClr val="tx1"/>
          </a:solidFill>
          <a:latin typeface="+mn-lt"/>
          <a:ea typeface="+mn-ea"/>
          <a:cs typeface="+mn-cs"/>
        </a:defRPr>
      </a:lvl3pPr>
      <a:lvl4pPr marL="1371765" algn="l" defTabSz="914510" rtl="0" eaLnBrk="1" latinLnBrk="0" hangingPunct="1">
        <a:defRPr sz="1800" kern="1200">
          <a:solidFill>
            <a:schemeClr val="tx1"/>
          </a:solidFill>
          <a:latin typeface="+mn-lt"/>
          <a:ea typeface="+mn-ea"/>
          <a:cs typeface="+mn-cs"/>
        </a:defRPr>
      </a:lvl4pPr>
      <a:lvl5pPr marL="1829019" algn="l" defTabSz="914510" rtl="0" eaLnBrk="1" latinLnBrk="0" hangingPunct="1">
        <a:defRPr sz="1800" kern="1200">
          <a:solidFill>
            <a:schemeClr val="tx1"/>
          </a:solidFill>
          <a:latin typeface="+mn-lt"/>
          <a:ea typeface="+mn-ea"/>
          <a:cs typeface="+mn-cs"/>
        </a:defRPr>
      </a:lvl5pPr>
      <a:lvl6pPr marL="2286274" algn="l" defTabSz="914510" rtl="0" eaLnBrk="1" latinLnBrk="0" hangingPunct="1">
        <a:defRPr sz="1800" kern="1200">
          <a:solidFill>
            <a:schemeClr val="tx1"/>
          </a:solidFill>
          <a:latin typeface="+mn-lt"/>
          <a:ea typeface="+mn-ea"/>
          <a:cs typeface="+mn-cs"/>
        </a:defRPr>
      </a:lvl6pPr>
      <a:lvl7pPr marL="2743530" algn="l" defTabSz="914510" rtl="0" eaLnBrk="1" latinLnBrk="0" hangingPunct="1">
        <a:defRPr sz="1800" kern="1200">
          <a:solidFill>
            <a:schemeClr val="tx1"/>
          </a:solidFill>
          <a:latin typeface="+mn-lt"/>
          <a:ea typeface="+mn-ea"/>
          <a:cs typeface="+mn-cs"/>
        </a:defRPr>
      </a:lvl7pPr>
      <a:lvl8pPr marL="3200783" algn="l" defTabSz="914510" rtl="0" eaLnBrk="1" latinLnBrk="0" hangingPunct="1">
        <a:defRPr sz="1800" kern="1200">
          <a:solidFill>
            <a:schemeClr val="tx1"/>
          </a:solidFill>
          <a:latin typeface="+mn-lt"/>
          <a:ea typeface="+mn-ea"/>
          <a:cs typeface="+mn-cs"/>
        </a:defRPr>
      </a:lvl8pPr>
      <a:lvl9pPr marL="3658038" algn="l" defTabSz="91451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7" name="Rectangle 8"/>
          <p:cNvSpPr>
            <a:spLocks noGrp="1" noChangeArrowheads="1"/>
          </p:cNvSpPr>
          <p:nvPr>
            <p:ph type="title"/>
          </p:nvPr>
        </p:nvSpPr>
        <p:spPr bwMode="auto">
          <a:xfrm>
            <a:off x="445782" y="1923420"/>
            <a:ext cx="3482898" cy="1077474"/>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dirty="0"/>
              <a:t>Click to edit Master title style</a:t>
            </a:r>
            <a:endParaRPr lang="zh-CN" altLang="en-US" dirty="0"/>
          </a:p>
        </p:txBody>
      </p:sp>
      <p:sp>
        <p:nvSpPr>
          <p:cNvPr id="5128" name="Rectangle 13"/>
          <p:cNvSpPr>
            <a:spLocks noChangeArrowheads="1"/>
          </p:cNvSpPr>
          <p:nvPr/>
        </p:nvSpPr>
        <p:spPr bwMode="auto">
          <a:xfrm>
            <a:off x="4268639" y="203181"/>
            <a:ext cx="86440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318" eaLnBrk="0" hangingPunct="0"/>
            <a:r>
              <a:rPr lang="en-US" altLang="zh-CN" sz="1400" b="1" dirty="0">
                <a:solidFill>
                  <a:srgbClr val="666666"/>
                </a:solidFill>
                <a:latin typeface="Calibri" panose="020F0502020204030204" pitchFamily="34" charset="0"/>
                <a:ea typeface="ＭＳ Ｐゴシック" pitchFamily="34" charset="-128"/>
                <a:cs typeface="Calibri" panose="020F0502020204030204" pitchFamily="34" charset="0"/>
              </a:rPr>
              <a:t>Security Level: </a:t>
            </a:r>
          </a:p>
        </p:txBody>
      </p:sp>
      <p:sp>
        <p:nvSpPr>
          <p:cNvPr id="85" name="Rectangle 19"/>
          <p:cNvSpPr>
            <a:spLocks noGrp="1" noChangeArrowheads="1"/>
          </p:cNvSpPr>
          <p:nvPr>
            <p:ph type="dt" sz="quarter" idx="2"/>
          </p:nvPr>
        </p:nvSpPr>
        <p:spPr bwMode="auto">
          <a:xfrm>
            <a:off x="445782" y="204534"/>
            <a:ext cx="1258676"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Calibri Light" panose="020F0302020204030204" pitchFamily="34" charset="0"/>
                <a:ea typeface="+mj-ea"/>
              </a:defRPr>
            </a:lvl1pPr>
          </a:lstStyle>
          <a:p>
            <a:pPr>
              <a:defRPr/>
            </a:pPr>
            <a:endParaRPr lang="en-US" altLang="zh-CN" dirty="0"/>
          </a:p>
        </p:txBody>
      </p:sp>
      <p:pic>
        <p:nvPicPr>
          <p:cNvPr id="5201" name="Picture 81" descr="200016582-001副本"/>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 y="541131"/>
            <a:ext cx="5394325" cy="1259026"/>
          </a:xfrm>
          <a:prstGeom prst="rect">
            <a:avLst/>
          </a:prstGeom>
          <a:noFill/>
          <a:extLst>
            <a:ext uri="{909E8E84-426E-40DD-AFC4-6F175D3DCCD1}">
              <a14:hiddenFill xmlns:a14="http://schemas.microsoft.com/office/drawing/2010/main">
                <a:solidFill>
                  <a:srgbClr val="FFFFFF"/>
                </a:solidFill>
              </a14:hiddenFill>
            </a:ext>
          </a:extLst>
        </p:spPr>
      </p:pic>
      <p:pic>
        <p:nvPicPr>
          <p:cNvPr id="5202" name="Picture 82" descr="未标题-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588729" y="541132"/>
            <a:ext cx="1805600" cy="1258349"/>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4264890" y="1619336"/>
            <a:ext cx="1127232" cy="246349"/>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1">
                <a:solidFill>
                  <a:srgbClr val="FFFFFF"/>
                </a:solidFill>
                <a:latin typeface="FrutigerNext LT Bold" pitchFamily="34" charset="0"/>
                <a:ea typeface="MS PGothic" pitchFamily="34" charset="-128"/>
              </a:rPr>
              <a:t>www.huawei.com</a:t>
            </a:r>
          </a:p>
        </p:txBody>
      </p:sp>
      <p:pic>
        <p:nvPicPr>
          <p:cNvPr id="11" name="Picture 77" descr="Logo"/>
          <p:cNvPicPr>
            <a:picLocks noChangeAspect="1" noChangeArrowheads="1"/>
          </p:cNvPicPr>
          <p:nvPr userDrawn="1"/>
        </p:nvPicPr>
        <p:blipFill>
          <a:blip r:embed="rId5" cstate="email"/>
          <a:srcRect/>
          <a:stretch>
            <a:fillRect/>
          </a:stretch>
        </p:blipFill>
        <p:spPr bwMode="auto">
          <a:xfrm>
            <a:off x="4678881" y="2445924"/>
            <a:ext cx="312191" cy="300346"/>
          </a:xfrm>
          <a:prstGeom prst="rect">
            <a:avLst/>
          </a:prstGeom>
          <a:noFill/>
        </p:spPr>
      </p:pic>
      <p:sp>
        <p:nvSpPr>
          <p:cNvPr id="12" name="Text Box 5"/>
          <p:cNvSpPr txBox="1">
            <a:spLocks noChangeArrowheads="1"/>
          </p:cNvSpPr>
          <p:nvPr userDrawn="1"/>
        </p:nvSpPr>
        <p:spPr bwMode="auto">
          <a:xfrm>
            <a:off x="215702" y="2622790"/>
            <a:ext cx="2209516"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200" b="1" dirty="0">
                <a:latin typeface="Calibri" panose="020F0502020204030204" pitchFamily="34" charset="0"/>
                <a:ea typeface="MS PGothic" pitchFamily="34" charset="-128"/>
                <a:cs typeface="Calibri" panose="020F0502020204030204" pitchFamily="34" charset="0"/>
              </a:rPr>
              <a:t>HUAWEI TECHNOLOGIES Co., Ltd.</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txStyles>
    <p:titleStyle>
      <a:lvl1pPr algn="l" rtl="0" eaLnBrk="0" fontAlgn="base" hangingPunct="0">
        <a:spcBef>
          <a:spcPct val="0"/>
        </a:spcBef>
        <a:spcAft>
          <a:spcPct val="0"/>
        </a:spcAft>
        <a:defRPr sz="3201" b="1">
          <a:solidFill>
            <a:schemeClr val="tx1"/>
          </a:solidFill>
          <a:latin typeface="Calibri" panose="020F0502020204030204" pitchFamily="34" charset="0"/>
          <a:ea typeface="黑体" pitchFamily="49" charset="-122"/>
          <a:cs typeface="Calibri" panose="020F0502020204030204" pitchFamily="34" charset="0"/>
        </a:defRPr>
      </a:lvl1pPr>
      <a:lvl2pPr algn="l" rtl="0" eaLnBrk="0" fontAlgn="base" hangingPunct="0">
        <a:spcBef>
          <a:spcPct val="0"/>
        </a:spcBef>
        <a:spcAft>
          <a:spcPct val="0"/>
        </a:spcAft>
        <a:defRPr sz="3201"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1"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1"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1" b="1">
          <a:solidFill>
            <a:schemeClr val="tx1"/>
          </a:solidFill>
          <a:latin typeface="FrutigerNext LT Medium" pitchFamily="34" charset="0"/>
          <a:ea typeface="黑体" pitchFamily="49" charset="-122"/>
          <a:cs typeface="宋体" charset="-122"/>
        </a:defRPr>
      </a:lvl5pPr>
      <a:lvl6pPr marL="457255"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6pPr>
      <a:lvl7pPr marL="914510"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7pPr>
      <a:lvl8pPr marL="1371765"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8pPr>
      <a:lvl9pPr marL="1829019"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9pPr>
    </p:titleStyle>
    <p:bodyStyle>
      <a:lvl1pPr marL="342941" indent="-342941"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3038" indent="-285785"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136" indent="-228627"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392" indent="-228627" algn="l" rtl="0" eaLnBrk="0" fontAlgn="base" hangingPunct="0">
        <a:spcBef>
          <a:spcPct val="20000"/>
        </a:spcBef>
        <a:spcAft>
          <a:spcPct val="0"/>
        </a:spcAft>
        <a:buChar char="–"/>
        <a:defRPr sz="1600">
          <a:solidFill>
            <a:schemeClr val="tx1"/>
          </a:solidFill>
          <a:latin typeface="+mn-lt"/>
          <a:ea typeface="+mn-ea"/>
          <a:cs typeface="+mn-cs"/>
        </a:defRPr>
      </a:lvl4pPr>
      <a:lvl5pPr marL="2057646" indent="-228627"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901" indent="-228627"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156" indent="-228627"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410" indent="-228627"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665" indent="-228627"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510" rtl="0" eaLnBrk="1" latinLnBrk="0" hangingPunct="1">
        <a:defRPr sz="1800" kern="1200">
          <a:solidFill>
            <a:schemeClr val="tx1"/>
          </a:solidFill>
          <a:latin typeface="+mn-lt"/>
          <a:ea typeface="+mn-ea"/>
          <a:cs typeface="+mn-cs"/>
        </a:defRPr>
      </a:lvl1pPr>
      <a:lvl2pPr marL="457255" algn="l" defTabSz="914510" rtl="0" eaLnBrk="1" latinLnBrk="0" hangingPunct="1">
        <a:defRPr sz="1800" kern="1200">
          <a:solidFill>
            <a:schemeClr val="tx1"/>
          </a:solidFill>
          <a:latin typeface="+mn-lt"/>
          <a:ea typeface="+mn-ea"/>
          <a:cs typeface="+mn-cs"/>
        </a:defRPr>
      </a:lvl2pPr>
      <a:lvl3pPr marL="914510" algn="l" defTabSz="914510" rtl="0" eaLnBrk="1" latinLnBrk="0" hangingPunct="1">
        <a:defRPr sz="1800" kern="1200">
          <a:solidFill>
            <a:schemeClr val="tx1"/>
          </a:solidFill>
          <a:latin typeface="+mn-lt"/>
          <a:ea typeface="+mn-ea"/>
          <a:cs typeface="+mn-cs"/>
        </a:defRPr>
      </a:lvl3pPr>
      <a:lvl4pPr marL="1371765" algn="l" defTabSz="914510" rtl="0" eaLnBrk="1" latinLnBrk="0" hangingPunct="1">
        <a:defRPr sz="1800" kern="1200">
          <a:solidFill>
            <a:schemeClr val="tx1"/>
          </a:solidFill>
          <a:latin typeface="+mn-lt"/>
          <a:ea typeface="+mn-ea"/>
          <a:cs typeface="+mn-cs"/>
        </a:defRPr>
      </a:lvl4pPr>
      <a:lvl5pPr marL="1829019" algn="l" defTabSz="914510" rtl="0" eaLnBrk="1" latinLnBrk="0" hangingPunct="1">
        <a:defRPr sz="1800" kern="1200">
          <a:solidFill>
            <a:schemeClr val="tx1"/>
          </a:solidFill>
          <a:latin typeface="+mn-lt"/>
          <a:ea typeface="+mn-ea"/>
          <a:cs typeface="+mn-cs"/>
        </a:defRPr>
      </a:lvl5pPr>
      <a:lvl6pPr marL="2286274" algn="l" defTabSz="914510" rtl="0" eaLnBrk="1" latinLnBrk="0" hangingPunct="1">
        <a:defRPr sz="1800" kern="1200">
          <a:solidFill>
            <a:schemeClr val="tx1"/>
          </a:solidFill>
          <a:latin typeface="+mn-lt"/>
          <a:ea typeface="+mn-ea"/>
          <a:cs typeface="+mn-cs"/>
        </a:defRPr>
      </a:lvl6pPr>
      <a:lvl7pPr marL="2743530" algn="l" defTabSz="914510" rtl="0" eaLnBrk="1" latinLnBrk="0" hangingPunct="1">
        <a:defRPr sz="1800" kern="1200">
          <a:solidFill>
            <a:schemeClr val="tx1"/>
          </a:solidFill>
          <a:latin typeface="+mn-lt"/>
          <a:ea typeface="+mn-ea"/>
          <a:cs typeface="+mn-cs"/>
        </a:defRPr>
      </a:lvl7pPr>
      <a:lvl8pPr marL="3200783" algn="l" defTabSz="914510" rtl="0" eaLnBrk="1" latinLnBrk="0" hangingPunct="1">
        <a:defRPr sz="1800" kern="1200">
          <a:solidFill>
            <a:schemeClr val="tx1"/>
          </a:solidFill>
          <a:latin typeface="+mn-lt"/>
          <a:ea typeface="+mn-ea"/>
          <a:cs typeface="+mn-cs"/>
        </a:defRPr>
      </a:lvl8pPr>
      <a:lvl9pPr marL="3658038" algn="l" defTabSz="91451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445788" y="1923421"/>
            <a:ext cx="3568121" cy="1077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dirty="0"/>
              <a:t>Click to edit Master title style</a:t>
            </a:r>
            <a:endParaRPr lang="zh-CN" altLang="en-US" dirty="0"/>
          </a:p>
        </p:txBody>
      </p:sp>
      <p:sp>
        <p:nvSpPr>
          <p:cNvPr id="6152" name="Rectangle 13"/>
          <p:cNvSpPr>
            <a:spLocks noChangeArrowheads="1"/>
          </p:cNvSpPr>
          <p:nvPr/>
        </p:nvSpPr>
        <p:spPr bwMode="auto">
          <a:xfrm>
            <a:off x="4268639" y="203181"/>
            <a:ext cx="86440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318" eaLnBrk="0" hangingPunct="0"/>
            <a:r>
              <a:rPr lang="en-US" altLang="zh-CN" sz="1400" b="1" dirty="0">
                <a:solidFill>
                  <a:srgbClr val="666666"/>
                </a:solidFill>
                <a:latin typeface="Calibri" panose="020F0502020204030204" pitchFamily="34" charset="0"/>
                <a:ea typeface="ＭＳ Ｐゴシック" pitchFamily="34" charset="-128"/>
                <a:cs typeface="Calibri" panose="020F0502020204030204" pitchFamily="34" charset="0"/>
              </a:rPr>
              <a:t>Security Level: </a:t>
            </a:r>
          </a:p>
        </p:txBody>
      </p:sp>
      <p:sp>
        <p:nvSpPr>
          <p:cNvPr id="85" name="Rectangle 19"/>
          <p:cNvSpPr>
            <a:spLocks noGrp="1" noChangeArrowheads="1"/>
          </p:cNvSpPr>
          <p:nvPr>
            <p:ph type="dt" sz="quarter" idx="2"/>
          </p:nvPr>
        </p:nvSpPr>
        <p:spPr bwMode="auto">
          <a:xfrm>
            <a:off x="445782" y="203180"/>
            <a:ext cx="1258676"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Calibri Light" panose="020F0302020204030204" pitchFamily="34" charset="0"/>
                <a:ea typeface="黑体" pitchFamily="49" charset="-122"/>
              </a:defRPr>
            </a:lvl1pPr>
          </a:lstStyle>
          <a:p>
            <a:pPr>
              <a:defRPr/>
            </a:pPr>
            <a:endParaRPr lang="en-US" altLang="zh-CN" dirty="0"/>
          </a:p>
        </p:txBody>
      </p:sp>
      <p:pic>
        <p:nvPicPr>
          <p:cNvPr id="6225" name="Picture 81" descr="bra200912090008_M副本"/>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 y="541131"/>
            <a:ext cx="5394325" cy="1259026"/>
          </a:xfrm>
          <a:prstGeom prst="rect">
            <a:avLst/>
          </a:prstGeom>
          <a:noFill/>
          <a:extLst>
            <a:ext uri="{909E8E84-426E-40DD-AFC4-6F175D3DCCD1}">
              <a14:hiddenFill xmlns:a14="http://schemas.microsoft.com/office/drawing/2010/main">
                <a:solidFill>
                  <a:srgbClr val="FFFFFF"/>
                </a:solidFill>
              </a14:hiddenFill>
            </a:ext>
          </a:extLst>
        </p:spPr>
      </p:pic>
      <p:pic>
        <p:nvPicPr>
          <p:cNvPr id="6226" name="Picture 82" descr="未标题-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588729" y="541132"/>
            <a:ext cx="1805600" cy="1258349"/>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4264890" y="1619336"/>
            <a:ext cx="1127232" cy="246349"/>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1" dirty="0">
                <a:solidFill>
                  <a:srgbClr val="FFFFFF"/>
                </a:solidFill>
                <a:latin typeface="Calibri" panose="020F0502020204030204" pitchFamily="34" charset="0"/>
                <a:ea typeface="MS PGothic" pitchFamily="34" charset="-128"/>
                <a:cs typeface="Calibri" panose="020F0502020204030204" pitchFamily="34" charset="0"/>
              </a:rPr>
              <a:t>www.huawei.com</a:t>
            </a:r>
          </a:p>
        </p:txBody>
      </p:sp>
      <p:pic>
        <p:nvPicPr>
          <p:cNvPr id="11" name="Picture 77" descr="Logo"/>
          <p:cNvPicPr>
            <a:picLocks noChangeAspect="1" noChangeArrowheads="1"/>
          </p:cNvPicPr>
          <p:nvPr userDrawn="1"/>
        </p:nvPicPr>
        <p:blipFill>
          <a:blip r:embed="rId5" cstate="email"/>
          <a:srcRect/>
          <a:stretch>
            <a:fillRect/>
          </a:stretch>
        </p:blipFill>
        <p:spPr bwMode="auto">
          <a:xfrm>
            <a:off x="4678881" y="2445924"/>
            <a:ext cx="312191" cy="300346"/>
          </a:xfrm>
          <a:prstGeom prst="rect">
            <a:avLst/>
          </a:prstGeom>
          <a:noFill/>
        </p:spPr>
      </p:pic>
      <p:sp>
        <p:nvSpPr>
          <p:cNvPr id="12" name="Text Box 5"/>
          <p:cNvSpPr txBox="1">
            <a:spLocks noChangeArrowheads="1"/>
          </p:cNvSpPr>
          <p:nvPr userDrawn="1"/>
        </p:nvSpPr>
        <p:spPr bwMode="auto">
          <a:xfrm>
            <a:off x="215702" y="2622790"/>
            <a:ext cx="2209516"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200" b="1" dirty="0">
                <a:latin typeface="Calibri" panose="020F0502020204030204" pitchFamily="34" charset="0"/>
                <a:ea typeface="MS PGothic" pitchFamily="34" charset="-128"/>
                <a:cs typeface="Calibri" panose="020F0502020204030204" pitchFamily="34" charset="0"/>
              </a:rPr>
              <a:t>HUAWEI TECHNOLOGIES Co., Ltd.</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txStyles>
    <p:titleStyle>
      <a:lvl1pPr algn="l" rtl="0" eaLnBrk="0" fontAlgn="base" hangingPunct="0">
        <a:spcBef>
          <a:spcPct val="0"/>
        </a:spcBef>
        <a:spcAft>
          <a:spcPct val="0"/>
        </a:spcAft>
        <a:defRPr sz="3201" b="1">
          <a:solidFill>
            <a:schemeClr val="tx1"/>
          </a:solidFill>
          <a:latin typeface="Calibri" panose="020F0502020204030204" pitchFamily="34" charset="0"/>
          <a:ea typeface="黑体" pitchFamily="49" charset="-122"/>
          <a:cs typeface="Calibri" panose="020F0502020204030204" pitchFamily="34" charset="0"/>
        </a:defRPr>
      </a:lvl1pPr>
      <a:lvl2pPr algn="l" rtl="0" eaLnBrk="0" fontAlgn="base" hangingPunct="0">
        <a:spcBef>
          <a:spcPct val="0"/>
        </a:spcBef>
        <a:spcAft>
          <a:spcPct val="0"/>
        </a:spcAft>
        <a:defRPr sz="3201"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1"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1"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1" b="1">
          <a:solidFill>
            <a:schemeClr val="tx1"/>
          </a:solidFill>
          <a:latin typeface="FrutigerNext LT Medium" pitchFamily="34" charset="0"/>
          <a:ea typeface="黑体" pitchFamily="49" charset="-122"/>
          <a:cs typeface="宋体" charset="-122"/>
        </a:defRPr>
      </a:lvl5pPr>
      <a:lvl6pPr marL="457255"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6pPr>
      <a:lvl7pPr marL="914510"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7pPr>
      <a:lvl8pPr marL="1371765"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8pPr>
      <a:lvl9pPr marL="1829019"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9pPr>
    </p:titleStyle>
    <p:bodyStyle>
      <a:lvl1pPr marL="342941" indent="-342941"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3038" indent="-285785"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136" indent="-228627"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392" indent="-228627" algn="l" rtl="0" eaLnBrk="0" fontAlgn="base" hangingPunct="0">
        <a:spcBef>
          <a:spcPct val="20000"/>
        </a:spcBef>
        <a:spcAft>
          <a:spcPct val="0"/>
        </a:spcAft>
        <a:buChar char="–"/>
        <a:defRPr sz="1600">
          <a:solidFill>
            <a:schemeClr val="tx1"/>
          </a:solidFill>
          <a:latin typeface="+mn-lt"/>
          <a:ea typeface="+mn-ea"/>
          <a:cs typeface="+mn-cs"/>
        </a:defRPr>
      </a:lvl4pPr>
      <a:lvl5pPr marL="2057646" indent="-228627"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901" indent="-228627"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156" indent="-228627"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410" indent="-228627"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665" indent="-228627"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510" rtl="0" eaLnBrk="1" latinLnBrk="0" hangingPunct="1">
        <a:defRPr sz="1800" kern="1200">
          <a:solidFill>
            <a:schemeClr val="tx1"/>
          </a:solidFill>
          <a:latin typeface="+mn-lt"/>
          <a:ea typeface="+mn-ea"/>
          <a:cs typeface="+mn-cs"/>
        </a:defRPr>
      </a:lvl1pPr>
      <a:lvl2pPr marL="457255" algn="l" defTabSz="914510" rtl="0" eaLnBrk="1" latinLnBrk="0" hangingPunct="1">
        <a:defRPr sz="1800" kern="1200">
          <a:solidFill>
            <a:schemeClr val="tx1"/>
          </a:solidFill>
          <a:latin typeface="+mn-lt"/>
          <a:ea typeface="+mn-ea"/>
          <a:cs typeface="+mn-cs"/>
        </a:defRPr>
      </a:lvl2pPr>
      <a:lvl3pPr marL="914510" algn="l" defTabSz="914510" rtl="0" eaLnBrk="1" latinLnBrk="0" hangingPunct="1">
        <a:defRPr sz="1800" kern="1200">
          <a:solidFill>
            <a:schemeClr val="tx1"/>
          </a:solidFill>
          <a:latin typeface="+mn-lt"/>
          <a:ea typeface="+mn-ea"/>
          <a:cs typeface="+mn-cs"/>
        </a:defRPr>
      </a:lvl3pPr>
      <a:lvl4pPr marL="1371765" algn="l" defTabSz="914510" rtl="0" eaLnBrk="1" latinLnBrk="0" hangingPunct="1">
        <a:defRPr sz="1800" kern="1200">
          <a:solidFill>
            <a:schemeClr val="tx1"/>
          </a:solidFill>
          <a:latin typeface="+mn-lt"/>
          <a:ea typeface="+mn-ea"/>
          <a:cs typeface="+mn-cs"/>
        </a:defRPr>
      </a:lvl4pPr>
      <a:lvl5pPr marL="1829019" algn="l" defTabSz="914510" rtl="0" eaLnBrk="1" latinLnBrk="0" hangingPunct="1">
        <a:defRPr sz="1800" kern="1200">
          <a:solidFill>
            <a:schemeClr val="tx1"/>
          </a:solidFill>
          <a:latin typeface="+mn-lt"/>
          <a:ea typeface="+mn-ea"/>
          <a:cs typeface="+mn-cs"/>
        </a:defRPr>
      </a:lvl5pPr>
      <a:lvl6pPr marL="2286274" algn="l" defTabSz="914510" rtl="0" eaLnBrk="1" latinLnBrk="0" hangingPunct="1">
        <a:defRPr sz="1800" kern="1200">
          <a:solidFill>
            <a:schemeClr val="tx1"/>
          </a:solidFill>
          <a:latin typeface="+mn-lt"/>
          <a:ea typeface="+mn-ea"/>
          <a:cs typeface="+mn-cs"/>
        </a:defRPr>
      </a:lvl6pPr>
      <a:lvl7pPr marL="2743530" algn="l" defTabSz="914510" rtl="0" eaLnBrk="1" latinLnBrk="0" hangingPunct="1">
        <a:defRPr sz="1800" kern="1200">
          <a:solidFill>
            <a:schemeClr val="tx1"/>
          </a:solidFill>
          <a:latin typeface="+mn-lt"/>
          <a:ea typeface="+mn-ea"/>
          <a:cs typeface="+mn-cs"/>
        </a:defRPr>
      </a:lvl7pPr>
      <a:lvl8pPr marL="3200783" algn="l" defTabSz="914510" rtl="0" eaLnBrk="1" latinLnBrk="0" hangingPunct="1">
        <a:defRPr sz="1800" kern="1200">
          <a:solidFill>
            <a:schemeClr val="tx1"/>
          </a:solidFill>
          <a:latin typeface="+mn-lt"/>
          <a:ea typeface="+mn-ea"/>
          <a:cs typeface="+mn-cs"/>
        </a:defRPr>
      </a:lvl8pPr>
      <a:lvl9pPr marL="3658038" algn="l" defTabSz="91451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445783" y="1923421"/>
            <a:ext cx="3695488" cy="1077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a:t>Click to edit Master title style</a:t>
            </a:r>
            <a:endParaRPr lang="zh-CN" altLang="en-US"/>
          </a:p>
        </p:txBody>
      </p:sp>
      <p:sp>
        <p:nvSpPr>
          <p:cNvPr id="7176" name="Rectangle 13"/>
          <p:cNvSpPr>
            <a:spLocks noChangeArrowheads="1"/>
          </p:cNvSpPr>
          <p:nvPr/>
        </p:nvSpPr>
        <p:spPr bwMode="auto">
          <a:xfrm>
            <a:off x="4268639" y="203181"/>
            <a:ext cx="86440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318" eaLnBrk="0" hangingPunct="0"/>
            <a:r>
              <a:rPr lang="en-US" altLang="zh-CN" sz="1400" b="1" dirty="0">
                <a:solidFill>
                  <a:srgbClr val="666666"/>
                </a:solidFill>
                <a:latin typeface="Calibri" panose="020F0502020204030204" pitchFamily="34" charset="0"/>
                <a:ea typeface="ＭＳ Ｐゴシック" pitchFamily="34" charset="-128"/>
                <a:cs typeface="Calibri" panose="020F0502020204030204" pitchFamily="34" charset="0"/>
              </a:rPr>
              <a:t>Security Level: </a:t>
            </a:r>
          </a:p>
        </p:txBody>
      </p:sp>
      <p:sp>
        <p:nvSpPr>
          <p:cNvPr id="85" name="Rectangle 19"/>
          <p:cNvSpPr>
            <a:spLocks noGrp="1" noChangeArrowheads="1"/>
          </p:cNvSpPr>
          <p:nvPr>
            <p:ph type="dt" sz="quarter" idx="2"/>
          </p:nvPr>
        </p:nvSpPr>
        <p:spPr bwMode="auto">
          <a:xfrm>
            <a:off x="445782" y="203180"/>
            <a:ext cx="1258676"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Calibri Light" panose="020F0302020204030204" pitchFamily="34" charset="0"/>
                <a:ea typeface="黑体" pitchFamily="49" charset="-122"/>
              </a:defRPr>
            </a:lvl1pPr>
          </a:lstStyle>
          <a:p>
            <a:pPr>
              <a:defRPr/>
            </a:pPr>
            <a:endParaRPr lang="en-US" altLang="zh-CN"/>
          </a:p>
        </p:txBody>
      </p:sp>
      <p:pic>
        <p:nvPicPr>
          <p:cNvPr id="7249" name="Picture 81" descr="sb10064568n-001副本"/>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 y="541131"/>
            <a:ext cx="5394325" cy="1259026"/>
          </a:xfrm>
          <a:prstGeom prst="rect">
            <a:avLst/>
          </a:prstGeom>
          <a:noFill/>
          <a:extLst>
            <a:ext uri="{909E8E84-426E-40DD-AFC4-6F175D3DCCD1}">
              <a14:hiddenFill xmlns:a14="http://schemas.microsoft.com/office/drawing/2010/main">
                <a:solidFill>
                  <a:srgbClr val="FFFFFF"/>
                </a:solidFill>
              </a14:hiddenFill>
            </a:ext>
          </a:extLst>
        </p:spPr>
      </p:pic>
      <p:pic>
        <p:nvPicPr>
          <p:cNvPr id="7250" name="Picture 82" descr="未标题-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588729" y="541132"/>
            <a:ext cx="1805600" cy="1258349"/>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4264890" y="1619336"/>
            <a:ext cx="1127232" cy="246349"/>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1" dirty="0">
                <a:solidFill>
                  <a:srgbClr val="FFFFFF"/>
                </a:solidFill>
                <a:latin typeface="Calibri" panose="020F0502020204030204" pitchFamily="34" charset="0"/>
                <a:ea typeface="MS PGothic" pitchFamily="34" charset="-128"/>
                <a:cs typeface="Calibri" panose="020F0502020204030204" pitchFamily="34" charset="0"/>
              </a:rPr>
              <a:t>www.huawei.com</a:t>
            </a:r>
          </a:p>
        </p:txBody>
      </p:sp>
      <p:pic>
        <p:nvPicPr>
          <p:cNvPr id="11" name="Picture 77" descr="Logo"/>
          <p:cNvPicPr>
            <a:picLocks noChangeAspect="1" noChangeArrowheads="1"/>
          </p:cNvPicPr>
          <p:nvPr userDrawn="1"/>
        </p:nvPicPr>
        <p:blipFill>
          <a:blip r:embed="rId5" cstate="email"/>
          <a:srcRect/>
          <a:stretch>
            <a:fillRect/>
          </a:stretch>
        </p:blipFill>
        <p:spPr bwMode="auto">
          <a:xfrm>
            <a:off x="4678881" y="2445924"/>
            <a:ext cx="312191" cy="300346"/>
          </a:xfrm>
          <a:prstGeom prst="rect">
            <a:avLst/>
          </a:prstGeom>
          <a:noFill/>
        </p:spPr>
      </p:pic>
      <p:sp>
        <p:nvSpPr>
          <p:cNvPr id="12" name="Text Box 5"/>
          <p:cNvSpPr txBox="1">
            <a:spLocks noChangeArrowheads="1"/>
          </p:cNvSpPr>
          <p:nvPr userDrawn="1"/>
        </p:nvSpPr>
        <p:spPr bwMode="auto">
          <a:xfrm>
            <a:off x="215702" y="2622790"/>
            <a:ext cx="2102692"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200" b="1" dirty="0">
                <a:latin typeface="Calibri Light" panose="020F0302020204030204"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txStyles>
    <p:titleStyle>
      <a:lvl1pPr algn="l" rtl="0" eaLnBrk="0" fontAlgn="base" hangingPunct="0">
        <a:spcBef>
          <a:spcPct val="0"/>
        </a:spcBef>
        <a:spcAft>
          <a:spcPct val="0"/>
        </a:spcAft>
        <a:defRPr sz="3201" b="1">
          <a:solidFill>
            <a:schemeClr val="tx1"/>
          </a:solidFill>
          <a:latin typeface="Calibri" panose="020F0502020204030204" pitchFamily="34" charset="0"/>
          <a:ea typeface="黑体" pitchFamily="49" charset="-122"/>
          <a:cs typeface="Calibri" panose="020F0502020204030204" pitchFamily="34" charset="0"/>
        </a:defRPr>
      </a:lvl1pPr>
      <a:lvl2pPr algn="l" rtl="0" eaLnBrk="0" fontAlgn="base" hangingPunct="0">
        <a:spcBef>
          <a:spcPct val="0"/>
        </a:spcBef>
        <a:spcAft>
          <a:spcPct val="0"/>
        </a:spcAft>
        <a:defRPr sz="3201"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1"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1"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1" b="1">
          <a:solidFill>
            <a:schemeClr val="tx1"/>
          </a:solidFill>
          <a:latin typeface="FrutigerNext LT Medium" pitchFamily="34" charset="0"/>
          <a:ea typeface="黑体" pitchFamily="49" charset="-122"/>
          <a:cs typeface="宋体" charset="-122"/>
        </a:defRPr>
      </a:lvl5pPr>
      <a:lvl6pPr marL="457255"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6pPr>
      <a:lvl7pPr marL="914510"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7pPr>
      <a:lvl8pPr marL="1371765"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8pPr>
      <a:lvl9pPr marL="1829019"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9pPr>
    </p:titleStyle>
    <p:bodyStyle>
      <a:lvl1pPr marL="342941" indent="-342941"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3038" indent="-285785"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136" indent="-228627"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392" indent="-228627" algn="l" rtl="0" eaLnBrk="0" fontAlgn="base" hangingPunct="0">
        <a:spcBef>
          <a:spcPct val="20000"/>
        </a:spcBef>
        <a:spcAft>
          <a:spcPct val="0"/>
        </a:spcAft>
        <a:buChar char="–"/>
        <a:defRPr sz="1600">
          <a:solidFill>
            <a:schemeClr val="tx1"/>
          </a:solidFill>
          <a:latin typeface="+mn-lt"/>
          <a:ea typeface="+mn-ea"/>
          <a:cs typeface="+mn-cs"/>
        </a:defRPr>
      </a:lvl4pPr>
      <a:lvl5pPr marL="2057646" indent="-228627"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901" indent="-228627"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156" indent="-228627"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410" indent="-228627"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665" indent="-228627"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510" rtl="0" eaLnBrk="1" latinLnBrk="0" hangingPunct="1">
        <a:defRPr sz="1800" kern="1200">
          <a:solidFill>
            <a:schemeClr val="tx1"/>
          </a:solidFill>
          <a:latin typeface="+mn-lt"/>
          <a:ea typeface="+mn-ea"/>
          <a:cs typeface="+mn-cs"/>
        </a:defRPr>
      </a:lvl1pPr>
      <a:lvl2pPr marL="457255" algn="l" defTabSz="914510" rtl="0" eaLnBrk="1" latinLnBrk="0" hangingPunct="1">
        <a:defRPr sz="1800" kern="1200">
          <a:solidFill>
            <a:schemeClr val="tx1"/>
          </a:solidFill>
          <a:latin typeface="+mn-lt"/>
          <a:ea typeface="+mn-ea"/>
          <a:cs typeface="+mn-cs"/>
        </a:defRPr>
      </a:lvl2pPr>
      <a:lvl3pPr marL="914510" algn="l" defTabSz="914510" rtl="0" eaLnBrk="1" latinLnBrk="0" hangingPunct="1">
        <a:defRPr sz="1800" kern="1200">
          <a:solidFill>
            <a:schemeClr val="tx1"/>
          </a:solidFill>
          <a:latin typeface="+mn-lt"/>
          <a:ea typeface="+mn-ea"/>
          <a:cs typeface="+mn-cs"/>
        </a:defRPr>
      </a:lvl3pPr>
      <a:lvl4pPr marL="1371765" algn="l" defTabSz="914510" rtl="0" eaLnBrk="1" latinLnBrk="0" hangingPunct="1">
        <a:defRPr sz="1800" kern="1200">
          <a:solidFill>
            <a:schemeClr val="tx1"/>
          </a:solidFill>
          <a:latin typeface="+mn-lt"/>
          <a:ea typeface="+mn-ea"/>
          <a:cs typeface="+mn-cs"/>
        </a:defRPr>
      </a:lvl4pPr>
      <a:lvl5pPr marL="1829019" algn="l" defTabSz="914510" rtl="0" eaLnBrk="1" latinLnBrk="0" hangingPunct="1">
        <a:defRPr sz="1800" kern="1200">
          <a:solidFill>
            <a:schemeClr val="tx1"/>
          </a:solidFill>
          <a:latin typeface="+mn-lt"/>
          <a:ea typeface="+mn-ea"/>
          <a:cs typeface="+mn-cs"/>
        </a:defRPr>
      </a:lvl5pPr>
      <a:lvl6pPr marL="2286274" algn="l" defTabSz="914510" rtl="0" eaLnBrk="1" latinLnBrk="0" hangingPunct="1">
        <a:defRPr sz="1800" kern="1200">
          <a:solidFill>
            <a:schemeClr val="tx1"/>
          </a:solidFill>
          <a:latin typeface="+mn-lt"/>
          <a:ea typeface="+mn-ea"/>
          <a:cs typeface="+mn-cs"/>
        </a:defRPr>
      </a:lvl6pPr>
      <a:lvl7pPr marL="2743530" algn="l" defTabSz="914510" rtl="0" eaLnBrk="1" latinLnBrk="0" hangingPunct="1">
        <a:defRPr sz="1800" kern="1200">
          <a:solidFill>
            <a:schemeClr val="tx1"/>
          </a:solidFill>
          <a:latin typeface="+mn-lt"/>
          <a:ea typeface="+mn-ea"/>
          <a:cs typeface="+mn-cs"/>
        </a:defRPr>
      </a:lvl7pPr>
      <a:lvl8pPr marL="3200783" algn="l" defTabSz="914510" rtl="0" eaLnBrk="1" latinLnBrk="0" hangingPunct="1">
        <a:defRPr sz="1800" kern="1200">
          <a:solidFill>
            <a:schemeClr val="tx1"/>
          </a:solidFill>
          <a:latin typeface="+mn-lt"/>
          <a:ea typeface="+mn-ea"/>
          <a:cs typeface="+mn-cs"/>
        </a:defRPr>
      </a:lvl8pPr>
      <a:lvl9pPr marL="3658038" algn="l" defTabSz="91451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445784" y="1923422"/>
            <a:ext cx="3738567" cy="1077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dirty="0"/>
              <a:t>Click to edit Master title style</a:t>
            </a:r>
            <a:endParaRPr lang="zh-CN" altLang="en-US" dirty="0"/>
          </a:p>
        </p:txBody>
      </p:sp>
      <p:sp>
        <p:nvSpPr>
          <p:cNvPr id="8200" name="Rectangle 13"/>
          <p:cNvSpPr>
            <a:spLocks noChangeArrowheads="1"/>
          </p:cNvSpPr>
          <p:nvPr/>
        </p:nvSpPr>
        <p:spPr bwMode="auto">
          <a:xfrm>
            <a:off x="4268639" y="203181"/>
            <a:ext cx="86440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318" eaLnBrk="0" hangingPunct="0"/>
            <a:r>
              <a:rPr lang="en-US" altLang="zh-CN" sz="1400" b="1" dirty="0">
                <a:solidFill>
                  <a:srgbClr val="666666"/>
                </a:solidFill>
                <a:latin typeface="Calibri" panose="020F0502020204030204" pitchFamily="34" charset="0"/>
                <a:ea typeface="ＭＳ Ｐゴシック" pitchFamily="34" charset="-128"/>
                <a:cs typeface="Calibri" panose="020F0502020204030204" pitchFamily="34" charset="0"/>
              </a:rPr>
              <a:t>Security Level: </a:t>
            </a:r>
          </a:p>
        </p:txBody>
      </p:sp>
      <p:sp>
        <p:nvSpPr>
          <p:cNvPr id="85" name="Rectangle 19"/>
          <p:cNvSpPr>
            <a:spLocks noGrp="1" noChangeArrowheads="1"/>
          </p:cNvSpPr>
          <p:nvPr>
            <p:ph type="dt" sz="quarter" idx="2"/>
          </p:nvPr>
        </p:nvSpPr>
        <p:spPr bwMode="auto">
          <a:xfrm>
            <a:off x="445782" y="203180"/>
            <a:ext cx="1258676"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Calibri Light" panose="020F0302020204030204" pitchFamily="34" charset="0"/>
                <a:ea typeface="黑体" pitchFamily="49" charset="-122"/>
              </a:defRPr>
            </a:lvl1pPr>
          </a:lstStyle>
          <a:p>
            <a:pPr>
              <a:defRPr/>
            </a:pPr>
            <a:endParaRPr lang="en-US" altLang="zh-CN" dirty="0"/>
          </a:p>
        </p:txBody>
      </p:sp>
      <p:pic>
        <p:nvPicPr>
          <p:cNvPr id="8273" name="Picture 81" descr="89738649副本"/>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 y="541131"/>
            <a:ext cx="5394325" cy="1259026"/>
          </a:xfrm>
          <a:prstGeom prst="rect">
            <a:avLst/>
          </a:prstGeom>
          <a:noFill/>
          <a:extLst>
            <a:ext uri="{909E8E84-426E-40DD-AFC4-6F175D3DCCD1}">
              <a14:hiddenFill xmlns:a14="http://schemas.microsoft.com/office/drawing/2010/main">
                <a:solidFill>
                  <a:srgbClr val="FFFFFF"/>
                </a:solidFill>
              </a14:hiddenFill>
            </a:ext>
          </a:extLst>
        </p:spPr>
      </p:pic>
      <p:pic>
        <p:nvPicPr>
          <p:cNvPr id="8274" name="Picture 82" descr="未标题-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3588729" y="541132"/>
            <a:ext cx="1805600" cy="1258349"/>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4264890" y="1619336"/>
            <a:ext cx="1127232" cy="246349"/>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1" dirty="0">
                <a:solidFill>
                  <a:srgbClr val="FFFFFF"/>
                </a:solidFill>
                <a:latin typeface="Calibri" panose="020F0502020204030204" pitchFamily="34" charset="0"/>
                <a:ea typeface="MS PGothic" pitchFamily="34" charset="-128"/>
                <a:cs typeface="Calibri" panose="020F0502020204030204" pitchFamily="34" charset="0"/>
              </a:rPr>
              <a:t>www.huawei.com</a:t>
            </a:r>
          </a:p>
        </p:txBody>
      </p:sp>
      <p:pic>
        <p:nvPicPr>
          <p:cNvPr id="11" name="Picture 77" descr="Logo"/>
          <p:cNvPicPr>
            <a:picLocks noChangeAspect="1" noChangeArrowheads="1"/>
          </p:cNvPicPr>
          <p:nvPr userDrawn="1"/>
        </p:nvPicPr>
        <p:blipFill>
          <a:blip r:embed="rId5" cstate="email"/>
          <a:srcRect/>
          <a:stretch>
            <a:fillRect/>
          </a:stretch>
        </p:blipFill>
        <p:spPr bwMode="auto">
          <a:xfrm>
            <a:off x="4678881" y="2445924"/>
            <a:ext cx="312191" cy="300346"/>
          </a:xfrm>
          <a:prstGeom prst="rect">
            <a:avLst/>
          </a:prstGeom>
          <a:noFill/>
        </p:spPr>
      </p:pic>
      <p:sp>
        <p:nvSpPr>
          <p:cNvPr id="12" name="Text Box 5"/>
          <p:cNvSpPr txBox="1">
            <a:spLocks noChangeArrowheads="1"/>
          </p:cNvSpPr>
          <p:nvPr userDrawn="1"/>
        </p:nvSpPr>
        <p:spPr bwMode="auto">
          <a:xfrm>
            <a:off x="215702" y="2622790"/>
            <a:ext cx="2209516"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200" b="1" dirty="0">
                <a:latin typeface="Calibri" panose="020F0502020204030204" pitchFamily="34" charset="0"/>
                <a:ea typeface="MS PGothic" pitchFamily="34" charset="-128"/>
                <a:cs typeface="Calibri" panose="020F0502020204030204" pitchFamily="34" charset="0"/>
              </a:rPr>
              <a:t>HUAWEI TECHNOLOGIES Co., Ltd.</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txStyles>
    <p:titleStyle>
      <a:lvl1pPr algn="l" rtl="0" eaLnBrk="0" fontAlgn="base" hangingPunct="0">
        <a:spcBef>
          <a:spcPct val="0"/>
        </a:spcBef>
        <a:spcAft>
          <a:spcPct val="0"/>
        </a:spcAft>
        <a:defRPr sz="3201" b="1">
          <a:solidFill>
            <a:schemeClr val="tx1"/>
          </a:solidFill>
          <a:latin typeface="Calibri" panose="020F0502020204030204" pitchFamily="34" charset="0"/>
          <a:ea typeface="黑体" pitchFamily="49" charset="-122"/>
          <a:cs typeface="Calibri" panose="020F0502020204030204" pitchFamily="34" charset="0"/>
        </a:defRPr>
      </a:lvl1pPr>
      <a:lvl2pPr algn="l" rtl="0" eaLnBrk="0" fontAlgn="base" hangingPunct="0">
        <a:spcBef>
          <a:spcPct val="0"/>
        </a:spcBef>
        <a:spcAft>
          <a:spcPct val="0"/>
        </a:spcAft>
        <a:defRPr sz="3201"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1"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1"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1" b="1">
          <a:solidFill>
            <a:schemeClr val="tx1"/>
          </a:solidFill>
          <a:latin typeface="FrutigerNext LT Medium" pitchFamily="34" charset="0"/>
          <a:ea typeface="黑体" pitchFamily="49" charset="-122"/>
          <a:cs typeface="宋体" charset="-122"/>
        </a:defRPr>
      </a:lvl5pPr>
      <a:lvl6pPr marL="457255"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6pPr>
      <a:lvl7pPr marL="914510"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7pPr>
      <a:lvl8pPr marL="1371765"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8pPr>
      <a:lvl9pPr marL="1829019"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9pPr>
    </p:titleStyle>
    <p:bodyStyle>
      <a:lvl1pPr marL="342941" indent="-342941"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3038" indent="-285785"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136" indent="-228627"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392" indent="-228627" algn="l" rtl="0" eaLnBrk="0" fontAlgn="base" hangingPunct="0">
        <a:spcBef>
          <a:spcPct val="20000"/>
        </a:spcBef>
        <a:spcAft>
          <a:spcPct val="0"/>
        </a:spcAft>
        <a:buChar char="–"/>
        <a:defRPr sz="1600">
          <a:solidFill>
            <a:schemeClr val="tx1"/>
          </a:solidFill>
          <a:latin typeface="+mn-lt"/>
          <a:ea typeface="+mn-ea"/>
          <a:cs typeface="+mn-cs"/>
        </a:defRPr>
      </a:lvl4pPr>
      <a:lvl5pPr marL="2057646" indent="-228627"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901" indent="-228627"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156" indent="-228627"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410" indent="-228627"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665" indent="-228627"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510" rtl="0" eaLnBrk="1" latinLnBrk="0" hangingPunct="1">
        <a:defRPr sz="1800" kern="1200">
          <a:solidFill>
            <a:schemeClr val="tx1"/>
          </a:solidFill>
          <a:latin typeface="+mn-lt"/>
          <a:ea typeface="+mn-ea"/>
          <a:cs typeface="+mn-cs"/>
        </a:defRPr>
      </a:lvl1pPr>
      <a:lvl2pPr marL="457255" algn="l" defTabSz="914510" rtl="0" eaLnBrk="1" latinLnBrk="0" hangingPunct="1">
        <a:defRPr sz="1800" kern="1200">
          <a:solidFill>
            <a:schemeClr val="tx1"/>
          </a:solidFill>
          <a:latin typeface="+mn-lt"/>
          <a:ea typeface="+mn-ea"/>
          <a:cs typeface="+mn-cs"/>
        </a:defRPr>
      </a:lvl2pPr>
      <a:lvl3pPr marL="914510" algn="l" defTabSz="914510" rtl="0" eaLnBrk="1" latinLnBrk="0" hangingPunct="1">
        <a:defRPr sz="1800" kern="1200">
          <a:solidFill>
            <a:schemeClr val="tx1"/>
          </a:solidFill>
          <a:latin typeface="+mn-lt"/>
          <a:ea typeface="+mn-ea"/>
          <a:cs typeface="+mn-cs"/>
        </a:defRPr>
      </a:lvl3pPr>
      <a:lvl4pPr marL="1371765" algn="l" defTabSz="914510" rtl="0" eaLnBrk="1" latinLnBrk="0" hangingPunct="1">
        <a:defRPr sz="1800" kern="1200">
          <a:solidFill>
            <a:schemeClr val="tx1"/>
          </a:solidFill>
          <a:latin typeface="+mn-lt"/>
          <a:ea typeface="+mn-ea"/>
          <a:cs typeface="+mn-cs"/>
        </a:defRPr>
      </a:lvl4pPr>
      <a:lvl5pPr marL="1829019" algn="l" defTabSz="914510" rtl="0" eaLnBrk="1" latinLnBrk="0" hangingPunct="1">
        <a:defRPr sz="1800" kern="1200">
          <a:solidFill>
            <a:schemeClr val="tx1"/>
          </a:solidFill>
          <a:latin typeface="+mn-lt"/>
          <a:ea typeface="+mn-ea"/>
          <a:cs typeface="+mn-cs"/>
        </a:defRPr>
      </a:lvl5pPr>
      <a:lvl6pPr marL="2286274" algn="l" defTabSz="914510" rtl="0" eaLnBrk="1" latinLnBrk="0" hangingPunct="1">
        <a:defRPr sz="1800" kern="1200">
          <a:solidFill>
            <a:schemeClr val="tx1"/>
          </a:solidFill>
          <a:latin typeface="+mn-lt"/>
          <a:ea typeface="+mn-ea"/>
          <a:cs typeface="+mn-cs"/>
        </a:defRPr>
      </a:lvl6pPr>
      <a:lvl7pPr marL="2743530" algn="l" defTabSz="914510" rtl="0" eaLnBrk="1" latinLnBrk="0" hangingPunct="1">
        <a:defRPr sz="1800" kern="1200">
          <a:solidFill>
            <a:schemeClr val="tx1"/>
          </a:solidFill>
          <a:latin typeface="+mn-lt"/>
          <a:ea typeface="+mn-ea"/>
          <a:cs typeface="+mn-cs"/>
        </a:defRPr>
      </a:lvl7pPr>
      <a:lvl8pPr marL="3200783" algn="l" defTabSz="914510" rtl="0" eaLnBrk="1" latinLnBrk="0" hangingPunct="1">
        <a:defRPr sz="1800" kern="1200">
          <a:solidFill>
            <a:schemeClr val="tx1"/>
          </a:solidFill>
          <a:latin typeface="+mn-lt"/>
          <a:ea typeface="+mn-ea"/>
          <a:cs typeface="+mn-cs"/>
        </a:defRPr>
      </a:lvl8pPr>
      <a:lvl9pPr marL="3658038" algn="l" defTabSz="91451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9" name="Rectangle 13"/>
          <p:cNvSpPr>
            <a:spLocks noGrp="1" noChangeArrowheads="1"/>
          </p:cNvSpPr>
          <p:nvPr>
            <p:ph type="title"/>
          </p:nvPr>
        </p:nvSpPr>
        <p:spPr bwMode="auto">
          <a:xfrm>
            <a:off x="445783" y="138839"/>
            <a:ext cx="4502763" cy="292832"/>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en-US" altLang="zh-CN" dirty="0"/>
              <a:t>Click to edit Master title style</a:t>
            </a:r>
            <a:endParaRPr lang="zh-CN" altLang="en-US" dirty="0"/>
          </a:p>
        </p:txBody>
      </p:sp>
      <p:sp>
        <p:nvSpPr>
          <p:cNvPr id="9220" name="Rectangle 68"/>
          <p:cNvSpPr>
            <a:spLocks noGrp="1" noChangeArrowheads="1"/>
          </p:cNvSpPr>
          <p:nvPr>
            <p:ph type="body" idx="1"/>
          </p:nvPr>
        </p:nvSpPr>
        <p:spPr bwMode="auto">
          <a:xfrm>
            <a:off x="445783" y="567544"/>
            <a:ext cx="4502763" cy="1916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dirty="0"/>
              <a:t>Click to edit Master text styles</a:t>
            </a:r>
          </a:p>
          <a:p>
            <a:pPr lvl="1"/>
            <a:r>
              <a:rPr lang="en-US" altLang="zh-CN" dirty="0"/>
              <a:t>Second level</a:t>
            </a:r>
            <a:endParaRPr lang="zh-CN" altLang="en-US" dirty="0"/>
          </a:p>
          <a:p>
            <a:pPr lvl="2"/>
            <a:r>
              <a:rPr lang="en-US" altLang="zh-CN" dirty="0"/>
              <a:t>Third level</a:t>
            </a:r>
            <a:endParaRPr lang="zh-CN" altLang="en-US" dirty="0"/>
          </a:p>
          <a:p>
            <a:pPr lvl="3"/>
            <a:r>
              <a:rPr lang="en-US" altLang="zh-CN" dirty="0"/>
              <a:t>Fourth level</a:t>
            </a:r>
            <a:endParaRPr lang="zh-CN" altLang="en-US" dirty="0"/>
          </a:p>
          <a:p>
            <a:pPr lvl="4"/>
            <a:r>
              <a:rPr lang="en-US" altLang="zh-CN" dirty="0"/>
              <a:t>Fifth level</a:t>
            </a:r>
          </a:p>
        </p:txBody>
      </p:sp>
    </p:spTree>
  </p:cSld>
  <p:clrMap bg1="lt1" tx1="dk1" bg2="lt2" tx2="dk2" accent1="accent1" accent2="accent2" accent3="accent3" accent4="accent4" accent5="accent5" accent6="accent6" hlink="hlink" folHlink="folHlink"/>
  <p:transition advClick="0" advTm="8000"/>
  <p:txStyles>
    <p:titleStyle>
      <a:lvl1pPr algn="l" rtl="0" eaLnBrk="0" fontAlgn="base" hangingPunct="0">
        <a:spcBef>
          <a:spcPct val="0"/>
        </a:spcBef>
        <a:spcAft>
          <a:spcPct val="0"/>
        </a:spcAft>
        <a:defRPr sz="2800" b="1">
          <a:solidFill>
            <a:srgbClr val="990000"/>
          </a:solidFill>
          <a:latin typeface="Calibri" panose="020F0502020204030204" pitchFamily="34" charset="0"/>
          <a:ea typeface="黑体" pitchFamily="49" charset="-122"/>
          <a:cs typeface="Calibri" panose="020F0502020204030204" pitchFamily="34" charset="0"/>
        </a:defRPr>
      </a:lvl1pPr>
      <a:lvl2pPr algn="l" rtl="0" eaLnBrk="0" fontAlgn="base" hangingPunct="0">
        <a:spcBef>
          <a:spcPct val="0"/>
        </a:spcBef>
        <a:spcAft>
          <a:spcPct val="0"/>
        </a:spcAft>
        <a:defRPr sz="3201"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1"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1"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1" b="1">
          <a:solidFill>
            <a:srgbClr val="990000"/>
          </a:solidFill>
          <a:latin typeface="FrutigerNext LT Medium" pitchFamily="34" charset="0"/>
          <a:ea typeface="黑体" pitchFamily="49" charset="-122"/>
          <a:cs typeface="宋体" charset="-122"/>
        </a:defRPr>
      </a:lvl5pPr>
      <a:lvl6pPr marL="457255"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6pPr>
      <a:lvl7pPr marL="914510"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7pPr>
      <a:lvl8pPr marL="1371765"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8pPr>
      <a:lvl9pPr marL="1829019"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9pPr>
    </p:titleStyle>
    <p:bodyStyle>
      <a:lvl1pPr marL="342941" indent="-342941" algn="l" rtl="0" eaLnBrk="0" fontAlgn="base" hangingPunct="0">
        <a:lnSpc>
          <a:spcPct val="140000"/>
        </a:lnSpc>
        <a:spcBef>
          <a:spcPct val="0"/>
        </a:spcBef>
        <a:spcAft>
          <a:spcPct val="0"/>
        </a:spcAft>
        <a:buClr>
          <a:srgbClr val="808080"/>
        </a:buClr>
        <a:buSzPct val="60000"/>
        <a:buFont typeface="Wingdings" pitchFamily="2" charset="2"/>
        <a:buChar char="l"/>
        <a:defRPr sz="2000" b="1">
          <a:solidFill>
            <a:schemeClr val="tx1"/>
          </a:solidFill>
          <a:latin typeface="Calibri Light" panose="020F0302020204030204" pitchFamily="34" charset="0"/>
          <a:ea typeface="黑体" pitchFamily="49" charset="-122"/>
          <a:cs typeface="+mn-cs"/>
        </a:defRPr>
      </a:lvl1pPr>
      <a:lvl2pPr marL="743038" indent="-285785"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Calibri Light" panose="020F0302020204030204" pitchFamily="34" charset="0"/>
          <a:ea typeface="+mn-ea"/>
          <a:cs typeface="+mn-cs"/>
        </a:defRPr>
      </a:lvl2pPr>
      <a:lvl3pPr marL="1143136" indent="-228627"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Calibri Light" panose="020F0302020204030204" pitchFamily="34" charset="0"/>
          <a:ea typeface="+mn-ea"/>
          <a:cs typeface="+mn-cs"/>
        </a:defRPr>
      </a:lvl3pPr>
      <a:lvl4pPr marL="1600392" indent="-228627" algn="l" rtl="0" eaLnBrk="0" fontAlgn="base" hangingPunct="0">
        <a:lnSpc>
          <a:spcPct val="140000"/>
        </a:lnSpc>
        <a:spcBef>
          <a:spcPct val="0"/>
        </a:spcBef>
        <a:spcAft>
          <a:spcPct val="0"/>
        </a:spcAft>
        <a:buChar char="–"/>
        <a:defRPr sz="1400">
          <a:solidFill>
            <a:schemeClr val="tx1"/>
          </a:solidFill>
          <a:latin typeface="Calibri Light" panose="020F0302020204030204" pitchFamily="34" charset="0"/>
          <a:ea typeface="+mn-ea"/>
          <a:cs typeface="+mn-cs"/>
        </a:defRPr>
      </a:lvl4pPr>
      <a:lvl5pPr marL="2057646" indent="-228627" algn="l" rtl="0" eaLnBrk="0" fontAlgn="base" hangingPunct="0">
        <a:lnSpc>
          <a:spcPct val="140000"/>
        </a:lnSpc>
        <a:spcBef>
          <a:spcPct val="0"/>
        </a:spcBef>
        <a:spcAft>
          <a:spcPct val="0"/>
        </a:spcAft>
        <a:buFont typeface="Arial" charset="0"/>
        <a:buChar char="~"/>
        <a:defRPr sz="1200">
          <a:solidFill>
            <a:schemeClr val="tx1"/>
          </a:solidFill>
          <a:latin typeface="Calibri Light" panose="020F0302020204030204" pitchFamily="34" charset="0"/>
          <a:ea typeface="+mn-ea"/>
          <a:cs typeface="+mn-cs"/>
        </a:defRPr>
      </a:lvl5pPr>
      <a:lvl6pPr marL="2514901" indent="-228627"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156" indent="-228627"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410" indent="-228627"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665" indent="-228627"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510" rtl="0" eaLnBrk="1" latinLnBrk="0" hangingPunct="1">
        <a:defRPr sz="1800" kern="1200">
          <a:solidFill>
            <a:schemeClr val="tx1"/>
          </a:solidFill>
          <a:latin typeface="+mn-lt"/>
          <a:ea typeface="+mn-ea"/>
          <a:cs typeface="+mn-cs"/>
        </a:defRPr>
      </a:lvl1pPr>
      <a:lvl2pPr marL="457255" algn="l" defTabSz="914510" rtl="0" eaLnBrk="1" latinLnBrk="0" hangingPunct="1">
        <a:defRPr sz="1800" kern="1200">
          <a:solidFill>
            <a:schemeClr val="tx1"/>
          </a:solidFill>
          <a:latin typeface="+mn-lt"/>
          <a:ea typeface="+mn-ea"/>
          <a:cs typeface="+mn-cs"/>
        </a:defRPr>
      </a:lvl2pPr>
      <a:lvl3pPr marL="914510" algn="l" defTabSz="914510" rtl="0" eaLnBrk="1" latinLnBrk="0" hangingPunct="1">
        <a:defRPr sz="1800" kern="1200">
          <a:solidFill>
            <a:schemeClr val="tx1"/>
          </a:solidFill>
          <a:latin typeface="+mn-lt"/>
          <a:ea typeface="+mn-ea"/>
          <a:cs typeface="+mn-cs"/>
        </a:defRPr>
      </a:lvl3pPr>
      <a:lvl4pPr marL="1371765" algn="l" defTabSz="914510" rtl="0" eaLnBrk="1" latinLnBrk="0" hangingPunct="1">
        <a:defRPr sz="1800" kern="1200">
          <a:solidFill>
            <a:schemeClr val="tx1"/>
          </a:solidFill>
          <a:latin typeface="+mn-lt"/>
          <a:ea typeface="+mn-ea"/>
          <a:cs typeface="+mn-cs"/>
        </a:defRPr>
      </a:lvl4pPr>
      <a:lvl5pPr marL="1829019" algn="l" defTabSz="914510" rtl="0" eaLnBrk="1" latinLnBrk="0" hangingPunct="1">
        <a:defRPr sz="1800" kern="1200">
          <a:solidFill>
            <a:schemeClr val="tx1"/>
          </a:solidFill>
          <a:latin typeface="+mn-lt"/>
          <a:ea typeface="+mn-ea"/>
          <a:cs typeface="+mn-cs"/>
        </a:defRPr>
      </a:lvl5pPr>
      <a:lvl6pPr marL="2286274" algn="l" defTabSz="914510" rtl="0" eaLnBrk="1" latinLnBrk="0" hangingPunct="1">
        <a:defRPr sz="1800" kern="1200">
          <a:solidFill>
            <a:schemeClr val="tx1"/>
          </a:solidFill>
          <a:latin typeface="+mn-lt"/>
          <a:ea typeface="+mn-ea"/>
          <a:cs typeface="+mn-cs"/>
        </a:defRPr>
      </a:lvl6pPr>
      <a:lvl7pPr marL="2743530" algn="l" defTabSz="914510" rtl="0" eaLnBrk="1" latinLnBrk="0" hangingPunct="1">
        <a:defRPr sz="1800" kern="1200">
          <a:solidFill>
            <a:schemeClr val="tx1"/>
          </a:solidFill>
          <a:latin typeface="+mn-lt"/>
          <a:ea typeface="+mn-ea"/>
          <a:cs typeface="+mn-cs"/>
        </a:defRPr>
      </a:lvl7pPr>
      <a:lvl8pPr marL="3200783" algn="l" defTabSz="914510" rtl="0" eaLnBrk="1" latinLnBrk="0" hangingPunct="1">
        <a:defRPr sz="1800" kern="1200">
          <a:solidFill>
            <a:schemeClr val="tx1"/>
          </a:solidFill>
          <a:latin typeface="+mn-lt"/>
          <a:ea typeface="+mn-ea"/>
          <a:cs typeface="+mn-cs"/>
        </a:defRPr>
      </a:lvl8pPr>
      <a:lvl9pPr marL="3658038" algn="l" defTabSz="91451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3" y="2655538"/>
            <a:ext cx="5398072" cy="271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445785" y="2752391"/>
            <a:ext cx="1826567" cy="1540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1" dirty="0">
                <a:latin typeface="FrutigerNext LT Bold" pitchFamily="34" charset="0"/>
                <a:ea typeface="MS PGothic" pitchFamily="34" charset="-128"/>
              </a:rPr>
              <a:t>HUAWEI TECHNOLOGIES Co., Ltd.</a:t>
            </a:r>
          </a:p>
        </p:txBody>
      </p:sp>
      <p:sp>
        <p:nvSpPr>
          <p:cNvPr id="10246" name="Rectangle 13"/>
          <p:cNvSpPr>
            <a:spLocks noGrp="1" noChangeArrowheads="1"/>
          </p:cNvSpPr>
          <p:nvPr>
            <p:ph type="title"/>
          </p:nvPr>
        </p:nvSpPr>
        <p:spPr bwMode="auto">
          <a:xfrm>
            <a:off x="445783" y="138840"/>
            <a:ext cx="4502763" cy="292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en-US" altLang="zh-CN" dirty="0"/>
              <a:t>Click to edit Master title style</a:t>
            </a:r>
            <a:endParaRPr lang="zh-CN" altLang="en-US" dirty="0"/>
          </a:p>
        </p:txBody>
      </p:sp>
      <p:sp>
        <p:nvSpPr>
          <p:cNvPr id="10248" name="Rectangle 68"/>
          <p:cNvSpPr>
            <a:spLocks noGrp="1" noChangeArrowheads="1"/>
          </p:cNvSpPr>
          <p:nvPr>
            <p:ph type="body" idx="1"/>
          </p:nvPr>
        </p:nvSpPr>
        <p:spPr bwMode="auto">
          <a:xfrm>
            <a:off x="445783" y="567544"/>
            <a:ext cx="4502763" cy="1916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dirty="0"/>
              <a:t>Click to edit Master text styles</a:t>
            </a:r>
            <a:endParaRPr lang="zh-CN" altLang="en-US" dirty="0"/>
          </a:p>
          <a:p>
            <a:pPr lvl="1"/>
            <a:r>
              <a:rPr lang="en-US" altLang="zh-CN" dirty="0"/>
              <a:t>Second level</a:t>
            </a:r>
            <a:endParaRPr lang="zh-CN" altLang="en-US" dirty="0"/>
          </a:p>
          <a:p>
            <a:pPr lvl="2"/>
            <a:r>
              <a:rPr lang="en-US" altLang="zh-CN" dirty="0"/>
              <a:t>Third level</a:t>
            </a:r>
            <a:endParaRPr lang="zh-CN" altLang="en-US" dirty="0"/>
          </a:p>
          <a:p>
            <a:pPr lvl="3"/>
            <a:r>
              <a:rPr lang="en-US" altLang="zh-CN" dirty="0"/>
              <a:t>Fourth level</a:t>
            </a:r>
            <a:endParaRPr lang="zh-CN" altLang="en-US" dirty="0"/>
          </a:p>
          <a:p>
            <a:pPr lvl="4"/>
            <a:r>
              <a:rPr lang="en-US" altLang="zh-CN" dirty="0"/>
              <a:t>Fifth level</a:t>
            </a:r>
            <a:endParaRPr lang="zh-CN" altLang="en-US" dirty="0"/>
          </a:p>
        </p:txBody>
      </p:sp>
      <p:sp>
        <p:nvSpPr>
          <p:cNvPr id="80" name="Rectangle 21"/>
          <p:cNvSpPr>
            <a:spLocks noChangeArrowheads="1"/>
          </p:cNvSpPr>
          <p:nvPr/>
        </p:nvSpPr>
        <p:spPr bwMode="auto">
          <a:xfrm>
            <a:off x="2281105" y="2758506"/>
            <a:ext cx="1101048" cy="308033"/>
          </a:xfrm>
          <a:prstGeom prst="rect">
            <a:avLst/>
          </a:prstGeom>
          <a:noFill/>
          <a:ln w="9525" algn="ctr">
            <a:noFill/>
            <a:miter lim="800000"/>
            <a:headEnd/>
            <a:tailEnd/>
          </a:ln>
          <a:effectLst/>
        </p:spPr>
        <p:txBody>
          <a:bodyPr wrap="square" lIns="80083" tIns="0" rIns="80083" bIns="0">
            <a:spAutoFit/>
          </a:bodyPr>
          <a:lstStyle/>
          <a:p>
            <a:pPr marL="0" marR="0" lvl="0" indent="0" algn="l" defTabSz="801783" rtl="0" eaLnBrk="0" fontAlgn="base" latinLnBrk="0" hangingPunct="0">
              <a:lnSpc>
                <a:spcPct val="100000"/>
              </a:lnSpc>
              <a:spcBef>
                <a:spcPct val="0"/>
              </a:spcBef>
              <a:spcAft>
                <a:spcPct val="0"/>
              </a:spcAft>
              <a:buClrTx/>
              <a:buSzTx/>
              <a:buFontTx/>
              <a:buNone/>
              <a:tabLst/>
              <a:defRPr/>
            </a:pPr>
            <a:r>
              <a:rPr kumimoji="0" lang="en-US" altLang="zh-CN" sz="1001" b="0" i="0" u="none" strike="noStrike" kern="1200" cap="none" spc="0" normalizeH="0" baseline="0" noProof="0" dirty="0">
                <a:ln>
                  <a:noFill/>
                </a:ln>
                <a:solidFill>
                  <a:srgbClr val="000000"/>
                </a:solidFill>
                <a:effectLst/>
                <a:uLnTx/>
                <a:uFillTx/>
                <a:latin typeface="FrutigerNext LT Medium"/>
                <a:ea typeface="华文细黑"/>
              </a:rPr>
              <a:t>Huawei Confidentiality</a:t>
            </a:r>
          </a:p>
        </p:txBody>
      </p:sp>
      <p:sp>
        <p:nvSpPr>
          <p:cNvPr id="82" name="Rectangle 5"/>
          <p:cNvSpPr>
            <a:spLocks noChangeArrowheads="1"/>
          </p:cNvSpPr>
          <p:nvPr/>
        </p:nvSpPr>
        <p:spPr bwMode="auto">
          <a:xfrm>
            <a:off x="3752619" y="2764771"/>
            <a:ext cx="261418" cy="90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fld id="{334777C4-916E-458D-ABE7-87ACD557FBD2}" type="slidenum">
              <a:rPr lang="de-DE" altLang="zh-CN" sz="1001" smtClean="0">
                <a:solidFill>
                  <a:srgbClr val="000000"/>
                </a:solidFill>
                <a:latin typeface="FrutigerNext LT Bold" pitchFamily="34" charset="0"/>
                <a:ea typeface="ＭＳ Ｐゴシック" pitchFamily="34" charset="-128"/>
              </a:rPr>
              <a:pPr eaLnBrk="0" hangingPunct="0">
                <a:lnSpc>
                  <a:spcPct val="85000"/>
                </a:lnSpc>
              </a:pPr>
              <a:t>‹#›</a:t>
            </a:fld>
            <a:endParaRPr lang="en-GB" altLang="zh-CN" sz="1001" dirty="0">
              <a:solidFill>
                <a:srgbClr val="000000"/>
              </a:solidFill>
              <a:latin typeface="FrutigerNext LT Bold" pitchFamily="34" charset="0"/>
              <a:ea typeface="ＭＳ Ｐゴシック" pitchFamily="34" charset="-128"/>
            </a:endParaRPr>
          </a:p>
        </p:txBody>
      </p:sp>
      <p:pic>
        <p:nvPicPr>
          <p:cNvPr id="81" name="Picture 87" descr="图片3副本"/>
          <p:cNvPicPr>
            <a:picLocks noChangeAspect="1" noChangeArrowheads="1"/>
          </p:cNvPicPr>
          <p:nvPr userDrawn="1"/>
        </p:nvPicPr>
        <p:blipFill>
          <a:blip r:embed="rId3" cstate="email"/>
          <a:srcRect/>
          <a:stretch>
            <a:fillRect/>
          </a:stretch>
        </p:blipFill>
        <p:spPr bwMode="auto">
          <a:xfrm>
            <a:off x="4529214" y="2739272"/>
            <a:ext cx="571704" cy="131058"/>
          </a:xfrm>
          <a:prstGeom prst="rect">
            <a:avLst/>
          </a:prstGeom>
          <a:noFill/>
        </p:spPr>
      </p:pic>
    </p:spTree>
  </p:cSld>
  <p:clrMap bg1="lt1" tx1="dk1" bg2="lt2" tx2="dk2" accent1="accent1" accent2="accent2" accent3="accent3" accent4="accent4" accent5="accent5" accent6="accent6" hlink="hlink" folHlink="folHlink"/>
  <p:transition advClick="0" advTm="8000"/>
  <p:txStyles>
    <p:titleStyle>
      <a:lvl1pPr algn="l" rtl="0" eaLnBrk="0" fontAlgn="base" hangingPunct="0">
        <a:spcBef>
          <a:spcPct val="0"/>
        </a:spcBef>
        <a:spcAft>
          <a:spcPct val="0"/>
        </a:spcAft>
        <a:defRPr sz="2800" b="1">
          <a:solidFill>
            <a:srgbClr val="990000"/>
          </a:solidFill>
          <a:latin typeface="Calibri" panose="020F0502020204030204" pitchFamily="34" charset="0"/>
          <a:ea typeface="黑体" pitchFamily="49" charset="-122"/>
          <a:cs typeface="Calibri" panose="020F0502020204030204" pitchFamily="34" charset="0"/>
        </a:defRPr>
      </a:lvl1pPr>
      <a:lvl2pPr algn="l" rtl="0" eaLnBrk="0" fontAlgn="base" hangingPunct="0">
        <a:spcBef>
          <a:spcPct val="0"/>
        </a:spcBef>
        <a:spcAft>
          <a:spcPct val="0"/>
        </a:spcAft>
        <a:defRPr sz="3201"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1"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1"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1" b="1">
          <a:solidFill>
            <a:srgbClr val="990000"/>
          </a:solidFill>
          <a:latin typeface="FrutigerNext LT Medium" pitchFamily="34" charset="0"/>
          <a:ea typeface="黑体" pitchFamily="49" charset="-122"/>
          <a:cs typeface="宋体" charset="-122"/>
        </a:defRPr>
      </a:lvl5pPr>
      <a:lvl6pPr marL="457255"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6pPr>
      <a:lvl7pPr marL="914510"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7pPr>
      <a:lvl8pPr marL="1371765"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8pPr>
      <a:lvl9pPr marL="1829019"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9pPr>
    </p:titleStyle>
    <p:bodyStyle>
      <a:lvl1pPr marL="342941" indent="-342941"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Calibri Light" panose="020F0302020204030204" pitchFamily="34" charset="0"/>
          <a:ea typeface="黑体" pitchFamily="49" charset="-122"/>
          <a:cs typeface="+mn-cs"/>
        </a:defRPr>
      </a:lvl1pPr>
      <a:lvl2pPr marL="743038" indent="-285785"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Calibri Light" panose="020F0302020204030204" pitchFamily="34" charset="0"/>
          <a:ea typeface="+mn-ea"/>
          <a:cs typeface="+mn-cs"/>
        </a:defRPr>
      </a:lvl2pPr>
      <a:lvl3pPr marL="1143136" indent="-228627"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Calibri Light" panose="020F0302020204030204" pitchFamily="34" charset="0"/>
          <a:ea typeface="+mn-ea"/>
          <a:cs typeface="+mn-cs"/>
        </a:defRPr>
      </a:lvl3pPr>
      <a:lvl4pPr marL="1600392" indent="-228627" algn="l" rtl="0" eaLnBrk="0" fontAlgn="base" hangingPunct="0">
        <a:lnSpc>
          <a:spcPct val="140000"/>
        </a:lnSpc>
        <a:spcBef>
          <a:spcPct val="0"/>
        </a:spcBef>
        <a:spcAft>
          <a:spcPct val="0"/>
        </a:spcAft>
        <a:buChar char="–"/>
        <a:defRPr sz="1400">
          <a:solidFill>
            <a:schemeClr val="tx1"/>
          </a:solidFill>
          <a:latin typeface="Calibri Light" panose="020F0302020204030204" pitchFamily="34" charset="0"/>
          <a:ea typeface="+mn-ea"/>
          <a:cs typeface="+mn-cs"/>
        </a:defRPr>
      </a:lvl4pPr>
      <a:lvl5pPr marL="2057646" indent="-228627" algn="l" rtl="0" eaLnBrk="0" fontAlgn="base" hangingPunct="0">
        <a:lnSpc>
          <a:spcPct val="140000"/>
        </a:lnSpc>
        <a:spcBef>
          <a:spcPct val="0"/>
        </a:spcBef>
        <a:spcAft>
          <a:spcPct val="0"/>
        </a:spcAft>
        <a:buFont typeface="Arial" charset="0"/>
        <a:buChar char="~"/>
        <a:defRPr sz="1200">
          <a:solidFill>
            <a:schemeClr val="tx1"/>
          </a:solidFill>
          <a:latin typeface="Calibri Light" panose="020F0302020204030204" pitchFamily="34" charset="0"/>
          <a:ea typeface="+mn-ea"/>
          <a:cs typeface="+mn-cs"/>
        </a:defRPr>
      </a:lvl5pPr>
      <a:lvl6pPr marL="2514901" indent="-228627"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156" indent="-228627"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410" indent="-228627"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665" indent="-228627"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510" rtl="0" eaLnBrk="1" latinLnBrk="0" hangingPunct="1">
        <a:defRPr sz="1800" kern="1200">
          <a:solidFill>
            <a:schemeClr val="tx1"/>
          </a:solidFill>
          <a:latin typeface="+mn-lt"/>
          <a:ea typeface="+mn-ea"/>
          <a:cs typeface="+mn-cs"/>
        </a:defRPr>
      </a:lvl1pPr>
      <a:lvl2pPr marL="457255" algn="l" defTabSz="914510" rtl="0" eaLnBrk="1" latinLnBrk="0" hangingPunct="1">
        <a:defRPr sz="1800" kern="1200">
          <a:solidFill>
            <a:schemeClr val="tx1"/>
          </a:solidFill>
          <a:latin typeface="+mn-lt"/>
          <a:ea typeface="+mn-ea"/>
          <a:cs typeface="+mn-cs"/>
        </a:defRPr>
      </a:lvl2pPr>
      <a:lvl3pPr marL="914510" algn="l" defTabSz="914510" rtl="0" eaLnBrk="1" latinLnBrk="0" hangingPunct="1">
        <a:defRPr sz="1800" kern="1200">
          <a:solidFill>
            <a:schemeClr val="tx1"/>
          </a:solidFill>
          <a:latin typeface="+mn-lt"/>
          <a:ea typeface="+mn-ea"/>
          <a:cs typeface="+mn-cs"/>
        </a:defRPr>
      </a:lvl3pPr>
      <a:lvl4pPr marL="1371765" algn="l" defTabSz="914510" rtl="0" eaLnBrk="1" latinLnBrk="0" hangingPunct="1">
        <a:defRPr sz="1800" kern="1200">
          <a:solidFill>
            <a:schemeClr val="tx1"/>
          </a:solidFill>
          <a:latin typeface="+mn-lt"/>
          <a:ea typeface="+mn-ea"/>
          <a:cs typeface="+mn-cs"/>
        </a:defRPr>
      </a:lvl4pPr>
      <a:lvl5pPr marL="1829019" algn="l" defTabSz="914510" rtl="0" eaLnBrk="1" latinLnBrk="0" hangingPunct="1">
        <a:defRPr sz="1800" kern="1200">
          <a:solidFill>
            <a:schemeClr val="tx1"/>
          </a:solidFill>
          <a:latin typeface="+mn-lt"/>
          <a:ea typeface="+mn-ea"/>
          <a:cs typeface="+mn-cs"/>
        </a:defRPr>
      </a:lvl5pPr>
      <a:lvl6pPr marL="2286274" algn="l" defTabSz="914510" rtl="0" eaLnBrk="1" latinLnBrk="0" hangingPunct="1">
        <a:defRPr sz="1800" kern="1200">
          <a:solidFill>
            <a:schemeClr val="tx1"/>
          </a:solidFill>
          <a:latin typeface="+mn-lt"/>
          <a:ea typeface="+mn-ea"/>
          <a:cs typeface="+mn-cs"/>
        </a:defRPr>
      </a:lvl6pPr>
      <a:lvl7pPr marL="2743530" algn="l" defTabSz="914510" rtl="0" eaLnBrk="1" latinLnBrk="0" hangingPunct="1">
        <a:defRPr sz="1800" kern="1200">
          <a:solidFill>
            <a:schemeClr val="tx1"/>
          </a:solidFill>
          <a:latin typeface="+mn-lt"/>
          <a:ea typeface="+mn-ea"/>
          <a:cs typeface="+mn-cs"/>
        </a:defRPr>
      </a:lvl7pPr>
      <a:lvl8pPr marL="3200783" algn="l" defTabSz="914510" rtl="0" eaLnBrk="1" latinLnBrk="0" hangingPunct="1">
        <a:defRPr sz="1800" kern="1200">
          <a:solidFill>
            <a:schemeClr val="tx1"/>
          </a:solidFill>
          <a:latin typeface="+mn-lt"/>
          <a:ea typeface="+mn-ea"/>
          <a:cs typeface="+mn-cs"/>
        </a:defRPr>
      </a:lvl8pPr>
      <a:lvl9pPr marL="3658038" algn="l" defTabSz="91451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图片 5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128753" y="396866"/>
            <a:ext cx="4264400" cy="2528897"/>
          </a:xfrm>
          <a:prstGeom prst="rect">
            <a:avLst/>
          </a:prstGeom>
        </p:spPr>
      </p:pic>
      <p:sp>
        <p:nvSpPr>
          <p:cNvPr id="9" name="Text Box 16"/>
          <p:cNvSpPr txBox="1">
            <a:spLocks noChangeArrowheads="1"/>
          </p:cNvSpPr>
          <p:nvPr userDrawn="1"/>
        </p:nvSpPr>
        <p:spPr bwMode="auto">
          <a:xfrm>
            <a:off x="1880590" y="941966"/>
            <a:ext cx="2552109" cy="769763"/>
          </a:xfrm>
          <a:prstGeom prst="rect">
            <a:avLst/>
          </a:prstGeom>
          <a:noFill/>
          <a:ln w="9525">
            <a:noFill/>
            <a:miter lim="800000"/>
            <a:headEnd/>
            <a:tailEnd/>
          </a:ln>
        </p:spPr>
        <p:txBody>
          <a:bodyPr wrap="none">
            <a:spAutoFit/>
          </a:bodyPr>
          <a:lstStyle/>
          <a:p>
            <a:pPr eaLnBrk="0" hangingPunct="0">
              <a:buClrTx/>
              <a:buFontTx/>
              <a:buNone/>
            </a:pPr>
            <a:r>
              <a:rPr lang="en-US" altLang="zh-CN" sz="4402" b="0" dirty="0">
                <a:solidFill>
                  <a:srgbClr val="990000"/>
                </a:solidFill>
                <a:latin typeface="FrutigerNext LT Medium" pitchFamily="34" charset="0"/>
                <a:ea typeface="MS PGothic" pitchFamily="34" charset="-128"/>
              </a:rPr>
              <a:t>Thank you</a:t>
            </a:r>
          </a:p>
        </p:txBody>
      </p:sp>
      <p:sp>
        <p:nvSpPr>
          <p:cNvPr id="10" name="Text Box 17"/>
          <p:cNvSpPr txBox="1">
            <a:spLocks noChangeArrowheads="1"/>
          </p:cNvSpPr>
          <p:nvPr userDrawn="1"/>
        </p:nvSpPr>
        <p:spPr bwMode="auto">
          <a:xfrm>
            <a:off x="1944411" y="1405031"/>
            <a:ext cx="2425087" cy="461665"/>
          </a:xfrm>
          <a:prstGeom prst="rect">
            <a:avLst/>
          </a:prstGeom>
          <a:noFill/>
          <a:ln w="9525">
            <a:noFill/>
            <a:miter lim="800000"/>
            <a:headEnd/>
            <a:tailEnd/>
          </a:ln>
        </p:spPr>
        <p:txBody>
          <a:bodyPr wrap="none">
            <a:spAutoFit/>
          </a:bodyPr>
          <a:lstStyle/>
          <a:p>
            <a:pPr eaLnBrk="0" hangingPunct="0">
              <a:buClrTx/>
              <a:buFontTx/>
              <a:buNone/>
            </a:pPr>
            <a:r>
              <a:rPr lang="en-US" altLang="zh-CN" sz="2400" b="0" dirty="0">
                <a:solidFill>
                  <a:srgbClr val="666666"/>
                </a:solidFill>
                <a:latin typeface="FrutigerNext LT Regular" pitchFamily="34" charset="0"/>
                <a:ea typeface="MS PGothic" pitchFamily="34" charset="-128"/>
              </a:rPr>
              <a:t>www.huawei.com</a:t>
            </a:r>
            <a:endParaRPr lang="en-US" altLang="zh-CN" sz="2000" b="0" dirty="0">
              <a:solidFill>
                <a:srgbClr val="990000"/>
              </a:solidFill>
              <a:latin typeface="FrutigerNext LT Regular" pitchFamily="34" charset="0"/>
              <a:ea typeface="MS PGothic" pitchFamily="34" charset="-128"/>
            </a:endParaRPr>
          </a:p>
        </p:txBody>
      </p:sp>
      <p:sp>
        <p:nvSpPr>
          <p:cNvPr id="11" name="TextBox 10"/>
          <p:cNvSpPr txBox="1"/>
          <p:nvPr userDrawn="1"/>
        </p:nvSpPr>
        <p:spPr>
          <a:xfrm>
            <a:off x="185917" y="2168748"/>
            <a:ext cx="5012607" cy="1324465"/>
          </a:xfrm>
          <a:prstGeom prst="rect">
            <a:avLst/>
          </a:prstGeom>
          <a:noFill/>
        </p:spPr>
        <p:txBody>
          <a:bodyPr wrap="square" rtlCol="0">
            <a:spAutoFit/>
          </a:bodyPr>
          <a:lstStyle/>
          <a:p>
            <a:pPr marL="0" marR="0" lvl="0" indent="0" algn="just" defTabSz="914510" eaLnBrk="1" fontAlgn="auto" latinLnBrk="0" hangingPunct="1">
              <a:lnSpc>
                <a:spcPct val="100000"/>
              </a:lnSpc>
              <a:spcBef>
                <a:spcPts val="0"/>
              </a:spcBef>
              <a:spcAft>
                <a:spcPts val="0"/>
              </a:spcAft>
              <a:buClrTx/>
              <a:buSzTx/>
              <a:buFontTx/>
              <a:buNone/>
              <a:tabLst/>
              <a:defRPr/>
            </a:pPr>
            <a:r>
              <a:rPr kumimoji="0" lang="en-US" altLang="zh-CN" sz="1001" b="1" i="0" u="none" strike="noStrike" kern="1200" cap="none" spc="0" normalizeH="0" baseline="0" noProof="0" dirty="0">
                <a:ln>
                  <a:noFill/>
                </a:ln>
                <a:solidFill>
                  <a:srgbClr val="000000"/>
                </a:solidFill>
                <a:effectLst/>
                <a:uLnTx/>
                <a:uFillTx/>
                <a:latin typeface="Calibri" pitchFamily="34" charset="0"/>
                <a:ea typeface="宋体" charset="-122"/>
                <a:cs typeface="+mn-cs"/>
              </a:rPr>
              <a:t>Copyright©2012 Huawei Technologies Co., Ltd. All Rights Reserved.</a:t>
            </a:r>
            <a:endParaRPr kumimoji="0" lang="zh-CN" altLang="zh-CN" sz="1001" b="0" i="0" u="none" strike="noStrike" kern="1200" cap="none" spc="0" normalizeH="0" baseline="0" noProof="0" dirty="0">
              <a:ln>
                <a:noFill/>
              </a:ln>
              <a:solidFill>
                <a:srgbClr val="000000"/>
              </a:solidFill>
              <a:effectLst/>
              <a:uLnTx/>
              <a:uFillTx/>
              <a:latin typeface="Calibri" pitchFamily="34" charset="0"/>
              <a:ea typeface="宋体" charset="-122"/>
              <a:cs typeface="+mn-cs"/>
            </a:endParaRPr>
          </a:p>
          <a:p>
            <a:pPr marL="0" marR="0" lvl="0" indent="0" algn="just" defTabSz="914510" eaLnBrk="1" fontAlgn="auto" latinLnBrk="0" hangingPunct="1">
              <a:lnSpc>
                <a:spcPct val="100000"/>
              </a:lnSpc>
              <a:spcBef>
                <a:spcPts val="0"/>
              </a:spcBef>
              <a:spcAft>
                <a:spcPts val="0"/>
              </a:spcAft>
              <a:buClrTx/>
              <a:buSzTx/>
              <a:buFontTx/>
              <a:buNone/>
              <a:tabLst/>
              <a:defRPr/>
            </a:pPr>
            <a:r>
              <a:rPr kumimoji="0" lang="en-US" altLang="zh-CN" sz="1001" b="0" i="0" u="none" strike="noStrike" kern="1200" cap="none" spc="0" normalizeH="0" baseline="0" noProof="0" dirty="0">
                <a:ln>
                  <a:noFill/>
                </a:ln>
                <a:solidFill>
                  <a:srgbClr val="000000"/>
                </a:solidFill>
                <a:effectLst/>
                <a:uLnTx/>
                <a:uFillTx/>
                <a:latin typeface="Calibri"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kumimoji="0" lang="zh-CN" altLang="zh-CN" sz="1001" b="0" i="0" u="none" strike="noStrike" kern="1200" cap="none" spc="0" normalizeH="0" baseline="0" noProof="0" dirty="0">
              <a:ln>
                <a:noFill/>
              </a:ln>
              <a:solidFill>
                <a:srgbClr val="000000"/>
              </a:solidFill>
              <a:effectLst/>
              <a:uLnTx/>
              <a:uFillTx/>
              <a:latin typeface="Calibri" pitchFamily="34" charset="0"/>
              <a:ea typeface="宋体" charset="-122"/>
              <a:cs typeface="+mn-cs"/>
            </a:endParaRPr>
          </a:p>
        </p:txBody>
      </p:sp>
    </p:spTree>
  </p:cSld>
  <p:clrMap bg1="lt1" tx1="dk1" bg2="lt2" tx2="dk2" accent1="accent1" accent2="accent2" accent3="accent3" accent4="accent4" accent5="accent5" accent6="accent6" hlink="hlink" folHlink="folHlink"/>
  <p:transition advClick="0" advTm="8000"/>
  <p:txStyles>
    <p:titleStyle>
      <a:lvl1pPr algn="l" rtl="0" eaLnBrk="0" fontAlgn="base" hangingPunct="0">
        <a:spcBef>
          <a:spcPct val="0"/>
        </a:spcBef>
        <a:spcAft>
          <a:spcPct val="0"/>
        </a:spcAft>
        <a:defRPr sz="3201" b="1">
          <a:solidFill>
            <a:srgbClr val="990000"/>
          </a:solidFill>
          <a:latin typeface="+mj-lt"/>
          <a:ea typeface="+mj-ea"/>
          <a:cs typeface="+mj-cs"/>
        </a:defRPr>
      </a:lvl1pPr>
      <a:lvl2pPr algn="l" rtl="0" eaLnBrk="0" fontAlgn="base" hangingPunct="0">
        <a:spcBef>
          <a:spcPct val="0"/>
        </a:spcBef>
        <a:spcAft>
          <a:spcPct val="0"/>
        </a:spcAft>
        <a:defRPr sz="3201"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1"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1"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1" b="1">
          <a:solidFill>
            <a:srgbClr val="990000"/>
          </a:solidFill>
          <a:latin typeface="FrutigerNext LT Medium" pitchFamily="34" charset="0"/>
          <a:ea typeface="华文细黑" pitchFamily="2" charset="-122"/>
          <a:cs typeface="宋体" charset="-122"/>
        </a:defRPr>
      </a:lvl5pPr>
      <a:lvl6pPr marL="457255"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6pPr>
      <a:lvl7pPr marL="914510"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7pPr>
      <a:lvl8pPr marL="1371765"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8pPr>
      <a:lvl9pPr marL="1829019" algn="l" rtl="0" eaLnBrk="1" fontAlgn="base" hangingPunct="1">
        <a:spcBef>
          <a:spcPct val="0"/>
        </a:spcBef>
        <a:spcAft>
          <a:spcPct val="0"/>
        </a:spcAft>
        <a:defRPr sz="3201" b="1">
          <a:solidFill>
            <a:srgbClr val="990000"/>
          </a:solidFill>
          <a:latin typeface="FrutigerNext LT Medium" pitchFamily="34" charset="0"/>
          <a:ea typeface="华文细黑" pitchFamily="2" charset="-122"/>
          <a:cs typeface="宋体" charset="-122"/>
        </a:defRPr>
      </a:lvl9pPr>
    </p:titleStyle>
    <p:bodyStyle>
      <a:lvl1pPr marL="342941" indent="-342941"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3038" indent="-285785"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136" indent="-228627"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392" indent="-228627" algn="l" rtl="0" eaLnBrk="0" fontAlgn="base" hangingPunct="0">
        <a:spcBef>
          <a:spcPct val="20000"/>
        </a:spcBef>
        <a:spcAft>
          <a:spcPct val="0"/>
        </a:spcAft>
        <a:buChar char="–"/>
        <a:defRPr sz="1600">
          <a:solidFill>
            <a:schemeClr val="tx1"/>
          </a:solidFill>
          <a:latin typeface="+mn-lt"/>
          <a:ea typeface="+mn-ea"/>
          <a:cs typeface="+mn-cs"/>
        </a:defRPr>
      </a:lvl4pPr>
      <a:lvl5pPr marL="2057646" indent="-228627"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901" indent="-228627"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156" indent="-228627"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410" indent="-228627"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665" indent="-228627"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510" rtl="0" eaLnBrk="1" latinLnBrk="0" hangingPunct="1">
        <a:defRPr sz="1800" kern="1200">
          <a:solidFill>
            <a:schemeClr val="tx1"/>
          </a:solidFill>
          <a:latin typeface="+mn-lt"/>
          <a:ea typeface="+mn-ea"/>
          <a:cs typeface="+mn-cs"/>
        </a:defRPr>
      </a:lvl1pPr>
      <a:lvl2pPr marL="457255" algn="l" defTabSz="914510" rtl="0" eaLnBrk="1" latinLnBrk="0" hangingPunct="1">
        <a:defRPr sz="1800" kern="1200">
          <a:solidFill>
            <a:schemeClr val="tx1"/>
          </a:solidFill>
          <a:latin typeface="+mn-lt"/>
          <a:ea typeface="+mn-ea"/>
          <a:cs typeface="+mn-cs"/>
        </a:defRPr>
      </a:lvl2pPr>
      <a:lvl3pPr marL="914510" algn="l" defTabSz="914510" rtl="0" eaLnBrk="1" latinLnBrk="0" hangingPunct="1">
        <a:defRPr sz="1800" kern="1200">
          <a:solidFill>
            <a:schemeClr val="tx1"/>
          </a:solidFill>
          <a:latin typeface="+mn-lt"/>
          <a:ea typeface="+mn-ea"/>
          <a:cs typeface="+mn-cs"/>
        </a:defRPr>
      </a:lvl3pPr>
      <a:lvl4pPr marL="1371765" algn="l" defTabSz="914510" rtl="0" eaLnBrk="1" latinLnBrk="0" hangingPunct="1">
        <a:defRPr sz="1800" kern="1200">
          <a:solidFill>
            <a:schemeClr val="tx1"/>
          </a:solidFill>
          <a:latin typeface="+mn-lt"/>
          <a:ea typeface="+mn-ea"/>
          <a:cs typeface="+mn-cs"/>
        </a:defRPr>
      </a:lvl4pPr>
      <a:lvl5pPr marL="1829019" algn="l" defTabSz="914510" rtl="0" eaLnBrk="1" latinLnBrk="0" hangingPunct="1">
        <a:defRPr sz="1800" kern="1200">
          <a:solidFill>
            <a:schemeClr val="tx1"/>
          </a:solidFill>
          <a:latin typeface="+mn-lt"/>
          <a:ea typeface="+mn-ea"/>
          <a:cs typeface="+mn-cs"/>
        </a:defRPr>
      </a:lvl5pPr>
      <a:lvl6pPr marL="2286274" algn="l" defTabSz="914510" rtl="0" eaLnBrk="1" latinLnBrk="0" hangingPunct="1">
        <a:defRPr sz="1800" kern="1200">
          <a:solidFill>
            <a:schemeClr val="tx1"/>
          </a:solidFill>
          <a:latin typeface="+mn-lt"/>
          <a:ea typeface="+mn-ea"/>
          <a:cs typeface="+mn-cs"/>
        </a:defRPr>
      </a:lvl6pPr>
      <a:lvl7pPr marL="2743530" algn="l" defTabSz="914510" rtl="0" eaLnBrk="1" latinLnBrk="0" hangingPunct="1">
        <a:defRPr sz="1800" kern="1200">
          <a:solidFill>
            <a:schemeClr val="tx1"/>
          </a:solidFill>
          <a:latin typeface="+mn-lt"/>
          <a:ea typeface="+mn-ea"/>
          <a:cs typeface="+mn-cs"/>
        </a:defRPr>
      </a:lvl7pPr>
      <a:lvl8pPr marL="3200783" algn="l" defTabSz="914510" rtl="0" eaLnBrk="1" latinLnBrk="0" hangingPunct="1">
        <a:defRPr sz="1800" kern="1200">
          <a:solidFill>
            <a:schemeClr val="tx1"/>
          </a:solidFill>
          <a:latin typeface="+mn-lt"/>
          <a:ea typeface="+mn-ea"/>
          <a:cs typeface="+mn-cs"/>
        </a:defRPr>
      </a:lvl8pPr>
      <a:lvl9pPr marL="3658038" algn="l" defTabSz="91451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 name="Rectangle: Rounded Corners 116">
            <a:extLst>
              <a:ext uri="{FF2B5EF4-FFF2-40B4-BE49-F238E27FC236}">
                <a16:creationId xmlns:a16="http://schemas.microsoft.com/office/drawing/2014/main" id="{24DA404B-EB0F-4FAE-B773-AB32A58F7552}"/>
              </a:ext>
            </a:extLst>
          </p:cNvPr>
          <p:cNvSpPr/>
          <p:nvPr/>
        </p:nvSpPr>
        <p:spPr bwMode="auto">
          <a:xfrm>
            <a:off x="1952998" y="850365"/>
            <a:ext cx="3336452" cy="2019526"/>
          </a:xfrm>
          <a:prstGeom prst="roundRect">
            <a:avLst/>
          </a:prstGeom>
          <a:solidFill>
            <a:schemeClr val="accent1">
              <a:lumMod val="20000"/>
              <a:lumOff val="80000"/>
            </a:schemeClr>
          </a:solidFill>
          <a:ln w="9525" cap="flat" cmpd="sng" algn="ctr">
            <a:solidFill>
              <a:schemeClr val="tx1"/>
            </a:solidFill>
            <a:prstDash val="sysDash"/>
            <a:round/>
            <a:headEnd type="none" w="med" len="med"/>
            <a:tailEnd type="none" w="med" len="med"/>
          </a:ln>
          <a:effectLst/>
          <a:extLst/>
        </p:spPr>
        <p:txBody>
          <a:bodyPr vert="horz" wrap="square" lIns="91440" tIns="45721" rIns="91440" bIns="45721" numCol="1" rtlCol="0" anchor="t" anchorCtr="0" compatLnSpc="1">
            <a:prstTxWarp prst="textNoShape">
              <a:avLst/>
            </a:prstTxWarp>
          </a:bodyPr>
          <a:lstStyle/>
          <a:p>
            <a:pPr defTabSz="914428">
              <a:buClr>
                <a:srgbClr val="CC9900"/>
              </a:buClr>
              <a:buFont typeface="Wingdings" pitchFamily="2" charset="2"/>
              <a:buChar char="n"/>
            </a:pPr>
            <a:endParaRPr lang="en-US">
              <a:latin typeface="Arial" charset="0"/>
            </a:endParaRPr>
          </a:p>
        </p:txBody>
      </p:sp>
      <p:sp>
        <p:nvSpPr>
          <p:cNvPr id="137" name="TextBox 136">
            <a:extLst>
              <a:ext uri="{FF2B5EF4-FFF2-40B4-BE49-F238E27FC236}">
                <a16:creationId xmlns:a16="http://schemas.microsoft.com/office/drawing/2014/main" id="{D2190F60-3E95-4BBD-8C51-6E0E74701959}"/>
              </a:ext>
            </a:extLst>
          </p:cNvPr>
          <p:cNvSpPr txBox="1"/>
          <p:nvPr/>
        </p:nvSpPr>
        <p:spPr>
          <a:xfrm>
            <a:off x="2211169" y="2242512"/>
            <a:ext cx="2926150" cy="369332"/>
          </a:xfrm>
          <a:prstGeom prst="rect">
            <a:avLst/>
          </a:prstGeom>
          <a:solidFill>
            <a:schemeClr val="accent1">
              <a:lumMod val="60000"/>
              <a:lumOff val="40000"/>
            </a:schemeClr>
          </a:solidFill>
          <a:ln>
            <a:solidFill>
              <a:schemeClr val="tx1"/>
            </a:solidFill>
          </a:ln>
        </p:spPr>
        <p:txBody>
          <a:bodyPr wrap="square" rtlCol="0">
            <a:spAutoFit/>
          </a:bodyPr>
          <a:lstStyle/>
          <a:p>
            <a:endParaRPr lang="en-US" dirty="0"/>
          </a:p>
        </p:txBody>
      </p:sp>
      <p:sp>
        <p:nvSpPr>
          <p:cNvPr id="138" name="Rectangle 137">
            <a:extLst>
              <a:ext uri="{FF2B5EF4-FFF2-40B4-BE49-F238E27FC236}">
                <a16:creationId xmlns:a16="http://schemas.microsoft.com/office/drawing/2014/main" id="{5D6F89D8-B31D-4E15-BF3F-56191FA7962C}"/>
              </a:ext>
            </a:extLst>
          </p:cNvPr>
          <p:cNvSpPr/>
          <p:nvPr/>
        </p:nvSpPr>
        <p:spPr>
          <a:xfrm>
            <a:off x="2170739" y="2462751"/>
            <a:ext cx="526425" cy="200055"/>
          </a:xfrm>
          <a:prstGeom prst="rect">
            <a:avLst/>
          </a:prstGeom>
          <a:noFill/>
        </p:spPr>
        <p:txBody>
          <a:bodyPr wrap="square">
            <a:spAutoFit/>
          </a:bodyPr>
          <a:lstStyle/>
          <a:p>
            <a:pPr algn="ctr"/>
            <a:r>
              <a:rPr lang="en-US" sz="700" b="1" noProof="1"/>
              <a:t>device N</a:t>
            </a:r>
          </a:p>
        </p:txBody>
      </p:sp>
      <p:sp>
        <p:nvSpPr>
          <p:cNvPr id="122" name="TextBox 121">
            <a:extLst>
              <a:ext uri="{FF2B5EF4-FFF2-40B4-BE49-F238E27FC236}">
                <a16:creationId xmlns:a16="http://schemas.microsoft.com/office/drawing/2014/main" id="{D5C15667-0DBC-4E36-A246-DACB11FEFE66}"/>
              </a:ext>
            </a:extLst>
          </p:cNvPr>
          <p:cNvSpPr txBox="1"/>
          <p:nvPr/>
        </p:nvSpPr>
        <p:spPr>
          <a:xfrm>
            <a:off x="2222355" y="1635062"/>
            <a:ext cx="2926150" cy="369332"/>
          </a:xfrm>
          <a:prstGeom prst="rect">
            <a:avLst/>
          </a:prstGeom>
          <a:solidFill>
            <a:schemeClr val="accent1">
              <a:lumMod val="60000"/>
              <a:lumOff val="40000"/>
            </a:schemeClr>
          </a:solidFill>
          <a:ln>
            <a:solidFill>
              <a:schemeClr val="tx1"/>
            </a:solidFill>
          </a:ln>
        </p:spPr>
        <p:txBody>
          <a:bodyPr wrap="square" rtlCol="0">
            <a:spAutoFit/>
          </a:bodyPr>
          <a:lstStyle/>
          <a:p>
            <a:endParaRPr lang="en-US" dirty="0"/>
          </a:p>
        </p:txBody>
      </p:sp>
      <p:sp>
        <p:nvSpPr>
          <p:cNvPr id="130" name="Rectangle 129">
            <a:extLst>
              <a:ext uri="{FF2B5EF4-FFF2-40B4-BE49-F238E27FC236}">
                <a16:creationId xmlns:a16="http://schemas.microsoft.com/office/drawing/2014/main" id="{FD70783B-7E5C-42AA-AF9D-5C5108602385}"/>
              </a:ext>
            </a:extLst>
          </p:cNvPr>
          <p:cNvSpPr/>
          <p:nvPr/>
        </p:nvSpPr>
        <p:spPr>
          <a:xfrm>
            <a:off x="2176357" y="1870639"/>
            <a:ext cx="487370" cy="200055"/>
          </a:xfrm>
          <a:prstGeom prst="rect">
            <a:avLst/>
          </a:prstGeom>
          <a:noFill/>
        </p:spPr>
        <p:txBody>
          <a:bodyPr wrap="square">
            <a:spAutoFit/>
          </a:bodyPr>
          <a:lstStyle/>
          <a:p>
            <a:pPr algn="ctr"/>
            <a:r>
              <a:rPr lang="en-US" sz="700" b="1" noProof="1"/>
              <a:t>device 1</a:t>
            </a:r>
          </a:p>
        </p:txBody>
      </p:sp>
      <p:sp>
        <p:nvSpPr>
          <p:cNvPr id="98" name="TextBox 97">
            <a:extLst>
              <a:ext uri="{FF2B5EF4-FFF2-40B4-BE49-F238E27FC236}">
                <a16:creationId xmlns:a16="http://schemas.microsoft.com/office/drawing/2014/main" id="{27CC10D1-25CA-48B4-B207-644C87C2F9C3}"/>
              </a:ext>
            </a:extLst>
          </p:cNvPr>
          <p:cNvSpPr txBox="1"/>
          <p:nvPr/>
        </p:nvSpPr>
        <p:spPr>
          <a:xfrm>
            <a:off x="2206810" y="970317"/>
            <a:ext cx="2926150" cy="369332"/>
          </a:xfrm>
          <a:prstGeom prst="rect">
            <a:avLst/>
          </a:prstGeom>
          <a:solidFill>
            <a:schemeClr val="accent1">
              <a:lumMod val="60000"/>
              <a:lumOff val="40000"/>
            </a:schemeClr>
          </a:solidFill>
          <a:ln>
            <a:solidFill>
              <a:schemeClr val="tx1"/>
            </a:solidFill>
          </a:ln>
        </p:spPr>
        <p:txBody>
          <a:bodyPr wrap="square" rtlCol="0">
            <a:spAutoFit/>
          </a:bodyPr>
          <a:lstStyle/>
          <a:p>
            <a:endParaRPr lang="en-US" dirty="0"/>
          </a:p>
        </p:txBody>
      </p:sp>
      <p:sp>
        <p:nvSpPr>
          <p:cNvPr id="118" name="Rectangle 117">
            <a:extLst>
              <a:ext uri="{FF2B5EF4-FFF2-40B4-BE49-F238E27FC236}">
                <a16:creationId xmlns:a16="http://schemas.microsoft.com/office/drawing/2014/main" id="{9BD51295-9F50-4B9A-BB03-98A715F49AE9}"/>
              </a:ext>
            </a:extLst>
          </p:cNvPr>
          <p:cNvSpPr/>
          <p:nvPr/>
        </p:nvSpPr>
        <p:spPr>
          <a:xfrm>
            <a:off x="2163963" y="641178"/>
            <a:ext cx="726242" cy="246349"/>
          </a:xfrm>
          <a:prstGeom prst="rect">
            <a:avLst/>
          </a:prstGeom>
        </p:spPr>
        <p:txBody>
          <a:bodyPr wrap="square">
            <a:spAutoFit/>
          </a:bodyPr>
          <a:lstStyle/>
          <a:p>
            <a:pPr algn="ctr"/>
            <a:r>
              <a:rPr lang="en-US" sz="1001" b="1" noProof="1"/>
              <a:t>Topology</a:t>
            </a:r>
          </a:p>
        </p:txBody>
      </p:sp>
      <p:sp>
        <p:nvSpPr>
          <p:cNvPr id="119" name="Rectangle 118">
            <a:extLst>
              <a:ext uri="{FF2B5EF4-FFF2-40B4-BE49-F238E27FC236}">
                <a16:creationId xmlns:a16="http://schemas.microsoft.com/office/drawing/2014/main" id="{4E8EEBDA-3E13-47EB-9823-9E62950EEE6C}"/>
              </a:ext>
            </a:extLst>
          </p:cNvPr>
          <p:cNvSpPr/>
          <p:nvPr/>
        </p:nvSpPr>
        <p:spPr>
          <a:xfrm>
            <a:off x="2140032" y="1200971"/>
            <a:ext cx="526425" cy="200055"/>
          </a:xfrm>
          <a:prstGeom prst="rect">
            <a:avLst/>
          </a:prstGeom>
        </p:spPr>
        <p:txBody>
          <a:bodyPr wrap="square">
            <a:spAutoFit/>
          </a:bodyPr>
          <a:lstStyle/>
          <a:p>
            <a:pPr algn="ctr"/>
            <a:r>
              <a:rPr lang="en-US" sz="700" b="1" noProof="1"/>
              <a:t>device 0</a:t>
            </a:r>
          </a:p>
        </p:txBody>
      </p:sp>
      <p:sp>
        <p:nvSpPr>
          <p:cNvPr id="11" name="Arrow: Down 10">
            <a:extLst>
              <a:ext uri="{FF2B5EF4-FFF2-40B4-BE49-F238E27FC236}">
                <a16:creationId xmlns:a16="http://schemas.microsoft.com/office/drawing/2014/main" id="{B158A37B-D6B2-4EB4-80F8-ED7EFADB984C}"/>
              </a:ext>
            </a:extLst>
          </p:cNvPr>
          <p:cNvSpPr/>
          <p:nvPr/>
        </p:nvSpPr>
        <p:spPr bwMode="auto">
          <a:xfrm>
            <a:off x="3817714" y="301610"/>
            <a:ext cx="160306" cy="541235"/>
          </a:xfrm>
          <a:prstGeom prst="downArrow">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1" rIns="91440" bIns="45721" numCol="1" rtlCol="0" anchor="t" anchorCtr="0" compatLnSpc="1">
            <a:prstTxWarp prst="textNoShape">
              <a:avLst/>
            </a:prstTxWarp>
          </a:bodyPr>
          <a:lstStyle/>
          <a:p>
            <a:pPr defTabSz="914428">
              <a:buClr>
                <a:srgbClr val="CC9900"/>
              </a:buClr>
              <a:buFont typeface="Wingdings" pitchFamily="2" charset="2"/>
              <a:buChar char="n"/>
            </a:pPr>
            <a:endParaRPr lang="en-US">
              <a:latin typeface="Arial" charset="0"/>
            </a:endParaRPr>
          </a:p>
        </p:txBody>
      </p:sp>
      <p:sp>
        <p:nvSpPr>
          <p:cNvPr id="148" name="Rectangle 147">
            <a:extLst>
              <a:ext uri="{FF2B5EF4-FFF2-40B4-BE49-F238E27FC236}">
                <a16:creationId xmlns:a16="http://schemas.microsoft.com/office/drawing/2014/main" id="{F17DAD36-B4F6-41EF-8547-DDDC2754780C}"/>
              </a:ext>
            </a:extLst>
          </p:cNvPr>
          <p:cNvSpPr/>
          <p:nvPr/>
        </p:nvSpPr>
        <p:spPr>
          <a:xfrm>
            <a:off x="3849296" y="535423"/>
            <a:ext cx="786571" cy="200055"/>
          </a:xfrm>
          <a:prstGeom prst="rect">
            <a:avLst/>
          </a:prstGeom>
        </p:spPr>
        <p:txBody>
          <a:bodyPr wrap="square">
            <a:spAutoFit/>
          </a:bodyPr>
          <a:lstStyle/>
          <a:p>
            <a:pPr algn="ctr"/>
            <a:r>
              <a:rPr lang="en-US" sz="700" b="1" noProof="1"/>
              <a:t>discovers</a:t>
            </a:r>
            <a:endParaRPr lang="en-US" sz="1050" b="1" noProof="1"/>
          </a:p>
        </p:txBody>
      </p:sp>
      <p:grpSp>
        <p:nvGrpSpPr>
          <p:cNvPr id="103" name="Group 102">
            <a:extLst>
              <a:ext uri="{FF2B5EF4-FFF2-40B4-BE49-F238E27FC236}">
                <a16:creationId xmlns:a16="http://schemas.microsoft.com/office/drawing/2014/main" id="{18117742-C74C-4D0F-B986-E2C1415822C5}"/>
              </a:ext>
            </a:extLst>
          </p:cNvPr>
          <p:cNvGrpSpPr/>
          <p:nvPr/>
        </p:nvGrpSpPr>
        <p:grpSpPr>
          <a:xfrm>
            <a:off x="2312971" y="997669"/>
            <a:ext cx="1127228" cy="239924"/>
            <a:chOff x="1116734" y="881248"/>
            <a:chExt cx="1511050" cy="404811"/>
          </a:xfrm>
          <a:solidFill>
            <a:srgbClr val="FFC000"/>
          </a:solidFill>
        </p:grpSpPr>
        <p:sp>
          <p:nvSpPr>
            <p:cNvPr id="107" name="Rectangle: Rounded Corners 106">
              <a:extLst>
                <a:ext uri="{FF2B5EF4-FFF2-40B4-BE49-F238E27FC236}">
                  <a16:creationId xmlns:a16="http://schemas.microsoft.com/office/drawing/2014/main" id="{CDB20660-B924-4CEE-B21A-E18FE112AC25}"/>
                </a:ext>
              </a:extLst>
            </p:cNvPr>
            <p:cNvSpPr/>
            <p:nvPr/>
          </p:nvSpPr>
          <p:spPr bwMode="auto">
            <a:xfrm>
              <a:off x="1116734" y="915566"/>
              <a:ext cx="1511050" cy="370493"/>
            </a:xfrm>
            <a:prstGeom prst="roundRect">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1" rIns="91440" bIns="45721" numCol="1" rtlCol="0" anchor="t" anchorCtr="0" compatLnSpc="1">
              <a:prstTxWarp prst="textNoShape">
                <a:avLst/>
              </a:prstTxWarp>
            </a:bodyPr>
            <a:lstStyle/>
            <a:p>
              <a:pPr defTabSz="914428">
                <a:buClr>
                  <a:srgbClr val="CC9900"/>
                </a:buClr>
                <a:buFont typeface="Wingdings" pitchFamily="2" charset="2"/>
                <a:buChar char="n"/>
              </a:pPr>
              <a:endParaRPr lang="en-US" noProof="1">
                <a:latin typeface="Arial" charset="0"/>
              </a:endParaRPr>
            </a:p>
          </p:txBody>
        </p:sp>
        <p:sp>
          <p:nvSpPr>
            <p:cNvPr id="108" name="Rectangle 107">
              <a:extLst>
                <a:ext uri="{FF2B5EF4-FFF2-40B4-BE49-F238E27FC236}">
                  <a16:creationId xmlns:a16="http://schemas.microsoft.com/office/drawing/2014/main" id="{B7753F87-B580-4481-801F-185E9B487E75}"/>
                </a:ext>
              </a:extLst>
            </p:cNvPr>
            <p:cNvSpPr/>
            <p:nvPr/>
          </p:nvSpPr>
          <p:spPr>
            <a:xfrm>
              <a:off x="1224804" y="881248"/>
              <a:ext cx="1302620" cy="389470"/>
            </a:xfrm>
            <a:prstGeom prst="rect">
              <a:avLst/>
            </a:prstGeom>
            <a:noFill/>
          </p:spPr>
          <p:txBody>
            <a:bodyPr wrap="none">
              <a:spAutoFit/>
            </a:bodyPr>
            <a:lstStyle/>
            <a:p>
              <a:pPr algn="ctr"/>
              <a:r>
                <a:rPr lang="en-US" sz="900" noProof="1"/>
                <a:t>Memory Space 0</a:t>
              </a:r>
            </a:p>
          </p:txBody>
        </p:sp>
      </p:grpSp>
      <p:sp>
        <p:nvSpPr>
          <p:cNvPr id="94" name="Rectangle 93">
            <a:extLst>
              <a:ext uri="{FF2B5EF4-FFF2-40B4-BE49-F238E27FC236}">
                <a16:creationId xmlns:a16="http://schemas.microsoft.com/office/drawing/2014/main" id="{F65D177B-B888-43CC-B000-030CFCF7D528}"/>
              </a:ext>
            </a:extLst>
          </p:cNvPr>
          <p:cNvSpPr/>
          <p:nvPr/>
        </p:nvSpPr>
        <p:spPr bwMode="auto">
          <a:xfrm>
            <a:off x="3385666" y="96928"/>
            <a:ext cx="1243888" cy="21945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81">
              <a:buClr>
                <a:srgbClr val="CC9900"/>
              </a:buClr>
              <a:defRPr/>
            </a:pPr>
            <a:r>
              <a:rPr lang="en-US" sz="800" dirty="0">
                <a:solidFill>
                  <a:srgbClr val="000000"/>
                </a:solidFill>
                <a:latin typeface="Arial" charset="0"/>
              </a:rPr>
              <a:t>Topology Manager</a:t>
            </a:r>
          </a:p>
        </p:txBody>
      </p:sp>
      <p:grpSp>
        <p:nvGrpSpPr>
          <p:cNvPr id="83" name="Group 82">
            <a:extLst>
              <a:ext uri="{FF2B5EF4-FFF2-40B4-BE49-F238E27FC236}">
                <a16:creationId xmlns:a16="http://schemas.microsoft.com/office/drawing/2014/main" id="{33E5437B-BC7D-4339-84EC-865BFBAE4A6E}"/>
              </a:ext>
            </a:extLst>
          </p:cNvPr>
          <p:cNvGrpSpPr/>
          <p:nvPr/>
        </p:nvGrpSpPr>
        <p:grpSpPr>
          <a:xfrm>
            <a:off x="3876707" y="997669"/>
            <a:ext cx="1127228" cy="239924"/>
            <a:chOff x="1116734" y="881248"/>
            <a:chExt cx="1511050" cy="404811"/>
          </a:xfrm>
          <a:solidFill>
            <a:srgbClr val="FFC000"/>
          </a:solidFill>
        </p:grpSpPr>
        <p:sp>
          <p:nvSpPr>
            <p:cNvPr id="84" name="Rectangle: Rounded Corners 83">
              <a:extLst>
                <a:ext uri="{FF2B5EF4-FFF2-40B4-BE49-F238E27FC236}">
                  <a16:creationId xmlns:a16="http://schemas.microsoft.com/office/drawing/2014/main" id="{6E0A2208-A6C4-4EA9-8338-45307239194D}"/>
                </a:ext>
              </a:extLst>
            </p:cNvPr>
            <p:cNvSpPr/>
            <p:nvPr/>
          </p:nvSpPr>
          <p:spPr bwMode="auto">
            <a:xfrm>
              <a:off x="1116734" y="915566"/>
              <a:ext cx="1511050" cy="370493"/>
            </a:xfrm>
            <a:prstGeom prst="roundRect">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1" rIns="91440" bIns="45721" numCol="1" rtlCol="0" anchor="t" anchorCtr="0" compatLnSpc="1">
              <a:prstTxWarp prst="textNoShape">
                <a:avLst/>
              </a:prstTxWarp>
            </a:bodyPr>
            <a:lstStyle/>
            <a:p>
              <a:pPr defTabSz="914428">
                <a:buClr>
                  <a:srgbClr val="CC9900"/>
                </a:buClr>
                <a:buFont typeface="Wingdings" pitchFamily="2" charset="2"/>
                <a:buChar char="n"/>
              </a:pPr>
              <a:endParaRPr lang="en-US" noProof="1">
                <a:latin typeface="Arial" charset="0"/>
              </a:endParaRPr>
            </a:p>
          </p:txBody>
        </p:sp>
        <p:sp>
          <p:nvSpPr>
            <p:cNvPr id="85" name="Rectangle 84">
              <a:extLst>
                <a:ext uri="{FF2B5EF4-FFF2-40B4-BE49-F238E27FC236}">
                  <a16:creationId xmlns:a16="http://schemas.microsoft.com/office/drawing/2014/main" id="{32AF1E21-6075-4A62-96A0-E1084860D66A}"/>
                </a:ext>
              </a:extLst>
            </p:cNvPr>
            <p:cNvSpPr/>
            <p:nvPr/>
          </p:nvSpPr>
          <p:spPr>
            <a:xfrm>
              <a:off x="1222658" y="881248"/>
              <a:ext cx="1306917" cy="389470"/>
            </a:xfrm>
            <a:prstGeom prst="rect">
              <a:avLst/>
            </a:prstGeom>
            <a:noFill/>
          </p:spPr>
          <p:txBody>
            <a:bodyPr wrap="none">
              <a:spAutoFit/>
            </a:bodyPr>
            <a:lstStyle/>
            <a:p>
              <a:pPr algn="ctr"/>
              <a:r>
                <a:rPr lang="en-US" sz="900" noProof="1"/>
                <a:t>Memory Space n</a:t>
              </a:r>
            </a:p>
          </p:txBody>
        </p:sp>
      </p:grpSp>
      <p:grpSp>
        <p:nvGrpSpPr>
          <p:cNvPr id="87" name="Group 86">
            <a:extLst>
              <a:ext uri="{FF2B5EF4-FFF2-40B4-BE49-F238E27FC236}">
                <a16:creationId xmlns:a16="http://schemas.microsoft.com/office/drawing/2014/main" id="{36C5E9B0-EBF1-4032-8EEF-BFBAB30E454C}"/>
              </a:ext>
            </a:extLst>
          </p:cNvPr>
          <p:cNvGrpSpPr/>
          <p:nvPr/>
        </p:nvGrpSpPr>
        <p:grpSpPr>
          <a:xfrm>
            <a:off x="2312971" y="1687675"/>
            <a:ext cx="1127228" cy="239924"/>
            <a:chOff x="1116734" y="881248"/>
            <a:chExt cx="1511050" cy="404811"/>
          </a:xfrm>
          <a:solidFill>
            <a:srgbClr val="FFC000"/>
          </a:solidFill>
        </p:grpSpPr>
        <p:sp>
          <p:nvSpPr>
            <p:cNvPr id="89" name="Rectangle: Rounded Corners 88">
              <a:extLst>
                <a:ext uri="{FF2B5EF4-FFF2-40B4-BE49-F238E27FC236}">
                  <a16:creationId xmlns:a16="http://schemas.microsoft.com/office/drawing/2014/main" id="{9A0E26CF-F594-42DF-8C87-785935271412}"/>
                </a:ext>
              </a:extLst>
            </p:cNvPr>
            <p:cNvSpPr/>
            <p:nvPr/>
          </p:nvSpPr>
          <p:spPr bwMode="auto">
            <a:xfrm>
              <a:off x="1116734" y="915566"/>
              <a:ext cx="1511050" cy="370493"/>
            </a:xfrm>
            <a:prstGeom prst="roundRect">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1" rIns="91440" bIns="45721" numCol="1" rtlCol="0" anchor="t" anchorCtr="0" compatLnSpc="1">
              <a:prstTxWarp prst="textNoShape">
                <a:avLst/>
              </a:prstTxWarp>
            </a:bodyPr>
            <a:lstStyle/>
            <a:p>
              <a:pPr defTabSz="914428">
                <a:buClr>
                  <a:srgbClr val="CC9900"/>
                </a:buClr>
                <a:buFont typeface="Wingdings" pitchFamily="2" charset="2"/>
                <a:buChar char="n"/>
              </a:pPr>
              <a:endParaRPr lang="en-US" noProof="1">
                <a:latin typeface="Arial" charset="0"/>
              </a:endParaRPr>
            </a:p>
          </p:txBody>
        </p:sp>
        <p:sp>
          <p:nvSpPr>
            <p:cNvPr id="90" name="Rectangle 89">
              <a:extLst>
                <a:ext uri="{FF2B5EF4-FFF2-40B4-BE49-F238E27FC236}">
                  <a16:creationId xmlns:a16="http://schemas.microsoft.com/office/drawing/2014/main" id="{7571F194-DCDA-4A4A-8EDA-A0E3C7E54FCC}"/>
                </a:ext>
              </a:extLst>
            </p:cNvPr>
            <p:cNvSpPr/>
            <p:nvPr/>
          </p:nvSpPr>
          <p:spPr>
            <a:xfrm>
              <a:off x="1224804" y="881248"/>
              <a:ext cx="1302620" cy="389470"/>
            </a:xfrm>
            <a:prstGeom prst="rect">
              <a:avLst/>
            </a:prstGeom>
            <a:noFill/>
          </p:spPr>
          <p:txBody>
            <a:bodyPr wrap="none">
              <a:spAutoFit/>
            </a:bodyPr>
            <a:lstStyle/>
            <a:p>
              <a:pPr algn="ctr"/>
              <a:r>
                <a:rPr lang="en-US" sz="900" noProof="1"/>
                <a:t>Memory Space 0</a:t>
              </a:r>
            </a:p>
          </p:txBody>
        </p:sp>
      </p:grpSp>
      <p:grpSp>
        <p:nvGrpSpPr>
          <p:cNvPr id="91" name="Group 90">
            <a:extLst>
              <a:ext uri="{FF2B5EF4-FFF2-40B4-BE49-F238E27FC236}">
                <a16:creationId xmlns:a16="http://schemas.microsoft.com/office/drawing/2014/main" id="{98FBEC7F-DDC1-4F80-ACAE-E7B71EF4ADA8}"/>
              </a:ext>
            </a:extLst>
          </p:cNvPr>
          <p:cNvGrpSpPr/>
          <p:nvPr/>
        </p:nvGrpSpPr>
        <p:grpSpPr>
          <a:xfrm>
            <a:off x="3876708" y="1694024"/>
            <a:ext cx="1127228" cy="239924"/>
            <a:chOff x="1116734" y="881248"/>
            <a:chExt cx="1511050" cy="404811"/>
          </a:xfrm>
          <a:solidFill>
            <a:srgbClr val="FFC000"/>
          </a:solidFill>
        </p:grpSpPr>
        <p:sp>
          <p:nvSpPr>
            <p:cNvPr id="92" name="Rectangle: Rounded Corners 91">
              <a:extLst>
                <a:ext uri="{FF2B5EF4-FFF2-40B4-BE49-F238E27FC236}">
                  <a16:creationId xmlns:a16="http://schemas.microsoft.com/office/drawing/2014/main" id="{D6401621-4FC7-4FE7-9093-30E238E67AC8}"/>
                </a:ext>
              </a:extLst>
            </p:cNvPr>
            <p:cNvSpPr/>
            <p:nvPr/>
          </p:nvSpPr>
          <p:spPr bwMode="auto">
            <a:xfrm>
              <a:off x="1116734" y="915566"/>
              <a:ext cx="1511050" cy="370493"/>
            </a:xfrm>
            <a:prstGeom prst="roundRect">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1" rIns="91440" bIns="45721" numCol="1" rtlCol="0" anchor="t" anchorCtr="0" compatLnSpc="1">
              <a:prstTxWarp prst="textNoShape">
                <a:avLst/>
              </a:prstTxWarp>
            </a:bodyPr>
            <a:lstStyle/>
            <a:p>
              <a:pPr defTabSz="914428">
                <a:buClr>
                  <a:srgbClr val="CC9900"/>
                </a:buClr>
                <a:buFont typeface="Wingdings" pitchFamily="2" charset="2"/>
                <a:buChar char="n"/>
              </a:pPr>
              <a:endParaRPr lang="en-US" noProof="1">
                <a:latin typeface="Arial" charset="0"/>
              </a:endParaRPr>
            </a:p>
          </p:txBody>
        </p:sp>
        <p:sp>
          <p:nvSpPr>
            <p:cNvPr id="93" name="Rectangle 92">
              <a:extLst>
                <a:ext uri="{FF2B5EF4-FFF2-40B4-BE49-F238E27FC236}">
                  <a16:creationId xmlns:a16="http://schemas.microsoft.com/office/drawing/2014/main" id="{532ACCF9-6B3E-410A-85CC-21CA552E7D2E}"/>
                </a:ext>
              </a:extLst>
            </p:cNvPr>
            <p:cNvSpPr/>
            <p:nvPr/>
          </p:nvSpPr>
          <p:spPr>
            <a:xfrm>
              <a:off x="1201167" y="881248"/>
              <a:ext cx="1349894" cy="389470"/>
            </a:xfrm>
            <a:prstGeom prst="rect">
              <a:avLst/>
            </a:prstGeom>
            <a:noFill/>
          </p:spPr>
          <p:txBody>
            <a:bodyPr wrap="none">
              <a:spAutoFit/>
            </a:bodyPr>
            <a:lstStyle/>
            <a:p>
              <a:pPr algn="ctr"/>
              <a:r>
                <a:rPr lang="en-US" sz="900" noProof="1"/>
                <a:t>Memory Space m</a:t>
              </a:r>
            </a:p>
          </p:txBody>
        </p:sp>
      </p:grpSp>
      <p:grpSp>
        <p:nvGrpSpPr>
          <p:cNvPr id="95" name="Group 94">
            <a:extLst>
              <a:ext uri="{FF2B5EF4-FFF2-40B4-BE49-F238E27FC236}">
                <a16:creationId xmlns:a16="http://schemas.microsoft.com/office/drawing/2014/main" id="{6061F072-FE1D-4127-8872-1D53BE488C3B}"/>
              </a:ext>
            </a:extLst>
          </p:cNvPr>
          <p:cNvGrpSpPr/>
          <p:nvPr/>
        </p:nvGrpSpPr>
        <p:grpSpPr>
          <a:xfrm>
            <a:off x="2319615" y="2281189"/>
            <a:ext cx="1127228" cy="239924"/>
            <a:chOff x="1116734" y="881248"/>
            <a:chExt cx="1511050" cy="404811"/>
          </a:xfrm>
          <a:solidFill>
            <a:srgbClr val="FFC000"/>
          </a:solidFill>
        </p:grpSpPr>
        <p:sp>
          <p:nvSpPr>
            <p:cNvPr id="96" name="Rectangle: Rounded Corners 95">
              <a:extLst>
                <a:ext uri="{FF2B5EF4-FFF2-40B4-BE49-F238E27FC236}">
                  <a16:creationId xmlns:a16="http://schemas.microsoft.com/office/drawing/2014/main" id="{03F025B6-D5F5-4A41-8754-F1D4065A2FC5}"/>
                </a:ext>
              </a:extLst>
            </p:cNvPr>
            <p:cNvSpPr/>
            <p:nvPr/>
          </p:nvSpPr>
          <p:spPr bwMode="auto">
            <a:xfrm>
              <a:off x="1116734" y="915566"/>
              <a:ext cx="1511050" cy="370493"/>
            </a:xfrm>
            <a:prstGeom prst="roundRect">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1" rIns="91440" bIns="45721" numCol="1" rtlCol="0" anchor="t" anchorCtr="0" compatLnSpc="1">
              <a:prstTxWarp prst="textNoShape">
                <a:avLst/>
              </a:prstTxWarp>
            </a:bodyPr>
            <a:lstStyle/>
            <a:p>
              <a:pPr defTabSz="914428">
                <a:buClr>
                  <a:srgbClr val="CC9900"/>
                </a:buClr>
                <a:buFont typeface="Wingdings" pitchFamily="2" charset="2"/>
                <a:buChar char="n"/>
              </a:pPr>
              <a:endParaRPr lang="en-US" noProof="1">
                <a:latin typeface="Arial" charset="0"/>
              </a:endParaRPr>
            </a:p>
          </p:txBody>
        </p:sp>
        <p:sp>
          <p:nvSpPr>
            <p:cNvPr id="97" name="Rectangle 96">
              <a:extLst>
                <a:ext uri="{FF2B5EF4-FFF2-40B4-BE49-F238E27FC236}">
                  <a16:creationId xmlns:a16="http://schemas.microsoft.com/office/drawing/2014/main" id="{8FD891A6-7087-4DA8-82F4-C24528BDFE9F}"/>
                </a:ext>
              </a:extLst>
            </p:cNvPr>
            <p:cNvSpPr/>
            <p:nvPr/>
          </p:nvSpPr>
          <p:spPr>
            <a:xfrm>
              <a:off x="1224804" y="881248"/>
              <a:ext cx="1302620" cy="389470"/>
            </a:xfrm>
            <a:prstGeom prst="rect">
              <a:avLst/>
            </a:prstGeom>
            <a:noFill/>
          </p:spPr>
          <p:txBody>
            <a:bodyPr wrap="none">
              <a:spAutoFit/>
            </a:bodyPr>
            <a:lstStyle/>
            <a:p>
              <a:pPr algn="ctr"/>
              <a:r>
                <a:rPr lang="en-US" sz="900" noProof="1"/>
                <a:t>Memory Space 0</a:t>
              </a:r>
            </a:p>
          </p:txBody>
        </p:sp>
      </p:grpSp>
      <p:grpSp>
        <p:nvGrpSpPr>
          <p:cNvPr id="99" name="Group 98">
            <a:extLst>
              <a:ext uri="{FF2B5EF4-FFF2-40B4-BE49-F238E27FC236}">
                <a16:creationId xmlns:a16="http://schemas.microsoft.com/office/drawing/2014/main" id="{7DCE4800-674E-40EC-A1A5-36BF1B5A7158}"/>
              </a:ext>
            </a:extLst>
          </p:cNvPr>
          <p:cNvGrpSpPr/>
          <p:nvPr/>
        </p:nvGrpSpPr>
        <p:grpSpPr>
          <a:xfrm>
            <a:off x="3883353" y="2287537"/>
            <a:ext cx="1127228" cy="239924"/>
            <a:chOff x="1116734" y="881248"/>
            <a:chExt cx="1511050" cy="404811"/>
          </a:xfrm>
          <a:solidFill>
            <a:srgbClr val="FFC000"/>
          </a:solidFill>
        </p:grpSpPr>
        <p:sp>
          <p:nvSpPr>
            <p:cNvPr id="100" name="Rectangle: Rounded Corners 99">
              <a:extLst>
                <a:ext uri="{FF2B5EF4-FFF2-40B4-BE49-F238E27FC236}">
                  <a16:creationId xmlns:a16="http://schemas.microsoft.com/office/drawing/2014/main" id="{93479876-3510-4FCE-9519-97998ABE4A47}"/>
                </a:ext>
              </a:extLst>
            </p:cNvPr>
            <p:cNvSpPr/>
            <p:nvPr/>
          </p:nvSpPr>
          <p:spPr bwMode="auto">
            <a:xfrm>
              <a:off x="1116734" y="915566"/>
              <a:ext cx="1511050" cy="370493"/>
            </a:xfrm>
            <a:prstGeom prst="roundRect">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1" rIns="91440" bIns="45721" numCol="1" rtlCol="0" anchor="t" anchorCtr="0" compatLnSpc="1">
              <a:prstTxWarp prst="textNoShape">
                <a:avLst/>
              </a:prstTxWarp>
            </a:bodyPr>
            <a:lstStyle/>
            <a:p>
              <a:pPr defTabSz="914428">
                <a:buClr>
                  <a:srgbClr val="CC9900"/>
                </a:buClr>
                <a:buFont typeface="Wingdings" pitchFamily="2" charset="2"/>
                <a:buChar char="n"/>
              </a:pPr>
              <a:endParaRPr lang="en-US" noProof="1">
                <a:latin typeface="Arial" charset="0"/>
              </a:endParaRPr>
            </a:p>
          </p:txBody>
        </p:sp>
        <p:sp>
          <p:nvSpPr>
            <p:cNvPr id="101" name="Rectangle 100">
              <a:extLst>
                <a:ext uri="{FF2B5EF4-FFF2-40B4-BE49-F238E27FC236}">
                  <a16:creationId xmlns:a16="http://schemas.microsoft.com/office/drawing/2014/main" id="{42237994-ABDE-4474-989B-422A49BD627F}"/>
                </a:ext>
              </a:extLst>
            </p:cNvPr>
            <p:cNvSpPr/>
            <p:nvPr/>
          </p:nvSpPr>
          <p:spPr>
            <a:xfrm>
              <a:off x="1228026" y="881248"/>
              <a:ext cx="1296172" cy="389470"/>
            </a:xfrm>
            <a:prstGeom prst="rect">
              <a:avLst/>
            </a:prstGeom>
            <a:noFill/>
          </p:spPr>
          <p:txBody>
            <a:bodyPr wrap="none">
              <a:spAutoFit/>
            </a:bodyPr>
            <a:lstStyle/>
            <a:p>
              <a:pPr algn="ctr"/>
              <a:r>
                <a:rPr lang="en-US" sz="900" noProof="1"/>
                <a:t>Memory Space k</a:t>
              </a:r>
            </a:p>
          </p:txBody>
        </p:sp>
      </p:grpSp>
      <p:grpSp>
        <p:nvGrpSpPr>
          <p:cNvPr id="102" name="Group 101">
            <a:extLst>
              <a:ext uri="{FF2B5EF4-FFF2-40B4-BE49-F238E27FC236}">
                <a16:creationId xmlns:a16="http://schemas.microsoft.com/office/drawing/2014/main" id="{E7C6CC0F-AE84-4B1B-B8E6-F1D92078D298}"/>
              </a:ext>
            </a:extLst>
          </p:cNvPr>
          <p:cNvGrpSpPr/>
          <p:nvPr/>
        </p:nvGrpSpPr>
        <p:grpSpPr>
          <a:xfrm>
            <a:off x="365316" y="997669"/>
            <a:ext cx="1127228" cy="239924"/>
            <a:chOff x="1116734" y="881248"/>
            <a:chExt cx="1511050" cy="404811"/>
          </a:xfrm>
          <a:solidFill>
            <a:srgbClr val="FFC000"/>
          </a:solidFill>
        </p:grpSpPr>
        <p:sp>
          <p:nvSpPr>
            <p:cNvPr id="104" name="Rectangle: Rounded Corners 103">
              <a:extLst>
                <a:ext uri="{FF2B5EF4-FFF2-40B4-BE49-F238E27FC236}">
                  <a16:creationId xmlns:a16="http://schemas.microsoft.com/office/drawing/2014/main" id="{E330139D-D7D3-478D-AD24-76510D8B1DEC}"/>
                </a:ext>
              </a:extLst>
            </p:cNvPr>
            <p:cNvSpPr/>
            <p:nvPr/>
          </p:nvSpPr>
          <p:spPr bwMode="auto">
            <a:xfrm>
              <a:off x="1116734" y="915566"/>
              <a:ext cx="1511050" cy="370493"/>
            </a:xfrm>
            <a:prstGeom prst="roundRect">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1" rIns="91440" bIns="45721" numCol="1" rtlCol="0" anchor="t" anchorCtr="0" compatLnSpc="1">
              <a:prstTxWarp prst="textNoShape">
                <a:avLst/>
              </a:prstTxWarp>
            </a:bodyPr>
            <a:lstStyle/>
            <a:p>
              <a:pPr defTabSz="914428">
                <a:buClr>
                  <a:srgbClr val="CC9900"/>
                </a:buClr>
                <a:buFont typeface="Wingdings" pitchFamily="2" charset="2"/>
                <a:buChar char="n"/>
              </a:pPr>
              <a:endParaRPr lang="en-US" noProof="1">
                <a:latin typeface="Arial" charset="0"/>
              </a:endParaRPr>
            </a:p>
          </p:txBody>
        </p:sp>
        <p:sp>
          <p:nvSpPr>
            <p:cNvPr id="105" name="Rectangle 104">
              <a:extLst>
                <a:ext uri="{FF2B5EF4-FFF2-40B4-BE49-F238E27FC236}">
                  <a16:creationId xmlns:a16="http://schemas.microsoft.com/office/drawing/2014/main" id="{E8C20B62-7914-42E8-BECC-5FC3A284C3A3}"/>
                </a:ext>
              </a:extLst>
            </p:cNvPr>
            <p:cNvSpPr/>
            <p:nvPr/>
          </p:nvSpPr>
          <p:spPr>
            <a:xfrm>
              <a:off x="1362333" y="881248"/>
              <a:ext cx="1027570" cy="389470"/>
            </a:xfrm>
            <a:prstGeom prst="rect">
              <a:avLst/>
            </a:prstGeom>
            <a:noFill/>
          </p:spPr>
          <p:txBody>
            <a:bodyPr wrap="none">
              <a:spAutoFit/>
            </a:bodyPr>
            <a:lstStyle/>
            <a:p>
              <a:pPr algn="ctr"/>
              <a:r>
                <a:rPr lang="en-US" sz="900" noProof="1"/>
                <a:t>Initial Buffer</a:t>
              </a:r>
            </a:p>
          </p:txBody>
        </p:sp>
      </p:grpSp>
      <p:cxnSp>
        <p:nvCxnSpPr>
          <p:cNvPr id="3" name="Connector: Elbow 2">
            <a:extLst>
              <a:ext uri="{FF2B5EF4-FFF2-40B4-BE49-F238E27FC236}">
                <a16:creationId xmlns:a16="http://schemas.microsoft.com/office/drawing/2014/main" id="{CB21A9B6-35A0-4A54-88F4-888A8550F051}"/>
              </a:ext>
            </a:extLst>
          </p:cNvPr>
          <p:cNvCxnSpPr>
            <a:stCxn id="104" idx="3"/>
            <a:endCxn id="107" idx="1"/>
          </p:cNvCxnSpPr>
          <p:nvPr/>
        </p:nvCxnSpPr>
        <p:spPr bwMode="auto">
          <a:xfrm>
            <a:off x="1492550" y="1127800"/>
            <a:ext cx="820427" cy="0"/>
          </a:xfrm>
          <a:prstGeom prst="straightConnector1">
            <a:avLst/>
          </a:prstGeom>
          <a:noFill/>
          <a:ln w="952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3" name="Rectangle 112">
            <a:extLst>
              <a:ext uri="{FF2B5EF4-FFF2-40B4-BE49-F238E27FC236}">
                <a16:creationId xmlns:a16="http://schemas.microsoft.com/office/drawing/2014/main" id="{0045E2EE-DC81-4D5E-A5F7-0D4F5897B7DA}"/>
              </a:ext>
            </a:extLst>
          </p:cNvPr>
          <p:cNvSpPr/>
          <p:nvPr/>
        </p:nvSpPr>
        <p:spPr>
          <a:xfrm>
            <a:off x="1531354" y="964443"/>
            <a:ext cx="505267" cy="200055"/>
          </a:xfrm>
          <a:prstGeom prst="rect">
            <a:avLst/>
          </a:prstGeom>
          <a:noFill/>
        </p:spPr>
        <p:txBody>
          <a:bodyPr wrap="none">
            <a:spAutoFit/>
          </a:bodyPr>
          <a:lstStyle/>
          <a:p>
            <a:pPr algn="ctr"/>
            <a:r>
              <a:rPr lang="en-US" sz="700" b="1" noProof="1"/>
              <a:t>memcpy</a:t>
            </a:r>
          </a:p>
        </p:txBody>
      </p:sp>
      <p:cxnSp>
        <p:nvCxnSpPr>
          <p:cNvPr id="114" name="Connector: Elbow 2">
            <a:extLst>
              <a:ext uri="{FF2B5EF4-FFF2-40B4-BE49-F238E27FC236}">
                <a16:creationId xmlns:a16="http://schemas.microsoft.com/office/drawing/2014/main" id="{A64EE07A-9751-462F-9B7E-3796BC03B0F1}"/>
              </a:ext>
            </a:extLst>
          </p:cNvPr>
          <p:cNvCxnSpPr>
            <a:cxnSpLocks/>
            <a:stCxn id="107" idx="3"/>
            <a:endCxn id="84" idx="1"/>
          </p:cNvCxnSpPr>
          <p:nvPr/>
        </p:nvCxnSpPr>
        <p:spPr bwMode="auto">
          <a:xfrm>
            <a:off x="3440204" y="1127800"/>
            <a:ext cx="436509" cy="0"/>
          </a:xfrm>
          <a:prstGeom prst="straightConnector1">
            <a:avLst/>
          </a:prstGeom>
          <a:noFill/>
          <a:ln w="952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5" name="Rectangle 114">
            <a:extLst>
              <a:ext uri="{FF2B5EF4-FFF2-40B4-BE49-F238E27FC236}">
                <a16:creationId xmlns:a16="http://schemas.microsoft.com/office/drawing/2014/main" id="{5EEE2E47-B360-4A2B-B54C-7AC8ECF0F082}"/>
              </a:ext>
            </a:extLst>
          </p:cNvPr>
          <p:cNvSpPr/>
          <p:nvPr/>
        </p:nvSpPr>
        <p:spPr>
          <a:xfrm>
            <a:off x="3403563" y="958992"/>
            <a:ext cx="505267" cy="200055"/>
          </a:xfrm>
          <a:prstGeom prst="rect">
            <a:avLst/>
          </a:prstGeom>
          <a:noFill/>
        </p:spPr>
        <p:txBody>
          <a:bodyPr wrap="none">
            <a:spAutoFit/>
          </a:bodyPr>
          <a:lstStyle/>
          <a:p>
            <a:pPr algn="ctr"/>
            <a:r>
              <a:rPr lang="en-US" sz="700" b="1" noProof="1"/>
              <a:t>memcpy</a:t>
            </a:r>
          </a:p>
        </p:txBody>
      </p:sp>
      <p:cxnSp>
        <p:nvCxnSpPr>
          <p:cNvPr id="116" name="Connector: Elbow 2">
            <a:extLst>
              <a:ext uri="{FF2B5EF4-FFF2-40B4-BE49-F238E27FC236}">
                <a16:creationId xmlns:a16="http://schemas.microsoft.com/office/drawing/2014/main" id="{996CDB4E-501C-4962-94E7-D5BA69DD8723}"/>
              </a:ext>
            </a:extLst>
          </p:cNvPr>
          <p:cNvCxnSpPr>
            <a:cxnSpLocks/>
            <a:stCxn id="84" idx="2"/>
            <a:endCxn id="89" idx="0"/>
          </p:cNvCxnSpPr>
          <p:nvPr/>
        </p:nvCxnSpPr>
        <p:spPr bwMode="auto">
          <a:xfrm flipH="1">
            <a:off x="2876591" y="1237599"/>
            <a:ext cx="1563737" cy="470423"/>
          </a:xfrm>
          <a:prstGeom prst="straightConnector1">
            <a:avLst/>
          </a:prstGeom>
          <a:noFill/>
          <a:ln w="952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0" name="Rectangle 119">
            <a:extLst>
              <a:ext uri="{FF2B5EF4-FFF2-40B4-BE49-F238E27FC236}">
                <a16:creationId xmlns:a16="http://schemas.microsoft.com/office/drawing/2014/main" id="{CFB6B371-8BAA-4811-961A-506D154C27B0}"/>
              </a:ext>
            </a:extLst>
          </p:cNvPr>
          <p:cNvSpPr/>
          <p:nvPr/>
        </p:nvSpPr>
        <p:spPr>
          <a:xfrm rot="20592104">
            <a:off x="3164624" y="1378431"/>
            <a:ext cx="505267" cy="200055"/>
          </a:xfrm>
          <a:prstGeom prst="rect">
            <a:avLst/>
          </a:prstGeom>
          <a:noFill/>
        </p:spPr>
        <p:txBody>
          <a:bodyPr wrap="none">
            <a:spAutoFit/>
          </a:bodyPr>
          <a:lstStyle/>
          <a:p>
            <a:pPr algn="ctr"/>
            <a:r>
              <a:rPr lang="en-US" sz="700" b="1" noProof="1"/>
              <a:t>memcpy</a:t>
            </a:r>
          </a:p>
        </p:txBody>
      </p:sp>
      <p:cxnSp>
        <p:nvCxnSpPr>
          <p:cNvPr id="123" name="Connector: Elbow 2">
            <a:extLst>
              <a:ext uri="{FF2B5EF4-FFF2-40B4-BE49-F238E27FC236}">
                <a16:creationId xmlns:a16="http://schemas.microsoft.com/office/drawing/2014/main" id="{EFD92A69-385C-4B5E-A88B-17BE1E10D21D}"/>
              </a:ext>
            </a:extLst>
          </p:cNvPr>
          <p:cNvCxnSpPr>
            <a:cxnSpLocks/>
          </p:cNvCxnSpPr>
          <p:nvPr/>
        </p:nvCxnSpPr>
        <p:spPr bwMode="auto">
          <a:xfrm>
            <a:off x="3446176" y="1843064"/>
            <a:ext cx="436509" cy="0"/>
          </a:xfrm>
          <a:prstGeom prst="straightConnector1">
            <a:avLst/>
          </a:prstGeom>
          <a:noFill/>
          <a:ln w="952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4" name="Rectangle 123">
            <a:extLst>
              <a:ext uri="{FF2B5EF4-FFF2-40B4-BE49-F238E27FC236}">
                <a16:creationId xmlns:a16="http://schemas.microsoft.com/office/drawing/2014/main" id="{F5418DFF-5CD2-4F58-BE95-758DF2BC753F}"/>
              </a:ext>
            </a:extLst>
          </p:cNvPr>
          <p:cNvSpPr/>
          <p:nvPr/>
        </p:nvSpPr>
        <p:spPr>
          <a:xfrm>
            <a:off x="3409534" y="1674256"/>
            <a:ext cx="505267" cy="200055"/>
          </a:xfrm>
          <a:prstGeom prst="rect">
            <a:avLst/>
          </a:prstGeom>
          <a:noFill/>
        </p:spPr>
        <p:txBody>
          <a:bodyPr wrap="none">
            <a:spAutoFit/>
          </a:bodyPr>
          <a:lstStyle/>
          <a:p>
            <a:pPr algn="ctr"/>
            <a:r>
              <a:rPr lang="en-US" sz="700" b="1" noProof="1"/>
              <a:t>memcpy</a:t>
            </a:r>
          </a:p>
        </p:txBody>
      </p:sp>
      <p:cxnSp>
        <p:nvCxnSpPr>
          <p:cNvPr id="125" name="Connector: Elbow 2">
            <a:extLst>
              <a:ext uri="{FF2B5EF4-FFF2-40B4-BE49-F238E27FC236}">
                <a16:creationId xmlns:a16="http://schemas.microsoft.com/office/drawing/2014/main" id="{BD0FEEA2-70B3-4A81-8D1F-6CA89F0DBC2C}"/>
              </a:ext>
            </a:extLst>
          </p:cNvPr>
          <p:cNvCxnSpPr>
            <a:cxnSpLocks/>
          </p:cNvCxnSpPr>
          <p:nvPr/>
        </p:nvCxnSpPr>
        <p:spPr bwMode="auto">
          <a:xfrm>
            <a:off x="3446176" y="2437515"/>
            <a:ext cx="436509" cy="0"/>
          </a:xfrm>
          <a:prstGeom prst="straightConnector1">
            <a:avLst/>
          </a:prstGeom>
          <a:noFill/>
          <a:ln w="952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6" name="Rectangle 125">
            <a:extLst>
              <a:ext uri="{FF2B5EF4-FFF2-40B4-BE49-F238E27FC236}">
                <a16:creationId xmlns:a16="http://schemas.microsoft.com/office/drawing/2014/main" id="{A1DBDDD9-78D2-45B3-90E6-B7336EC66C2E}"/>
              </a:ext>
            </a:extLst>
          </p:cNvPr>
          <p:cNvSpPr/>
          <p:nvPr/>
        </p:nvSpPr>
        <p:spPr>
          <a:xfrm>
            <a:off x="3409534" y="2268705"/>
            <a:ext cx="505267" cy="200055"/>
          </a:xfrm>
          <a:prstGeom prst="rect">
            <a:avLst/>
          </a:prstGeom>
          <a:noFill/>
        </p:spPr>
        <p:txBody>
          <a:bodyPr wrap="none">
            <a:spAutoFit/>
          </a:bodyPr>
          <a:lstStyle/>
          <a:p>
            <a:pPr algn="ctr"/>
            <a:r>
              <a:rPr lang="en-US" sz="700" b="1" noProof="1"/>
              <a:t>memcpy</a:t>
            </a:r>
          </a:p>
        </p:txBody>
      </p:sp>
      <p:cxnSp>
        <p:nvCxnSpPr>
          <p:cNvPr id="127" name="Connector: Elbow 2">
            <a:extLst>
              <a:ext uri="{FF2B5EF4-FFF2-40B4-BE49-F238E27FC236}">
                <a16:creationId xmlns:a16="http://schemas.microsoft.com/office/drawing/2014/main" id="{4BC5469E-1101-468A-AA9C-E3C6828840B9}"/>
              </a:ext>
            </a:extLst>
          </p:cNvPr>
          <p:cNvCxnSpPr>
            <a:cxnSpLocks/>
          </p:cNvCxnSpPr>
          <p:nvPr/>
        </p:nvCxnSpPr>
        <p:spPr bwMode="auto">
          <a:xfrm flipH="1">
            <a:off x="2895635" y="1931889"/>
            <a:ext cx="1524087" cy="361081"/>
          </a:xfrm>
          <a:prstGeom prst="straightConnector1">
            <a:avLst/>
          </a:prstGeom>
          <a:noFill/>
          <a:ln w="952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8" name="Rectangle 127">
            <a:extLst>
              <a:ext uri="{FF2B5EF4-FFF2-40B4-BE49-F238E27FC236}">
                <a16:creationId xmlns:a16="http://schemas.microsoft.com/office/drawing/2014/main" id="{F65F14F5-A014-4045-8D69-F14FB9CC5C66}"/>
              </a:ext>
            </a:extLst>
          </p:cNvPr>
          <p:cNvSpPr/>
          <p:nvPr/>
        </p:nvSpPr>
        <p:spPr>
          <a:xfrm rot="20592104">
            <a:off x="3087560" y="2043760"/>
            <a:ext cx="505267" cy="200055"/>
          </a:xfrm>
          <a:prstGeom prst="rect">
            <a:avLst/>
          </a:prstGeom>
          <a:noFill/>
        </p:spPr>
        <p:txBody>
          <a:bodyPr wrap="square">
            <a:spAutoFit/>
          </a:bodyPr>
          <a:lstStyle/>
          <a:p>
            <a:pPr algn="ctr"/>
            <a:r>
              <a:rPr lang="en-US" sz="700" b="1" noProof="1"/>
              <a:t>memcpy</a:t>
            </a:r>
          </a:p>
        </p:txBody>
      </p:sp>
      <p:grpSp>
        <p:nvGrpSpPr>
          <p:cNvPr id="129" name="Group 128">
            <a:extLst>
              <a:ext uri="{FF2B5EF4-FFF2-40B4-BE49-F238E27FC236}">
                <a16:creationId xmlns:a16="http://schemas.microsoft.com/office/drawing/2014/main" id="{D41FB254-93DB-415B-BE1E-717AFF634648}"/>
              </a:ext>
            </a:extLst>
          </p:cNvPr>
          <p:cNvGrpSpPr/>
          <p:nvPr/>
        </p:nvGrpSpPr>
        <p:grpSpPr>
          <a:xfrm>
            <a:off x="363977" y="1603142"/>
            <a:ext cx="1127228" cy="239924"/>
            <a:chOff x="1116734" y="881248"/>
            <a:chExt cx="1511050" cy="404811"/>
          </a:xfrm>
          <a:solidFill>
            <a:srgbClr val="FFC000"/>
          </a:solidFill>
        </p:grpSpPr>
        <p:sp>
          <p:nvSpPr>
            <p:cNvPr id="131" name="Rectangle: Rounded Corners 130">
              <a:extLst>
                <a:ext uri="{FF2B5EF4-FFF2-40B4-BE49-F238E27FC236}">
                  <a16:creationId xmlns:a16="http://schemas.microsoft.com/office/drawing/2014/main" id="{687B2439-A337-4329-8C64-83026D91DD20}"/>
                </a:ext>
              </a:extLst>
            </p:cNvPr>
            <p:cNvSpPr/>
            <p:nvPr/>
          </p:nvSpPr>
          <p:spPr bwMode="auto">
            <a:xfrm>
              <a:off x="1116734" y="915566"/>
              <a:ext cx="1511050" cy="370493"/>
            </a:xfrm>
            <a:prstGeom prst="roundRect">
              <a:avLst/>
            </a:prstGeom>
            <a:gr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1" rIns="91440" bIns="45721" numCol="1" rtlCol="0" anchor="t" anchorCtr="0" compatLnSpc="1">
              <a:prstTxWarp prst="textNoShape">
                <a:avLst/>
              </a:prstTxWarp>
            </a:bodyPr>
            <a:lstStyle/>
            <a:p>
              <a:pPr defTabSz="914428">
                <a:buClr>
                  <a:srgbClr val="CC9900"/>
                </a:buClr>
                <a:buFont typeface="Wingdings" pitchFamily="2" charset="2"/>
                <a:buChar char="n"/>
              </a:pPr>
              <a:endParaRPr lang="en-US" noProof="1">
                <a:latin typeface="Arial" charset="0"/>
              </a:endParaRPr>
            </a:p>
          </p:txBody>
        </p:sp>
        <p:sp>
          <p:nvSpPr>
            <p:cNvPr id="132" name="Rectangle 131">
              <a:extLst>
                <a:ext uri="{FF2B5EF4-FFF2-40B4-BE49-F238E27FC236}">
                  <a16:creationId xmlns:a16="http://schemas.microsoft.com/office/drawing/2014/main" id="{DD21FBED-EF09-4383-A42E-960D12369028}"/>
                </a:ext>
              </a:extLst>
            </p:cNvPr>
            <p:cNvSpPr/>
            <p:nvPr/>
          </p:nvSpPr>
          <p:spPr>
            <a:xfrm>
              <a:off x="1390267" y="881248"/>
              <a:ext cx="971700" cy="389470"/>
            </a:xfrm>
            <a:prstGeom prst="rect">
              <a:avLst/>
            </a:prstGeom>
            <a:noFill/>
          </p:spPr>
          <p:txBody>
            <a:bodyPr wrap="none">
              <a:spAutoFit/>
            </a:bodyPr>
            <a:lstStyle/>
            <a:p>
              <a:pPr algn="ctr"/>
              <a:r>
                <a:rPr lang="en-US" sz="900" noProof="1"/>
                <a:t>Final Buffer</a:t>
              </a:r>
            </a:p>
          </p:txBody>
        </p:sp>
      </p:grpSp>
      <p:cxnSp>
        <p:nvCxnSpPr>
          <p:cNvPr id="133" name="Connector: Elbow 2">
            <a:extLst>
              <a:ext uri="{FF2B5EF4-FFF2-40B4-BE49-F238E27FC236}">
                <a16:creationId xmlns:a16="http://schemas.microsoft.com/office/drawing/2014/main" id="{9AD662E3-D26B-49B8-9745-02C963AC5C74}"/>
              </a:ext>
            </a:extLst>
          </p:cNvPr>
          <p:cNvCxnSpPr>
            <a:cxnSpLocks/>
            <a:stCxn id="100" idx="2"/>
            <a:endCxn id="132" idx="2"/>
          </p:cNvCxnSpPr>
          <p:nvPr/>
        </p:nvCxnSpPr>
        <p:spPr bwMode="auto">
          <a:xfrm rot="5400000" flipH="1">
            <a:off x="2341980" y="422469"/>
            <a:ext cx="693487" cy="3516498"/>
          </a:xfrm>
          <a:prstGeom prst="bentConnector3">
            <a:avLst>
              <a:gd name="adj1" fmla="val -32964"/>
            </a:avLst>
          </a:prstGeom>
          <a:noFill/>
          <a:ln w="952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4" name="Rectangle 133">
            <a:extLst>
              <a:ext uri="{FF2B5EF4-FFF2-40B4-BE49-F238E27FC236}">
                <a16:creationId xmlns:a16="http://schemas.microsoft.com/office/drawing/2014/main" id="{A470BDA8-AD6E-46AB-BAA1-F42BB8459967}"/>
              </a:ext>
            </a:extLst>
          </p:cNvPr>
          <p:cNvSpPr/>
          <p:nvPr/>
        </p:nvSpPr>
        <p:spPr>
          <a:xfrm>
            <a:off x="3403562" y="2702987"/>
            <a:ext cx="505267" cy="200055"/>
          </a:xfrm>
          <a:prstGeom prst="rect">
            <a:avLst/>
          </a:prstGeom>
          <a:noFill/>
        </p:spPr>
        <p:txBody>
          <a:bodyPr wrap="none">
            <a:spAutoFit/>
          </a:bodyPr>
          <a:lstStyle/>
          <a:p>
            <a:pPr algn="ctr"/>
            <a:r>
              <a:rPr lang="en-US" sz="700" b="1" noProof="1"/>
              <a:t>memcpy</a:t>
            </a:r>
          </a:p>
        </p:txBody>
      </p:sp>
      <p:sp>
        <p:nvSpPr>
          <p:cNvPr id="135" name="Arrow: Down 134">
            <a:extLst>
              <a:ext uri="{FF2B5EF4-FFF2-40B4-BE49-F238E27FC236}">
                <a16:creationId xmlns:a16="http://schemas.microsoft.com/office/drawing/2014/main" id="{31DDA9B1-008F-4437-987D-A0903D70623D}"/>
              </a:ext>
            </a:extLst>
          </p:cNvPr>
          <p:cNvSpPr/>
          <p:nvPr/>
        </p:nvSpPr>
        <p:spPr bwMode="auto">
          <a:xfrm>
            <a:off x="1687209" y="312874"/>
            <a:ext cx="160306" cy="611472"/>
          </a:xfrm>
          <a:prstGeom prst="downArrow">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1" rIns="91440" bIns="45721" numCol="1" rtlCol="0" anchor="t" anchorCtr="0" compatLnSpc="1">
            <a:prstTxWarp prst="textNoShape">
              <a:avLst/>
            </a:prstTxWarp>
          </a:bodyPr>
          <a:lstStyle/>
          <a:p>
            <a:pPr defTabSz="914428">
              <a:buClr>
                <a:srgbClr val="CC9900"/>
              </a:buClr>
              <a:buFont typeface="Wingdings" pitchFamily="2" charset="2"/>
              <a:buChar char="n"/>
            </a:pPr>
            <a:endParaRPr lang="en-US">
              <a:latin typeface="Arial" charset="0"/>
            </a:endParaRPr>
          </a:p>
        </p:txBody>
      </p:sp>
      <p:sp>
        <p:nvSpPr>
          <p:cNvPr id="136" name="Rectangle 135">
            <a:extLst>
              <a:ext uri="{FF2B5EF4-FFF2-40B4-BE49-F238E27FC236}">
                <a16:creationId xmlns:a16="http://schemas.microsoft.com/office/drawing/2014/main" id="{60993C74-B01E-4EA0-A201-7B3ED4F84995}"/>
              </a:ext>
            </a:extLst>
          </p:cNvPr>
          <p:cNvSpPr/>
          <p:nvPr/>
        </p:nvSpPr>
        <p:spPr>
          <a:xfrm>
            <a:off x="1518554" y="502977"/>
            <a:ext cx="786571" cy="200055"/>
          </a:xfrm>
          <a:prstGeom prst="rect">
            <a:avLst/>
          </a:prstGeom>
        </p:spPr>
        <p:txBody>
          <a:bodyPr wrap="square">
            <a:spAutoFit/>
          </a:bodyPr>
          <a:lstStyle/>
          <a:p>
            <a:pPr algn="ctr"/>
            <a:r>
              <a:rPr lang="en-US" sz="700" b="1" noProof="1"/>
              <a:t>runs</a:t>
            </a:r>
            <a:endParaRPr lang="en-US" sz="1050" b="1" noProof="1"/>
          </a:p>
        </p:txBody>
      </p:sp>
      <p:sp>
        <p:nvSpPr>
          <p:cNvPr id="140" name="Rectangle 139">
            <a:extLst>
              <a:ext uri="{FF2B5EF4-FFF2-40B4-BE49-F238E27FC236}">
                <a16:creationId xmlns:a16="http://schemas.microsoft.com/office/drawing/2014/main" id="{33FB09C8-4187-40C5-BADA-1F008BC3F0D2}"/>
              </a:ext>
            </a:extLst>
          </p:cNvPr>
          <p:cNvSpPr/>
          <p:nvPr/>
        </p:nvSpPr>
        <p:spPr bwMode="auto">
          <a:xfrm>
            <a:off x="1243034" y="93417"/>
            <a:ext cx="1297636" cy="21945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81">
              <a:buClr>
                <a:srgbClr val="CC9900"/>
              </a:buClr>
              <a:defRPr/>
            </a:pPr>
            <a:r>
              <a:rPr lang="en-US" sz="800" dirty="0">
                <a:solidFill>
                  <a:srgbClr val="000000"/>
                </a:solidFill>
                <a:latin typeface="Arial" charset="0"/>
              </a:rPr>
              <a:t>Communication Manager</a:t>
            </a:r>
          </a:p>
        </p:txBody>
      </p:sp>
      <p:sp>
        <p:nvSpPr>
          <p:cNvPr id="141" name="Arrow: Down 140">
            <a:extLst>
              <a:ext uri="{FF2B5EF4-FFF2-40B4-BE49-F238E27FC236}">
                <a16:creationId xmlns:a16="http://schemas.microsoft.com/office/drawing/2014/main" id="{9726CADC-593B-47A7-8B0D-6D73B00331FF}"/>
              </a:ext>
            </a:extLst>
          </p:cNvPr>
          <p:cNvSpPr/>
          <p:nvPr/>
        </p:nvSpPr>
        <p:spPr bwMode="auto">
          <a:xfrm>
            <a:off x="380431" y="312874"/>
            <a:ext cx="160306" cy="611472"/>
          </a:xfrm>
          <a:prstGeom prst="downArrow">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1" rIns="91440" bIns="45721" numCol="1" rtlCol="0" anchor="t" anchorCtr="0" compatLnSpc="1">
            <a:prstTxWarp prst="textNoShape">
              <a:avLst/>
            </a:prstTxWarp>
          </a:bodyPr>
          <a:lstStyle/>
          <a:p>
            <a:pPr defTabSz="914428">
              <a:buClr>
                <a:srgbClr val="CC9900"/>
              </a:buClr>
              <a:buFont typeface="Wingdings" pitchFamily="2" charset="2"/>
              <a:buChar char="n"/>
            </a:pPr>
            <a:endParaRPr lang="en-US">
              <a:latin typeface="Arial" charset="0"/>
            </a:endParaRPr>
          </a:p>
        </p:txBody>
      </p:sp>
      <p:sp>
        <p:nvSpPr>
          <p:cNvPr id="142" name="Rectangle 141">
            <a:extLst>
              <a:ext uri="{FF2B5EF4-FFF2-40B4-BE49-F238E27FC236}">
                <a16:creationId xmlns:a16="http://schemas.microsoft.com/office/drawing/2014/main" id="{AE02F299-7F04-461A-A68E-FF9C215CCBA0}"/>
              </a:ext>
            </a:extLst>
          </p:cNvPr>
          <p:cNvSpPr/>
          <p:nvPr/>
        </p:nvSpPr>
        <p:spPr>
          <a:xfrm>
            <a:off x="313947" y="502977"/>
            <a:ext cx="786571" cy="200055"/>
          </a:xfrm>
          <a:prstGeom prst="rect">
            <a:avLst/>
          </a:prstGeom>
        </p:spPr>
        <p:txBody>
          <a:bodyPr wrap="square">
            <a:spAutoFit/>
          </a:bodyPr>
          <a:lstStyle/>
          <a:p>
            <a:pPr algn="ctr"/>
            <a:r>
              <a:rPr lang="en-US" sz="700" b="1" noProof="1"/>
              <a:t>allocates</a:t>
            </a:r>
            <a:endParaRPr lang="en-US" sz="1050" b="1" noProof="1"/>
          </a:p>
        </p:txBody>
      </p:sp>
      <p:sp>
        <p:nvSpPr>
          <p:cNvPr id="143" name="Rectangle 142">
            <a:extLst>
              <a:ext uri="{FF2B5EF4-FFF2-40B4-BE49-F238E27FC236}">
                <a16:creationId xmlns:a16="http://schemas.microsoft.com/office/drawing/2014/main" id="{955C2F54-42A2-469A-9D32-42B48FEFA4C3}"/>
              </a:ext>
            </a:extLst>
          </p:cNvPr>
          <p:cNvSpPr/>
          <p:nvPr/>
        </p:nvSpPr>
        <p:spPr bwMode="auto">
          <a:xfrm>
            <a:off x="94253" y="93417"/>
            <a:ext cx="1078266" cy="21945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81">
              <a:buClr>
                <a:srgbClr val="CC9900"/>
              </a:buClr>
              <a:defRPr/>
            </a:pPr>
            <a:r>
              <a:rPr lang="en-US" sz="800" dirty="0">
                <a:solidFill>
                  <a:srgbClr val="000000"/>
                </a:solidFill>
                <a:latin typeface="Arial" charset="0"/>
              </a:rPr>
              <a:t>Memory Manager</a:t>
            </a:r>
          </a:p>
        </p:txBody>
      </p:sp>
      <p:sp>
        <p:nvSpPr>
          <p:cNvPr id="57" name="Rectangle 56">
            <a:extLst>
              <a:ext uri="{FF2B5EF4-FFF2-40B4-BE49-F238E27FC236}">
                <a16:creationId xmlns:a16="http://schemas.microsoft.com/office/drawing/2014/main" id="{81DF5B8E-92FB-4686-9DBD-39E7CA9283D8}"/>
              </a:ext>
            </a:extLst>
          </p:cNvPr>
          <p:cNvSpPr/>
          <p:nvPr/>
        </p:nvSpPr>
        <p:spPr>
          <a:xfrm>
            <a:off x="452854" y="1192005"/>
            <a:ext cx="948164" cy="200055"/>
          </a:xfrm>
          <a:prstGeom prst="rect">
            <a:avLst/>
          </a:prstGeom>
        </p:spPr>
        <p:txBody>
          <a:bodyPr wrap="square">
            <a:spAutoFit/>
          </a:bodyPr>
          <a:lstStyle/>
          <a:p>
            <a:pPr algn="ctr"/>
            <a:r>
              <a:rPr lang="en-US" sz="700" i="1" noProof="1"/>
              <a:t>Hello, HiCR user!</a:t>
            </a:r>
            <a:endParaRPr lang="en-US" sz="1050" i="1" noProof="1"/>
          </a:p>
        </p:txBody>
      </p:sp>
      <p:sp>
        <p:nvSpPr>
          <p:cNvPr id="58" name="Rectangle 57">
            <a:extLst>
              <a:ext uri="{FF2B5EF4-FFF2-40B4-BE49-F238E27FC236}">
                <a16:creationId xmlns:a16="http://schemas.microsoft.com/office/drawing/2014/main" id="{FACBFFCB-BB9E-4C5C-A4C8-5BBDC7A808B9}"/>
              </a:ext>
            </a:extLst>
          </p:cNvPr>
          <p:cNvSpPr/>
          <p:nvPr/>
        </p:nvSpPr>
        <p:spPr>
          <a:xfrm>
            <a:off x="452854" y="1461394"/>
            <a:ext cx="948164" cy="200055"/>
          </a:xfrm>
          <a:prstGeom prst="rect">
            <a:avLst/>
          </a:prstGeom>
        </p:spPr>
        <p:txBody>
          <a:bodyPr wrap="square">
            <a:spAutoFit/>
          </a:bodyPr>
          <a:lstStyle/>
          <a:p>
            <a:pPr algn="ctr"/>
            <a:r>
              <a:rPr lang="en-US" sz="700" i="1" noProof="1"/>
              <a:t>Hello, HiCR user!</a:t>
            </a:r>
            <a:endParaRPr lang="en-US" sz="1050" i="1" noProof="1"/>
          </a:p>
        </p:txBody>
      </p:sp>
    </p:spTree>
    <p:extLst>
      <p:ext uri="{BB962C8B-B14F-4D97-AF65-F5344CB8AC3E}">
        <p14:creationId xmlns:p14="http://schemas.microsoft.com/office/powerpoint/2010/main" val="1908597095"/>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Huawei">
  <a:themeElements>
    <a:clrScheme name="Huawei">
      <a:dk1>
        <a:srgbClr val="000000"/>
      </a:dk1>
      <a:lt1>
        <a:srgbClr val="FFFFFF"/>
      </a:lt1>
      <a:dk2>
        <a:srgbClr val="B2B2B2"/>
      </a:dk2>
      <a:lt2>
        <a:srgbClr val="FFFFFF"/>
      </a:lt2>
      <a:accent1>
        <a:srgbClr val="FFB7B7"/>
      </a:accent1>
      <a:accent2>
        <a:srgbClr val="9B0000"/>
      </a:accent2>
      <a:accent3>
        <a:srgbClr val="FFFFFF"/>
      </a:accent3>
      <a:accent4>
        <a:srgbClr val="FFFFFF"/>
      </a:accent4>
      <a:accent5>
        <a:srgbClr val="000000"/>
      </a:accent5>
      <a:accent6>
        <a:srgbClr val="990000"/>
      </a:accent6>
      <a:hlink>
        <a:srgbClr val="990000"/>
      </a:hlink>
      <a:folHlink>
        <a:srgbClr val="AB1A86"/>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12368</TotalTime>
  <Words>56</Words>
  <Application>Microsoft Office PowerPoint</Application>
  <PresentationFormat>Custom</PresentationFormat>
  <Paragraphs>28</Paragraphs>
  <Slides>1</Slides>
  <Notes>1</Notes>
  <HiddenSlides>1</HiddenSlides>
  <MMClips>0</MMClips>
  <ScaleCrop>false</ScaleCrop>
  <HeadingPairs>
    <vt:vector size="6" baseType="variant">
      <vt:variant>
        <vt:lpstr>Fonts Used</vt:lpstr>
      </vt:variant>
      <vt:variant>
        <vt:i4>12</vt:i4>
      </vt:variant>
      <vt:variant>
        <vt:lpstr>Theme</vt:lpstr>
      </vt:variant>
      <vt:variant>
        <vt:i4>11</vt:i4>
      </vt:variant>
      <vt:variant>
        <vt:lpstr>Slide Titles</vt:lpstr>
      </vt:variant>
      <vt:variant>
        <vt:i4>1</vt:i4>
      </vt:variant>
    </vt:vector>
  </HeadingPairs>
  <TitlesOfParts>
    <vt:vector size="24" baseType="lpstr">
      <vt:lpstr>MS PGothic</vt:lpstr>
      <vt:lpstr>MS PGothic</vt:lpstr>
      <vt:lpstr>黑体</vt:lpstr>
      <vt:lpstr>宋体</vt:lpstr>
      <vt:lpstr>华文细黑</vt:lpstr>
      <vt:lpstr>Arial</vt:lpstr>
      <vt:lpstr>Calibri</vt:lpstr>
      <vt:lpstr>Calibri Light</vt:lpstr>
      <vt:lpstr>FrutigerNext LT Bold</vt:lpstr>
      <vt:lpstr>FrutigerNext LT Medium</vt:lpstr>
      <vt:lpstr>FrutigerNext LT Regular</vt:lpstr>
      <vt:lpstr>Wingdings</vt:lpstr>
      <vt:lpstr>blank</vt:lpstr>
      <vt:lpstr>1_主题1</vt:lpstr>
      <vt:lpstr>4_主题1</vt:lpstr>
      <vt:lpstr>5_主题1</vt:lpstr>
      <vt:lpstr>6_主题1</vt:lpstr>
      <vt:lpstr>7_主题1</vt:lpstr>
      <vt:lpstr>8_主题1</vt:lpstr>
      <vt:lpstr>9_主题1</vt:lpstr>
      <vt:lpstr>10_主题1</vt:lpstr>
      <vt:lpstr>Huawei</vt:lpstr>
      <vt:lpstr>11_主题1</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Sergio Martin</dc:creator>
  <cp:lastModifiedBy>Sergio Miguel Martin</cp:lastModifiedBy>
  <cp:revision>235</cp:revision>
  <dcterms:created xsi:type="dcterms:W3CDTF">2016-11-25T04:09:20Z</dcterms:created>
  <dcterms:modified xsi:type="dcterms:W3CDTF">2024-05-22T07:57:46Z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(3)tRVcHT4t+/AU+t66DyC1uhCDA22Ikbvq5sfkZXrRy+5DeRm/A7D1xsqXqNm+1G6Aq4El7C6E
o4YpEhlRHoiEeAQ0FZK6Fz0Z+rxdlAUy8et7QXdO2B9slPtGoNaCNk9HQcYkDt/moE1vMNoH
VS5rmEwaOwOqKjIR71+u09iEh7tJfW1NAADCHfBFKEETMm5YV6E3XdBVx9xyKg2hZtRO0ImB
IuxrOx3KsbkSiCZV0nak5</vt:lpwstr>
  </property>
  <property fmtid="{D5CDD505-2E9C-101B-9397-08002B2CF9AE}" pid="3" name="_ms_pID_7253431">
    <vt:lpwstr>SVY3PRcAPPEfeB3wqecJ6vma8ANEyXwyzwEqqK5GtUdcz5UsMce
eX71j7WH2iGCBqRFwST/AM0cVIJn0XHgTtN9vfku3zHindAq1Tpkb++774573xz2BVVyAZF0
BB6kF8WeblnKboNDlLhyLxmkfzsLepDtGjto9M2oS+4PzC5d+wbTptiGPEeh5eJm1Ah668bg
Ot2i8ZdqoNJ/TiHLuIPvkIARg5vFRRTZ25WCLFVztT</vt:lpwstr>
  </property>
  <property fmtid="{D5CDD505-2E9C-101B-9397-08002B2CF9AE}" pid="4" name="_ms_pID_7253432">
    <vt:lpwstr>KgKxY8J0tAQ79wO0lk00vL4x4+JJKW
SpPedKxXO9GXUqW+IKn+rEkwjyN6/YGLqcbRt9UINJriXgdvAKk=</vt:lpwstr>
  </property>
  <property fmtid="{D5CDD505-2E9C-101B-9397-08002B2CF9AE}" pid="5" name="_2015_ms_pID_725343">
    <vt:lpwstr>(3)zduNLBVhCGEWUduSmJTnKJ9OyqjBXow65XeeYbSA+Om7oRjb3hMq0nWwpW3oz1ceQYL485ED
nXpOYl2fJgG84dKqHcLnhcDttTubHd0k4dpx5NNPJDK69iVzjbCxsI35DK6HaGtJCjVePB8/
IgmPpzLJ3Pwg3eOTbtFTSbA+usCRl2zPIOAgkJWTVXHaNXFAjavkKZTaX/4jF+RpHdLyFKvL
YhY+zQG75Jy2pnBkQq</vt:lpwstr>
  </property>
  <property fmtid="{D5CDD505-2E9C-101B-9397-08002B2CF9AE}" pid="6" name="_2015_ms_pID_7253431">
    <vt:lpwstr>VU93CVxtcdx2QuH714IhleSiPY5AXtkM3nOfaZJrK8W97qmEidxLAU
cFISfOofStDhgJ9ZFwyyu7vpKJmdx0jeKzf8IxQOuoR1EsqyUb8J+JQcARlUMLsFsofKE8Kl
0YMp4BuQve9prUdWOv1POyearFxb3yio0dbi3o89J81SrqPXR3u5cHATgUcEkWKuh9sy1Iro
FZf1r1Cdau3/90KqLPyK8UsbHa7XF/wHezhv</vt:lpwstr>
  </property>
  <property fmtid="{D5CDD505-2E9C-101B-9397-08002B2CF9AE}" pid="7" name="_2015_ms_pID_7253432">
    <vt:lpwstr>08mO2j0ew1DitmyMX+9yB7M=</vt:lpwstr>
  </property>
  <property fmtid="{D5CDD505-2E9C-101B-9397-08002B2CF9AE}" pid="8" name="_readonly">
    <vt:lpwstr/>
  </property>
  <property fmtid="{D5CDD505-2E9C-101B-9397-08002B2CF9AE}" pid="9" name="_change">
    <vt:lpwstr/>
  </property>
  <property fmtid="{D5CDD505-2E9C-101B-9397-08002B2CF9AE}" pid="10" name="_full-control">
    <vt:lpwstr/>
  </property>
  <property fmtid="{D5CDD505-2E9C-101B-9397-08002B2CF9AE}" pid="11" name="sflag">
    <vt:lpwstr>1672128293</vt:lpwstr>
  </property>
</Properties>
</file>