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slideLayouts/slideLayout2.xml" ContentType="application/vnd.openxmlformats-officedocument.presentationml.slideLayout+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0.xml" ContentType="application/vnd.openxmlformats-officedocument.theme+xml"/>
  <Override PartName="/ppt/slideLayouts/slideLayout14.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 id="2147483785" r:id="rId2"/>
    <p:sldMasterId id="2147483796" r:id="rId3"/>
    <p:sldMasterId id="2147483799" r:id="rId4"/>
    <p:sldMasterId id="2147483802" r:id="rId5"/>
    <p:sldMasterId id="2147483805" r:id="rId6"/>
    <p:sldMasterId id="2147483808" r:id="rId7"/>
    <p:sldMasterId id="2147483811" r:id="rId8"/>
    <p:sldMasterId id="2147483814" r:id="rId9"/>
    <p:sldMasterId id="2147483821" r:id="rId10"/>
    <p:sldMasterId id="2147483830" r:id="rId11"/>
  </p:sldMasterIdLst>
  <p:notesMasterIdLst>
    <p:notesMasterId r:id="rId13"/>
  </p:notesMasterIdLst>
  <p:handoutMasterIdLst>
    <p:handoutMasterId r:id="rId14"/>
  </p:handoutMasterIdLst>
  <p:sldIdLst>
    <p:sldId id="771" r:id="rId12"/>
  </p:sldIdLst>
  <p:sldSz cx="7772400" cy="5143500"/>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327" userDrawn="1">
          <p15:clr>
            <a:srgbClr val="A4A3A4"/>
          </p15:clr>
        </p15:guide>
        <p15:guide id="2" orient="horz" pos="464" userDrawn="1">
          <p15:clr>
            <a:srgbClr val="A4A3A4"/>
          </p15:clr>
        </p15:guide>
        <p15:guide id="3" orient="horz" pos="634" userDrawn="1">
          <p15:clr>
            <a:srgbClr val="A4A3A4"/>
          </p15:clr>
        </p15:guide>
        <p15:guide id="4" orient="horz" pos="2130" userDrawn="1">
          <p15:clr>
            <a:srgbClr val="A4A3A4"/>
          </p15:clr>
        </p15:guide>
        <p15:guide id="5" orient="horz" pos="3015" userDrawn="1">
          <p15:clr>
            <a:srgbClr val="A4A3A4"/>
          </p15:clr>
        </p15:guide>
        <p15:guide id="6" pos="4491" userDrawn="1">
          <p15:clr>
            <a:srgbClr val="A4A3A4"/>
          </p15:clr>
        </p15:guide>
        <p15:guide id="7" pos="405"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3300"/>
    <a:srgbClr val="0000CC"/>
    <a:srgbClr val="FFFFFF"/>
    <a:srgbClr val="777777"/>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2" autoAdjust="0"/>
    <p:restoredTop sz="94540" autoAdjust="0"/>
  </p:normalViewPr>
  <p:slideViewPr>
    <p:cSldViewPr showGuides="1">
      <p:cViewPr varScale="1">
        <p:scale>
          <a:sx n="180" d="100"/>
          <a:sy n="180" d="100"/>
        </p:scale>
        <p:origin x="586" y="110"/>
      </p:cViewPr>
      <p:guideLst>
        <p:guide orient="horz" pos="327"/>
        <p:guide orient="horz" pos="464"/>
        <p:guide orient="horz" pos="634"/>
        <p:guide orient="horz" pos="2130"/>
        <p:guide orient="horz" pos="3015"/>
        <p:guide pos="4491"/>
        <p:guide pos="405"/>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70" d="100"/>
          <a:sy n="70" d="100"/>
        </p:scale>
        <p:origin x="-1638"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Master" Target="slideMasters/slideMaster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67413A7A-7526-4802-962C-A517EB91CD34}" type="datetimeFigureOut">
              <a:rPr lang="zh-CN" altLang="en-US"/>
              <a:pPr>
                <a:defRPr/>
              </a:pPr>
              <a:t>2024/5/2</a:t>
            </a:fld>
            <a:endParaRPr lang="en-US" altLang="zh-CN"/>
          </a:p>
        </p:txBody>
      </p:sp>
      <p:sp>
        <p:nvSpPr>
          <p:cNvPr id="22733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85B3D466-C7F0-48F4-8422-551DF7E90DB1}" type="slidenum">
              <a:rPr lang="zh-CN" altLang="en-US"/>
              <a:pPr>
                <a:defRPr/>
              </a:pPr>
              <a:t>‹#›</a:t>
            </a:fld>
            <a:endParaRPr lang="en-US" altLang="zh-CN"/>
          </a:p>
        </p:txBody>
      </p:sp>
    </p:spTree>
    <p:extLst>
      <p:ext uri="{BB962C8B-B14F-4D97-AF65-F5344CB8AC3E}">
        <p14:creationId xmlns:p14="http://schemas.microsoft.com/office/powerpoint/2010/main" val="35301706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4848CD-970E-4AA3-8F62-DAC734632DA5}" type="datetimeFigureOut">
              <a:rPr lang="en-US" smtClean="0"/>
              <a:t>5/2/2024</a:t>
            </a:fld>
            <a:endParaRPr lang="en-US"/>
          </a:p>
        </p:txBody>
      </p:sp>
      <p:sp>
        <p:nvSpPr>
          <p:cNvPr id="4" name="幻灯片图像占位符 3"/>
          <p:cNvSpPr>
            <a:spLocks noGrp="1" noRot="1" noChangeAspect="1"/>
          </p:cNvSpPr>
          <p:nvPr>
            <p:ph type="sldImg" idx="2"/>
          </p:nvPr>
        </p:nvSpPr>
        <p:spPr>
          <a:xfrm>
            <a:off x="1098550" y="1143000"/>
            <a:ext cx="46609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6ACAB1-0B51-4076-8E12-E637F7C98D79}" type="slidenum">
              <a:rPr lang="en-US" smtClean="0"/>
              <a:t>‹#›</a:t>
            </a:fld>
            <a:endParaRPr lang="en-US"/>
          </a:p>
        </p:txBody>
      </p:sp>
    </p:spTree>
    <p:extLst>
      <p:ext uri="{BB962C8B-B14F-4D97-AF65-F5344CB8AC3E}">
        <p14:creationId xmlns:p14="http://schemas.microsoft.com/office/powerpoint/2010/main" val="248147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8550" y="1143000"/>
            <a:ext cx="46609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3D1208B-ABB5-48F0-93EC-79B837E3F925}" type="slidenum">
              <a:rPr kumimoji="0" lang="zh-CN" altLang="en-US" sz="1200" b="0" i="0" u="none" strike="noStrike" kern="1200" cap="none" spc="0" normalizeH="0" baseline="0" noProof="0" smtClean="0">
                <a:ln>
                  <a:noFill/>
                </a:ln>
                <a:solidFill>
                  <a:prstClr val="black"/>
                </a:solidFill>
                <a:effectLst/>
                <a:uLnTx/>
                <a:uFillTx/>
                <a:latin typeface="Calibri" pitchFamily="34" charset="0"/>
                <a:ea typeface="宋体"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a:ln>
                <a:noFill/>
              </a:ln>
              <a:solidFill>
                <a:prstClr val="black"/>
              </a:solidFill>
              <a:effectLst/>
              <a:uLnTx/>
              <a:uFillTx/>
              <a:latin typeface="Calibri" pitchFamily="34" charset="0"/>
              <a:ea typeface="宋体" charset="-122"/>
              <a:cs typeface="+mn-cs"/>
            </a:endParaRPr>
          </a:p>
        </p:txBody>
      </p:sp>
    </p:spTree>
    <p:extLst>
      <p:ext uri="{BB962C8B-B14F-4D97-AF65-F5344CB8AC3E}">
        <p14:creationId xmlns:p14="http://schemas.microsoft.com/office/powerpoint/2010/main" val="1668251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2.jpeg"/><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2307" y="1977632"/>
            <a:ext cx="4774089" cy="1077218"/>
          </a:xfrm>
        </p:spPr>
        <p:txBody>
          <a:bodyPr/>
          <a:lstStyle>
            <a:lvl1pPr marL="0" marR="0" indent="0" algn="l" defTabSz="914482"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529623931"/>
      </p:ext>
    </p:extLst>
  </p:cSld>
  <p:clrMapOvr>
    <a:masterClrMapping/>
  </p:clrMapOvr>
  <p:transition advClick="0" advTm="800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304" y="336969"/>
            <a:ext cx="6487795" cy="653653"/>
          </a:xfrm>
          <a:prstGeom prst="rect">
            <a:avLst/>
          </a:prstGeom>
        </p:spPr>
        <p:txBody>
          <a:bodyPr/>
          <a:lstStyle>
            <a:lvl1pPr>
              <a:defRPr sz="1800">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
        <p:nvSpPr>
          <p:cNvPr id="4" name="Content Placeholder 3"/>
          <p:cNvSpPr>
            <a:spLocks noGrp="1"/>
          </p:cNvSpPr>
          <p:nvPr>
            <p:ph sz="quarter" idx="10" hasCustomPrompt="1"/>
          </p:nvPr>
        </p:nvSpPr>
        <p:spPr>
          <a:xfrm>
            <a:off x="649474" y="1221288"/>
            <a:ext cx="3213000" cy="3438558"/>
          </a:xfrm>
          <a:prstGeom prst="rect">
            <a:avLst/>
          </a:prstGeom>
        </p:spPr>
        <p:txBody>
          <a:bodyPr/>
          <a:lstStyle>
            <a:lvl1pPr>
              <a:buClr>
                <a:schemeClr val="tx1"/>
              </a:buClr>
              <a:defRPr sz="1500">
                <a:solidFill>
                  <a:schemeClr val="tx1">
                    <a:lumMod val="95000"/>
                    <a:lumOff val="5000"/>
                  </a:schemeClr>
                </a:solidFill>
                <a:latin typeface="Arial" panose="020B0604020202020204" pitchFamily="34" charset="0"/>
                <a:cs typeface="Arial" panose="020B0604020202020204" pitchFamily="34" charset="0"/>
              </a:defRPr>
            </a:lvl1pPr>
            <a:lvl2pPr marL="742997" indent="-285768">
              <a:buClr>
                <a:schemeClr val="tx1"/>
              </a:buClr>
              <a:buSzPct val="100000"/>
              <a:buFont typeface="Wingdings" charset="2"/>
              <a:buChar char="§"/>
              <a:defRPr sz="1500">
                <a:solidFill>
                  <a:schemeClr val="tx1">
                    <a:lumMod val="95000"/>
                    <a:lumOff val="5000"/>
                  </a:schemeClr>
                </a:solidFill>
                <a:latin typeface="Arial" panose="020B0604020202020204" pitchFamily="34" charset="0"/>
                <a:cs typeface="Arial" panose="020B0604020202020204" pitchFamily="34" charset="0"/>
              </a:defRPr>
            </a:lvl2pPr>
            <a:lvl3pPr marL="1143075" indent="-228615">
              <a:buClr>
                <a:schemeClr val="tx1"/>
              </a:buClr>
              <a:buSzPct val="100000"/>
              <a:buFont typeface="Arial" charset="0"/>
              <a:buChar char="•"/>
              <a:defRPr sz="1500">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quarter" idx="11" hasCustomPrompt="1"/>
          </p:nvPr>
        </p:nvSpPr>
        <p:spPr>
          <a:xfrm>
            <a:off x="3917098" y="1221288"/>
            <a:ext cx="3213000" cy="3438558"/>
          </a:xfrm>
          <a:prstGeom prst="rect">
            <a:avLst/>
          </a:prstGeom>
        </p:spPr>
        <p:txBody>
          <a:bodyPr/>
          <a:lstStyle>
            <a:lvl1pPr>
              <a:buClr>
                <a:schemeClr val="tx1"/>
              </a:buClr>
              <a:defRPr sz="1500">
                <a:solidFill>
                  <a:schemeClr val="tx1">
                    <a:lumMod val="95000"/>
                    <a:lumOff val="5000"/>
                  </a:schemeClr>
                </a:solidFill>
                <a:latin typeface="Arial" panose="020B0604020202020204" pitchFamily="34" charset="0"/>
                <a:cs typeface="Arial" panose="020B0604020202020204" pitchFamily="34" charset="0"/>
              </a:defRPr>
            </a:lvl1pPr>
            <a:lvl2pPr marL="742997" indent="-285768">
              <a:buClr>
                <a:schemeClr val="tx1"/>
              </a:buClr>
              <a:buSzPct val="100000"/>
              <a:buFont typeface="Wingdings" charset="2"/>
              <a:buChar char="§"/>
              <a:defRPr sz="1500">
                <a:solidFill>
                  <a:schemeClr val="tx1">
                    <a:lumMod val="95000"/>
                    <a:lumOff val="5000"/>
                  </a:schemeClr>
                </a:solidFill>
                <a:latin typeface="Arial" panose="020B0604020202020204" pitchFamily="34" charset="0"/>
                <a:cs typeface="Arial" panose="020B0604020202020204" pitchFamily="34" charset="0"/>
              </a:defRPr>
            </a:lvl2pPr>
            <a:lvl3pPr marL="1143075" indent="-228615">
              <a:buClr>
                <a:schemeClr val="tx1"/>
              </a:buClr>
              <a:buSzPct val="100000"/>
              <a:buFont typeface="Arial" charset="0"/>
              <a:buChar char="•"/>
              <a:defRPr sz="1500">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5674931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642304" y="336969"/>
            <a:ext cx="6487795" cy="653653"/>
          </a:xfrm>
          <a:prstGeom prst="rect">
            <a:avLst/>
          </a:prstGeom>
        </p:spPr>
        <p:txBody>
          <a:bodyPr/>
          <a:lstStyle>
            <a:lvl1pPr>
              <a:defRPr sz="1800" baseline="0">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Tree>
    <p:extLst>
      <p:ext uri="{BB962C8B-B14F-4D97-AF65-F5344CB8AC3E}">
        <p14:creationId xmlns:p14="http://schemas.microsoft.com/office/powerpoint/2010/main" val="440465501"/>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64568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6" name="Rectangle 5"/>
          <p:cNvSpPr/>
          <p:nvPr userDrawn="1"/>
        </p:nvSpPr>
        <p:spPr bwMode="auto">
          <a:xfrm>
            <a:off x="0" y="0"/>
            <a:ext cx="7772400" cy="5143500"/>
          </a:xfrm>
          <a:prstGeom prst="rect">
            <a:avLst/>
          </a:prstGeom>
          <a:solidFill>
            <a:schemeClr val="bg1"/>
          </a:solidFill>
          <a:ln>
            <a:noFill/>
          </a:ln>
          <a:effectLst/>
          <a:extLst/>
        </p:spPr>
        <p:txBody>
          <a:bodyPr vert="horz" wrap="square" lIns="91440" tIns="45720" rIns="91440" bIns="45720" numCol="1" rtlCol="0" anchor="t" anchorCtr="0" compatLnSpc="1">
            <a:prstTxWarp prst="textNoShape">
              <a:avLst/>
            </a:prstTxWarp>
          </a:bodyPr>
          <a:lstStyle/>
          <a:p>
            <a:pPr marL="0" marR="0" indent="0" algn="l" defTabSz="914459"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pic>
        <p:nvPicPr>
          <p:cNvPr id="3" name="Picture 2" descr="E:\01 日常工作\03 品牌规范设计\企业业务视觉规范\投标标书规范\设计文档\大平台相关资料整理\Template A\源文件\HW LOGO副本.png"/>
          <p:cNvPicPr>
            <a:picLocks noChangeAspect="1" noChangeArrowheads="1"/>
          </p:cNvPicPr>
          <p:nvPr userDrawn="1"/>
        </p:nvPicPr>
        <p:blipFill>
          <a:blip r:embed="rId2" cstate="print"/>
          <a:srcRect/>
          <a:stretch>
            <a:fillRect/>
          </a:stretch>
        </p:blipFill>
        <p:spPr bwMode="auto">
          <a:xfrm>
            <a:off x="3215695" y="950802"/>
            <a:ext cx="1408748" cy="1600312"/>
          </a:xfrm>
          <a:prstGeom prst="rect">
            <a:avLst/>
          </a:prstGeom>
          <a:noFill/>
        </p:spPr>
      </p:pic>
      <p:sp>
        <p:nvSpPr>
          <p:cNvPr id="4" name="TextBox 3"/>
          <p:cNvSpPr txBox="1"/>
          <p:nvPr userDrawn="1"/>
        </p:nvSpPr>
        <p:spPr>
          <a:xfrm>
            <a:off x="407398" y="4175206"/>
            <a:ext cx="7025344" cy="784830"/>
          </a:xfrm>
          <a:prstGeom prst="rect">
            <a:avLst/>
          </a:prstGeom>
          <a:noFill/>
        </p:spPr>
        <p:txBody>
          <a:bodyPr wrap="square" rtlCol="0">
            <a:spAutoFit/>
          </a:bodyPr>
          <a:lstStyle/>
          <a:p>
            <a:pPr marL="0" marR="0" lvl="0" indent="0" algn="just" defTabSz="914459" eaLnBrk="1" fontAlgn="auto" latinLnBrk="0" hangingPunct="1">
              <a:lnSpc>
                <a:spcPct val="100000"/>
              </a:lnSpc>
              <a:spcBef>
                <a:spcPts val="0"/>
              </a:spcBef>
              <a:spcAft>
                <a:spcPts val="0"/>
              </a:spcAft>
              <a:buClrTx/>
              <a:buSzTx/>
              <a:buFontTx/>
              <a:buNone/>
              <a:tabLst/>
              <a:defRPr/>
            </a:pPr>
            <a:r>
              <a:rPr kumimoji="0" lang="en-US" altLang="zh-CN" sz="750" b="1"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Copyright © 2020 Huawei Technologies Switzerland AG. All Rights Reserved.</a:t>
            </a:r>
            <a:endParaRPr kumimoji="0" lang="zh-CN" altLang="zh-CN" sz="75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a:p>
            <a:pPr marL="0" marR="0" lvl="0" indent="0" algn="just" defTabSz="914459" eaLnBrk="1" fontAlgn="auto" latinLnBrk="0" hangingPunct="1">
              <a:lnSpc>
                <a:spcPct val="100000"/>
              </a:lnSpc>
              <a:spcBef>
                <a:spcPts val="0"/>
              </a:spcBef>
              <a:spcAft>
                <a:spcPts val="0"/>
              </a:spcAft>
              <a:buClrTx/>
              <a:buSzTx/>
              <a:buFontTx/>
              <a:buNone/>
              <a:tabLst/>
              <a:defRPr/>
            </a:pPr>
            <a:endParaRPr kumimoji="0" lang="en-US" altLang="zh-CN" sz="75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a:p>
            <a:pPr marL="0" marR="0" lvl="0" indent="0" algn="just" defTabSz="914459" eaLnBrk="1" fontAlgn="auto" latinLnBrk="0" hangingPunct="1">
              <a:lnSpc>
                <a:spcPct val="100000"/>
              </a:lnSpc>
              <a:spcBef>
                <a:spcPts val="0"/>
              </a:spcBef>
              <a:spcAft>
                <a:spcPts val="0"/>
              </a:spcAft>
              <a:buClrTx/>
              <a:buSzTx/>
              <a:buFontTx/>
              <a:buNone/>
              <a:tabLst/>
              <a:defRPr/>
            </a:pPr>
            <a:r>
              <a:rPr kumimoji="0" lang="en-US" altLang="zh-CN" sz="75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750" b="0" i="0" u="none" strike="noStrike" kern="1200" cap="none" spc="0" normalizeH="0" baseline="0" noProof="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p:txBody>
      </p:sp>
      <p:sp>
        <p:nvSpPr>
          <p:cNvPr id="7" name="TextBox 6"/>
          <p:cNvSpPr txBox="1"/>
          <p:nvPr userDrawn="1"/>
        </p:nvSpPr>
        <p:spPr>
          <a:xfrm>
            <a:off x="2557681" y="2947671"/>
            <a:ext cx="2724785" cy="276999"/>
          </a:xfrm>
          <a:prstGeom prst="rect">
            <a:avLst/>
          </a:prstGeom>
          <a:noFill/>
        </p:spPr>
        <p:txBody>
          <a:bodyPr wrap="none" lIns="0" tIns="0" rIns="0" bIns="0" rtlCol="0">
            <a:spAutoFit/>
          </a:bodyPr>
          <a:lstStyle/>
          <a:p>
            <a:pPr algn="ctr"/>
            <a:r>
              <a:rPr lang="en-US" sz="1800" b="1">
                <a:solidFill>
                  <a:srgbClr val="6A6A6A"/>
                </a:solidFill>
              </a:rPr>
              <a:t>GERMAN</a:t>
            </a:r>
            <a:r>
              <a:rPr lang="en-US" sz="1800" b="1"/>
              <a:t> </a:t>
            </a:r>
            <a:r>
              <a:rPr lang="en-US" sz="1800" b="1">
                <a:solidFill>
                  <a:schemeClr val="accent2"/>
                </a:solidFill>
              </a:rPr>
              <a:t>RESEARCH</a:t>
            </a:r>
            <a:r>
              <a:rPr lang="en-US" sz="1800" b="1"/>
              <a:t> </a:t>
            </a:r>
            <a:r>
              <a:rPr lang="en-US" sz="1800" b="1">
                <a:solidFill>
                  <a:srgbClr val="6A6A6A"/>
                </a:solidFill>
              </a:rPr>
              <a:t>CENTER</a:t>
            </a:r>
          </a:p>
        </p:txBody>
      </p:sp>
    </p:spTree>
    <p:extLst>
      <p:ext uri="{BB962C8B-B14F-4D97-AF65-F5344CB8AC3E}">
        <p14:creationId xmlns:p14="http://schemas.microsoft.com/office/powerpoint/2010/main" val="1646374373"/>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305" y="336969"/>
            <a:ext cx="6487795" cy="653653"/>
          </a:xfrm>
          <a:prstGeom prst="rect">
            <a:avLst/>
          </a:prstGeom>
        </p:spPr>
        <p:txBody>
          <a:bodyPr/>
          <a:lstStyle>
            <a:lvl1pPr>
              <a:defRPr sz="1454">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
        <p:nvSpPr>
          <p:cNvPr id="4" name="Content Placeholder 3"/>
          <p:cNvSpPr>
            <a:spLocks noGrp="1"/>
          </p:cNvSpPr>
          <p:nvPr>
            <p:ph sz="quarter" idx="10" hasCustomPrompt="1"/>
          </p:nvPr>
        </p:nvSpPr>
        <p:spPr>
          <a:xfrm>
            <a:off x="649479" y="1221288"/>
            <a:ext cx="6473450" cy="3438558"/>
          </a:xfrm>
          <a:prstGeom prst="rect">
            <a:avLst/>
          </a:prstGeom>
        </p:spPr>
        <p:txBody>
          <a:bodyPr/>
          <a:lstStyle>
            <a:lvl1pPr>
              <a:buClr>
                <a:schemeClr val="tx1"/>
              </a:buClr>
              <a:defRPr sz="1211">
                <a:solidFill>
                  <a:schemeClr val="tx1">
                    <a:lumMod val="95000"/>
                    <a:lumOff val="5000"/>
                  </a:schemeClr>
                </a:solidFill>
                <a:latin typeface="Arial" panose="020B0604020202020204" pitchFamily="34" charset="0"/>
                <a:cs typeface="Arial" panose="020B0604020202020204" pitchFamily="34" charset="0"/>
              </a:defRPr>
            </a:lvl1pPr>
            <a:lvl2pPr marL="599717" indent="-230660">
              <a:buClr>
                <a:schemeClr val="tx1"/>
              </a:buClr>
              <a:buSzPct val="100000"/>
              <a:buFont typeface="Wingdings" charset="2"/>
              <a:buChar char="§"/>
              <a:defRPr sz="1211">
                <a:solidFill>
                  <a:schemeClr val="tx1">
                    <a:lumMod val="95000"/>
                    <a:lumOff val="5000"/>
                  </a:schemeClr>
                </a:solidFill>
                <a:latin typeface="Arial" panose="020B0604020202020204" pitchFamily="34" charset="0"/>
                <a:cs typeface="Arial" panose="020B0604020202020204" pitchFamily="34" charset="0"/>
              </a:defRPr>
            </a:lvl2pPr>
            <a:lvl3pPr marL="922642" indent="-184527">
              <a:buClr>
                <a:schemeClr val="tx1"/>
              </a:buClr>
              <a:buSzPct val="100000"/>
              <a:buFont typeface="Arial" charset="0"/>
              <a:buChar char="•"/>
              <a:defRPr sz="1211">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968">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968">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7805962"/>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2307" y="3363841"/>
            <a:ext cx="4774089" cy="1077218"/>
          </a:xfrm>
        </p:spPr>
        <p:txBody>
          <a:bodyPr/>
          <a:lstStyle>
            <a:lvl1pPr marL="0" marR="0" indent="0" algn="l" defTabSz="914482"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307722081"/>
      </p:ext>
    </p:extLst>
  </p:cSld>
  <p:clrMapOvr>
    <a:masterClrMapping/>
  </p:clrMapOvr>
  <p:transition advClick="0" advTm="8000"/>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2307" y="3363841"/>
            <a:ext cx="4774089" cy="1077218"/>
          </a:xfrm>
        </p:spPr>
        <p:txBody>
          <a:bodyPr/>
          <a:lstStyle>
            <a:lvl1pPr marL="0" marR="0" indent="0" algn="l" defTabSz="914482"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dirty="0"/>
          </a:p>
        </p:txBody>
      </p:sp>
    </p:spTree>
    <p:extLst>
      <p:ext uri="{BB962C8B-B14F-4D97-AF65-F5344CB8AC3E}">
        <p14:creationId xmlns:p14="http://schemas.microsoft.com/office/powerpoint/2010/main" val="3820182250"/>
      </p:ext>
    </p:extLst>
  </p:cSld>
  <p:clrMapOvr>
    <a:masterClrMapping/>
  </p:clrMapOvr>
  <p:transition advClick="0" advTm="800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2307" y="3363841"/>
            <a:ext cx="4774089" cy="1077218"/>
          </a:xfrm>
        </p:spPr>
        <p:txBody>
          <a:bodyPr/>
          <a:lstStyle>
            <a:lvl1pPr marL="0" marR="0" indent="0" algn="l" defTabSz="914482"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160878602"/>
      </p:ext>
    </p:extLst>
  </p:cSld>
  <p:clrMapOvr>
    <a:masterClrMapping/>
  </p:clrMapOvr>
  <p:transition advClick="0" advTm="800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2307" y="3363841"/>
            <a:ext cx="4774089" cy="1077218"/>
          </a:xfrm>
        </p:spPr>
        <p:txBody>
          <a:bodyPr/>
          <a:lstStyle>
            <a:lvl1pPr marL="0" marR="0" indent="0" algn="l" defTabSz="914482" rtl="0" eaLnBrk="0" fontAlgn="base" latinLnBrk="0" hangingPunct="0">
              <a:lnSpc>
                <a:spcPct val="100000"/>
              </a:lnSpc>
              <a:spcBef>
                <a:spcPct val="0"/>
              </a:spcBef>
              <a:spcAft>
                <a:spcPct val="0"/>
              </a:spcAft>
              <a:buClrTx/>
              <a:buSzTx/>
              <a:buFontTx/>
              <a:buNone/>
              <a:tabLst/>
              <a:defRPr/>
            </a:lvl1pPr>
          </a:lstStyle>
          <a:p>
            <a:r>
              <a:rPr lang="en-US" altLang="zh-CN" dirty="0"/>
              <a:t>Click to edit Master title style</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22059948"/>
      </p:ext>
    </p:extLst>
  </p:cSld>
  <p:clrMapOvr>
    <a:masterClrMapping/>
  </p:clrMapOvr>
  <p:transition advClick="0" advTm="800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E:\01 日常工作\10 多媒体\PPT内部汇报用模板\PPT封面03副本.jpg"/>
          <p:cNvPicPr>
            <a:picLocks noChangeAspect="1" noChangeArrowheads="1"/>
          </p:cNvPicPr>
          <p:nvPr userDrawn="1"/>
        </p:nvPicPr>
        <p:blipFill>
          <a:blip r:embed="rId2" cstate="print"/>
          <a:srcRect/>
          <a:stretch>
            <a:fillRect/>
          </a:stretch>
        </p:blipFill>
        <p:spPr bwMode="auto">
          <a:xfrm>
            <a:off x="0" y="0"/>
            <a:ext cx="7772400" cy="5143500"/>
          </a:xfrm>
          <a:prstGeom prst="rect">
            <a:avLst/>
          </a:prstGeom>
          <a:noFill/>
        </p:spPr>
      </p:pic>
      <p:sp>
        <p:nvSpPr>
          <p:cNvPr id="6" name="Rectangle 8"/>
          <p:cNvSpPr>
            <a:spLocks noGrp="1" noChangeArrowheads="1"/>
          </p:cNvSpPr>
          <p:nvPr>
            <p:ph type="title" hasCustomPrompt="1"/>
          </p:nvPr>
        </p:nvSpPr>
        <p:spPr bwMode="auto">
          <a:xfrm>
            <a:off x="559297" y="1587950"/>
            <a:ext cx="6771969" cy="642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0000" rIns="0" bIns="90000" numCol="1" anchor="t" anchorCtr="0" compatLnSpc="1">
            <a:prstTxWarp prst="textNoShape">
              <a:avLst/>
            </a:prstTxWarp>
            <a:spAutoFit/>
          </a:bodyPr>
          <a:lstStyle>
            <a:lvl1pPr algn="l">
              <a:defRPr sz="2850">
                <a:solidFill>
                  <a:schemeClr val="bg1"/>
                </a:solidFill>
                <a:latin typeface="Arial" panose="020B0604020202020204" pitchFamily="34" charset="0"/>
                <a:cs typeface="Arial" panose="020B0604020202020204" pitchFamily="34" charset="0"/>
              </a:defRPr>
            </a:lvl1pPr>
          </a:lstStyle>
          <a:p>
            <a:pPr lvl="0"/>
            <a:r>
              <a:rPr lang="en-US" altLang="zh-CN" dirty="0"/>
              <a:t>Click to edit title</a:t>
            </a:r>
            <a:endParaRPr lang="zh-CN" altLang="en-US" dirty="0"/>
          </a:p>
        </p:txBody>
      </p:sp>
      <p:sp>
        <p:nvSpPr>
          <p:cNvPr id="9" name="TextBox 8"/>
          <p:cNvSpPr txBox="1"/>
          <p:nvPr userDrawn="1"/>
        </p:nvSpPr>
        <p:spPr>
          <a:xfrm>
            <a:off x="556906" y="882209"/>
            <a:ext cx="4182235" cy="253916"/>
          </a:xfrm>
          <a:prstGeom prst="rect">
            <a:avLst/>
          </a:prstGeom>
          <a:noFill/>
        </p:spPr>
        <p:txBody>
          <a:bodyPr wrap="none" lIns="0" rIns="0" rtlCol="0">
            <a:spAutoFit/>
          </a:bodyPr>
          <a:lstStyle/>
          <a:p>
            <a:pPr algn="l"/>
            <a:r>
              <a:rPr lang="en-US" altLang="zh-CN" sz="1050" b="1"/>
              <a:t>Computing</a:t>
            </a:r>
            <a:r>
              <a:rPr lang="en-US" altLang="zh-CN" sz="1050" b="1" baseline="0"/>
              <a:t> Systems Laboratory   </a:t>
            </a:r>
            <a:r>
              <a:rPr lang="en-US" altLang="zh-CN" sz="1050" b="1">
                <a:solidFill>
                  <a:srgbClr val="6A6A6A"/>
                </a:solidFill>
              </a:rPr>
              <a:t>|</a:t>
            </a:r>
            <a:r>
              <a:rPr lang="en-US" altLang="zh-CN" sz="1050" b="1" baseline="0"/>
              <a:t>  </a:t>
            </a:r>
            <a:r>
              <a:rPr lang="en-US" altLang="zh-CN" sz="1050" b="1"/>
              <a:t>HUAWEI   </a:t>
            </a:r>
            <a:r>
              <a:rPr lang="en-US" altLang="zh-CN" sz="1050" b="1">
                <a:solidFill>
                  <a:srgbClr val="6A6A6A"/>
                </a:solidFill>
              </a:rPr>
              <a:t>|</a:t>
            </a:r>
            <a:r>
              <a:rPr lang="en-US" altLang="zh-CN" sz="1050" b="1"/>
              <a:t>   </a:t>
            </a:r>
            <a:r>
              <a:rPr lang="en-US" altLang="zh-CN" sz="1050" b="1">
                <a:solidFill>
                  <a:srgbClr val="6A6A6A"/>
                </a:solidFill>
              </a:rPr>
              <a:t>ZURICH </a:t>
            </a:r>
            <a:r>
              <a:rPr lang="en-US" altLang="zh-CN" sz="1050" b="1">
                <a:solidFill>
                  <a:schemeClr val="accent2"/>
                </a:solidFill>
              </a:rPr>
              <a:t>RESEARCH</a:t>
            </a:r>
            <a:r>
              <a:rPr lang="en-US" altLang="zh-CN" sz="1050" b="1"/>
              <a:t> </a:t>
            </a:r>
            <a:r>
              <a:rPr lang="en-US" altLang="zh-CN" sz="1050" b="1">
                <a:solidFill>
                  <a:srgbClr val="6A6A6A"/>
                </a:solidFill>
              </a:rPr>
              <a:t>CENTER</a:t>
            </a:r>
          </a:p>
        </p:txBody>
      </p:sp>
      <p:sp>
        <p:nvSpPr>
          <p:cNvPr id="11" name="TextBox 10"/>
          <p:cNvSpPr txBox="1"/>
          <p:nvPr userDrawn="1"/>
        </p:nvSpPr>
        <p:spPr>
          <a:xfrm>
            <a:off x="556906" y="4686379"/>
            <a:ext cx="2059859" cy="115416"/>
          </a:xfrm>
          <a:prstGeom prst="rect">
            <a:avLst/>
          </a:prstGeom>
          <a:noFill/>
        </p:spPr>
        <p:txBody>
          <a:bodyPr wrap="none" lIns="0" tIns="0" rIns="0" bIns="0" rtlCol="0">
            <a:spAutoFit/>
          </a:bodyPr>
          <a:lstStyle/>
          <a:p>
            <a:pPr algn="l"/>
            <a:r>
              <a:rPr lang="en-US" sz="750" b="0" noProof="0">
                <a:solidFill>
                  <a:schemeClr val="bg1">
                    <a:lumMod val="75000"/>
                  </a:schemeClr>
                </a:solidFill>
                <a:latin typeface="Arial" panose="020B0604020202020204" pitchFamily="34" charset="0"/>
                <a:cs typeface="Arial" panose="020B0604020202020204" pitchFamily="34" charset="0"/>
              </a:rPr>
              <a:t>HUAWEI TECHNOLOGIES SWITZERLAND AG</a:t>
            </a:r>
          </a:p>
        </p:txBody>
      </p:sp>
      <p:sp>
        <p:nvSpPr>
          <p:cNvPr id="20" name="Text Placeholder 19"/>
          <p:cNvSpPr>
            <a:spLocks noGrp="1"/>
          </p:cNvSpPr>
          <p:nvPr>
            <p:ph type="body" sz="quarter" idx="10" hasCustomPrompt="1"/>
          </p:nvPr>
        </p:nvSpPr>
        <p:spPr>
          <a:xfrm>
            <a:off x="556902" y="2945864"/>
            <a:ext cx="4303157" cy="400050"/>
          </a:xfrm>
          <a:prstGeom prst="rect">
            <a:avLst/>
          </a:prstGeom>
        </p:spPr>
        <p:txBody>
          <a:bodyPr lIns="0" rIns="0"/>
          <a:lstStyle>
            <a:lvl1pPr marL="0" indent="0">
              <a:buNone/>
              <a:defRPr sz="1350" b="0">
                <a:solidFill>
                  <a:schemeClr val="bg1"/>
                </a:solidFill>
                <a:latin typeface="Arial" panose="020B0604020202020204" pitchFamily="34" charset="0"/>
                <a:cs typeface="Arial" panose="020B0604020202020204" pitchFamily="34" charset="0"/>
              </a:defRPr>
            </a:lvl1pPr>
          </a:lstStyle>
          <a:p>
            <a:pPr lvl="0"/>
            <a:r>
              <a:rPr lang="en-US" dirty="0"/>
              <a:t>Click to edit author</a:t>
            </a:r>
          </a:p>
        </p:txBody>
      </p:sp>
      <p:sp>
        <p:nvSpPr>
          <p:cNvPr id="4" name="Text Placeholder 3"/>
          <p:cNvSpPr>
            <a:spLocks noGrp="1"/>
          </p:cNvSpPr>
          <p:nvPr>
            <p:ph type="body" sz="quarter" idx="11" hasCustomPrompt="1"/>
          </p:nvPr>
        </p:nvSpPr>
        <p:spPr>
          <a:xfrm>
            <a:off x="556901" y="2168244"/>
            <a:ext cx="6774364" cy="479425"/>
          </a:xfrm>
          <a:prstGeom prst="rect">
            <a:avLst/>
          </a:prstGeom>
        </p:spPr>
        <p:txBody>
          <a:bodyPr lIns="0" tIns="0" rIns="0" bIns="0" anchor="ctr"/>
          <a:lstStyle>
            <a:lvl1pPr marL="0" indent="0">
              <a:buNone/>
              <a:defRPr sz="1800" b="0">
                <a:solidFill>
                  <a:schemeClr val="bg1"/>
                </a:solidFill>
                <a:latin typeface="Arial" panose="020B0604020202020204" pitchFamily="34" charset="0"/>
                <a:cs typeface="Arial" panose="020B0604020202020204" pitchFamily="34" charset="0"/>
              </a:defRPr>
            </a:lvl1pPr>
            <a:lvl2pPr marL="457230" indent="0">
              <a:buNone/>
              <a:defRPr sz="2400">
                <a:solidFill>
                  <a:schemeClr val="bg1"/>
                </a:solidFill>
              </a:defRPr>
            </a:lvl2pPr>
            <a:lvl3pPr marL="914459" indent="0">
              <a:buNone/>
              <a:defRPr sz="2400">
                <a:solidFill>
                  <a:schemeClr val="bg1"/>
                </a:solidFill>
              </a:defRPr>
            </a:lvl3pPr>
            <a:lvl4pPr marL="1371689" indent="0">
              <a:buNone/>
              <a:defRPr sz="2400">
                <a:solidFill>
                  <a:schemeClr val="bg1"/>
                </a:solidFill>
              </a:defRPr>
            </a:lvl4pPr>
            <a:lvl5pPr marL="1828918" indent="0">
              <a:buNone/>
              <a:defRPr sz="2400">
                <a:solidFill>
                  <a:schemeClr val="bg1"/>
                </a:solidFill>
              </a:defRPr>
            </a:lvl5pPr>
          </a:lstStyle>
          <a:p>
            <a:pPr lvl="0"/>
            <a:r>
              <a:rPr lang="en-US" dirty="0"/>
              <a:t>Click to edit subtitle</a:t>
            </a:r>
          </a:p>
        </p:txBody>
      </p:sp>
      <p:pic>
        <p:nvPicPr>
          <p:cNvPr id="10" name="Picture 9"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3" cstate="print">
            <a:extLst>
              <a:ext uri="{28A0092B-C50C-407E-A947-70E740481C1C}">
                <a14:useLocalDpi xmlns:a14="http://schemas.microsoft.com/office/drawing/2010/main"/>
              </a:ext>
            </a:extLst>
          </a:blip>
          <a:srcRect t="2860" b="4536"/>
          <a:stretch/>
        </p:blipFill>
        <p:spPr bwMode="auto">
          <a:xfrm>
            <a:off x="6601866" y="4034485"/>
            <a:ext cx="729401" cy="767306"/>
          </a:xfrm>
          <a:prstGeom prst="rect">
            <a:avLst/>
          </a:prstGeom>
          <a:noFill/>
        </p:spPr>
      </p:pic>
    </p:spTree>
    <p:extLst>
      <p:ext uri="{BB962C8B-B14F-4D97-AF65-F5344CB8AC3E}">
        <p14:creationId xmlns:p14="http://schemas.microsoft.com/office/powerpoint/2010/main" val="2695225754"/>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Blank) 1">
    <p:spTree>
      <p:nvGrpSpPr>
        <p:cNvPr id="1" name=""/>
        <p:cNvGrpSpPr/>
        <p:nvPr/>
      </p:nvGrpSpPr>
      <p:grpSpPr>
        <a:xfrm>
          <a:off x="0" y="0"/>
          <a:ext cx="0" cy="0"/>
          <a:chOff x="0" y="0"/>
          <a:chExt cx="0" cy="0"/>
        </a:xfrm>
      </p:grpSpPr>
      <p:sp>
        <p:nvSpPr>
          <p:cNvPr id="2" name="Rectangle 1"/>
          <p:cNvSpPr/>
          <p:nvPr userDrawn="1"/>
        </p:nvSpPr>
        <p:spPr bwMode="auto">
          <a:xfrm>
            <a:off x="0" y="4505335"/>
            <a:ext cx="7772400" cy="63817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marL="0" marR="0" indent="0" algn="l" defTabSz="68586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50" b="0" i="0" u="none" strike="noStrike" cap="none" normalizeH="0" baseline="0">
              <a:ln>
                <a:noFill/>
              </a:ln>
              <a:solidFill>
                <a:schemeClr val="bg1"/>
              </a:solidFill>
              <a:effectLst/>
              <a:latin typeface="Arial" charset="0"/>
              <a:ea typeface="宋体" charset="-122"/>
            </a:endParaRPr>
          </a:p>
        </p:txBody>
      </p:sp>
      <p:sp>
        <p:nvSpPr>
          <p:cNvPr id="6" name="Rectangle 8"/>
          <p:cNvSpPr>
            <a:spLocks noGrp="1" noChangeArrowheads="1"/>
          </p:cNvSpPr>
          <p:nvPr>
            <p:ph type="title" hasCustomPrompt="1"/>
          </p:nvPr>
        </p:nvSpPr>
        <p:spPr bwMode="auto">
          <a:xfrm>
            <a:off x="559297" y="1587950"/>
            <a:ext cx="6771969" cy="642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0000" rIns="0" bIns="90000" numCol="1" anchor="t" anchorCtr="0" compatLnSpc="1">
            <a:prstTxWarp prst="textNoShape">
              <a:avLst/>
            </a:prstTxWarp>
            <a:spAutoFit/>
          </a:bodyPr>
          <a:lstStyle>
            <a:lvl1pPr algn="l">
              <a:defRPr sz="2850">
                <a:solidFill>
                  <a:schemeClr val="bg1"/>
                </a:solidFill>
                <a:latin typeface="Arial" panose="020B0604020202020204" pitchFamily="34" charset="0"/>
                <a:cs typeface="Arial" panose="020B0604020202020204" pitchFamily="34" charset="0"/>
              </a:defRPr>
            </a:lvl1pPr>
          </a:lstStyle>
          <a:p>
            <a:pPr lvl="0"/>
            <a:r>
              <a:rPr lang="en-US" altLang="zh-CN" dirty="0"/>
              <a:t>Click to edit title</a:t>
            </a:r>
            <a:endParaRPr lang="zh-CN" altLang="en-US" dirty="0"/>
          </a:p>
        </p:txBody>
      </p:sp>
      <p:sp>
        <p:nvSpPr>
          <p:cNvPr id="9" name="TextBox 8"/>
          <p:cNvSpPr txBox="1"/>
          <p:nvPr userDrawn="1"/>
        </p:nvSpPr>
        <p:spPr>
          <a:xfrm>
            <a:off x="556906" y="882209"/>
            <a:ext cx="4182235" cy="253916"/>
          </a:xfrm>
          <a:prstGeom prst="rect">
            <a:avLst/>
          </a:prstGeom>
          <a:noFill/>
        </p:spPr>
        <p:txBody>
          <a:bodyPr wrap="none" lIns="0" rIns="0" rtlCol="0">
            <a:spAutoFit/>
          </a:bodyPr>
          <a:lstStyle/>
          <a:p>
            <a:pPr algn="l"/>
            <a:r>
              <a:rPr lang="en-US" altLang="zh-CN" sz="1050" b="1"/>
              <a:t>Computing</a:t>
            </a:r>
            <a:r>
              <a:rPr lang="en-US" altLang="zh-CN" sz="1050" b="1" baseline="0"/>
              <a:t> Systems Laboratory   </a:t>
            </a:r>
            <a:r>
              <a:rPr lang="en-US" altLang="zh-CN" sz="1050" b="1">
                <a:solidFill>
                  <a:srgbClr val="6A6A6A"/>
                </a:solidFill>
              </a:rPr>
              <a:t>|</a:t>
            </a:r>
            <a:r>
              <a:rPr lang="en-US" altLang="zh-CN" sz="1050" b="1" baseline="0"/>
              <a:t>  </a:t>
            </a:r>
            <a:r>
              <a:rPr lang="en-US" altLang="zh-CN" sz="1050" b="1"/>
              <a:t>HUAWEI   </a:t>
            </a:r>
            <a:r>
              <a:rPr lang="en-US" altLang="zh-CN" sz="1050" b="1">
                <a:solidFill>
                  <a:srgbClr val="6A6A6A"/>
                </a:solidFill>
              </a:rPr>
              <a:t>|</a:t>
            </a:r>
            <a:r>
              <a:rPr lang="en-US" altLang="zh-CN" sz="1050" b="1"/>
              <a:t>   </a:t>
            </a:r>
            <a:r>
              <a:rPr lang="en-US" altLang="zh-CN" sz="1050" b="1">
                <a:solidFill>
                  <a:srgbClr val="6A6A6A"/>
                </a:solidFill>
              </a:rPr>
              <a:t>ZURICH </a:t>
            </a:r>
            <a:r>
              <a:rPr lang="en-US" altLang="zh-CN" sz="1050" b="1">
                <a:solidFill>
                  <a:schemeClr val="accent2"/>
                </a:solidFill>
              </a:rPr>
              <a:t>RESEARCH</a:t>
            </a:r>
            <a:r>
              <a:rPr lang="en-US" altLang="zh-CN" sz="1050" b="1"/>
              <a:t> </a:t>
            </a:r>
            <a:r>
              <a:rPr lang="en-US" altLang="zh-CN" sz="1050" b="1">
                <a:solidFill>
                  <a:srgbClr val="6A6A6A"/>
                </a:solidFill>
              </a:rPr>
              <a:t>CENTER</a:t>
            </a:r>
          </a:p>
        </p:txBody>
      </p:sp>
      <p:sp>
        <p:nvSpPr>
          <p:cNvPr id="11" name="TextBox 10"/>
          <p:cNvSpPr txBox="1"/>
          <p:nvPr userDrawn="1"/>
        </p:nvSpPr>
        <p:spPr>
          <a:xfrm>
            <a:off x="556906" y="4686379"/>
            <a:ext cx="2059859" cy="115416"/>
          </a:xfrm>
          <a:prstGeom prst="rect">
            <a:avLst/>
          </a:prstGeom>
          <a:noFill/>
        </p:spPr>
        <p:txBody>
          <a:bodyPr wrap="none" lIns="0" tIns="0" rIns="0" bIns="0" rtlCol="0">
            <a:spAutoFit/>
          </a:bodyPr>
          <a:lstStyle/>
          <a:p>
            <a:pPr algn="l"/>
            <a:r>
              <a:rPr lang="en-US" sz="750" b="0" noProof="0">
                <a:solidFill>
                  <a:schemeClr val="bg1">
                    <a:lumMod val="75000"/>
                  </a:schemeClr>
                </a:solidFill>
                <a:latin typeface="Arial" panose="020B0604020202020204" pitchFamily="34" charset="0"/>
                <a:cs typeface="Arial" panose="020B0604020202020204" pitchFamily="34" charset="0"/>
              </a:rPr>
              <a:t>HUAWEI TECHNOLOGIES SWITZERLAND AG</a:t>
            </a:r>
          </a:p>
        </p:txBody>
      </p:sp>
      <p:sp>
        <p:nvSpPr>
          <p:cNvPr id="20" name="Text Placeholder 19"/>
          <p:cNvSpPr>
            <a:spLocks noGrp="1"/>
          </p:cNvSpPr>
          <p:nvPr>
            <p:ph type="body" sz="quarter" idx="10" hasCustomPrompt="1"/>
          </p:nvPr>
        </p:nvSpPr>
        <p:spPr>
          <a:xfrm>
            <a:off x="556902" y="2945864"/>
            <a:ext cx="4303157" cy="400050"/>
          </a:xfrm>
          <a:prstGeom prst="rect">
            <a:avLst/>
          </a:prstGeom>
        </p:spPr>
        <p:txBody>
          <a:bodyPr lIns="0" rIns="0"/>
          <a:lstStyle>
            <a:lvl1pPr marL="0" indent="0">
              <a:buNone/>
              <a:defRPr sz="1350" b="0">
                <a:solidFill>
                  <a:schemeClr val="bg1"/>
                </a:solidFill>
                <a:latin typeface="Arial" panose="020B0604020202020204" pitchFamily="34" charset="0"/>
                <a:cs typeface="Arial" panose="020B0604020202020204" pitchFamily="34" charset="0"/>
              </a:defRPr>
            </a:lvl1pPr>
          </a:lstStyle>
          <a:p>
            <a:pPr lvl="0"/>
            <a:r>
              <a:rPr lang="en-US" dirty="0"/>
              <a:t>Click to edit author</a:t>
            </a:r>
          </a:p>
        </p:txBody>
      </p:sp>
      <p:sp>
        <p:nvSpPr>
          <p:cNvPr id="4" name="Text Placeholder 3"/>
          <p:cNvSpPr>
            <a:spLocks noGrp="1"/>
          </p:cNvSpPr>
          <p:nvPr>
            <p:ph type="body" sz="quarter" idx="11" hasCustomPrompt="1"/>
          </p:nvPr>
        </p:nvSpPr>
        <p:spPr>
          <a:xfrm>
            <a:off x="556901" y="2168244"/>
            <a:ext cx="6774364" cy="479425"/>
          </a:xfrm>
          <a:prstGeom prst="rect">
            <a:avLst/>
          </a:prstGeom>
        </p:spPr>
        <p:txBody>
          <a:bodyPr lIns="0" tIns="0" rIns="0" bIns="0" anchor="ctr"/>
          <a:lstStyle>
            <a:lvl1pPr marL="0" indent="0">
              <a:buNone/>
              <a:defRPr sz="1800" b="0">
                <a:solidFill>
                  <a:schemeClr val="bg1"/>
                </a:solidFill>
                <a:latin typeface="Arial" panose="020B0604020202020204" pitchFamily="34" charset="0"/>
                <a:cs typeface="Arial" panose="020B0604020202020204" pitchFamily="34" charset="0"/>
              </a:defRPr>
            </a:lvl1pPr>
            <a:lvl2pPr marL="457230" indent="0">
              <a:buNone/>
              <a:defRPr sz="2400">
                <a:solidFill>
                  <a:schemeClr val="bg1"/>
                </a:solidFill>
              </a:defRPr>
            </a:lvl2pPr>
            <a:lvl3pPr marL="914459" indent="0">
              <a:buNone/>
              <a:defRPr sz="2400">
                <a:solidFill>
                  <a:schemeClr val="bg1"/>
                </a:solidFill>
              </a:defRPr>
            </a:lvl3pPr>
            <a:lvl4pPr marL="1371689" indent="0">
              <a:buNone/>
              <a:defRPr sz="2400">
                <a:solidFill>
                  <a:schemeClr val="bg1"/>
                </a:solidFill>
              </a:defRPr>
            </a:lvl4pPr>
            <a:lvl5pPr marL="1828918" indent="0">
              <a:buNone/>
              <a:defRPr sz="2400">
                <a:solidFill>
                  <a:schemeClr val="bg1"/>
                </a:solidFill>
              </a:defRPr>
            </a:lvl5pPr>
          </a:lstStyle>
          <a:p>
            <a:pPr lvl="0"/>
            <a:r>
              <a:rPr lang="en-US" dirty="0"/>
              <a:t>Click to edit subtitle</a:t>
            </a:r>
          </a:p>
        </p:txBody>
      </p:sp>
      <p:pic>
        <p:nvPicPr>
          <p:cNvPr id="10" name="Picture 9"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t="2860" b="4536"/>
          <a:stretch/>
        </p:blipFill>
        <p:spPr bwMode="auto">
          <a:xfrm>
            <a:off x="6601866" y="4034485"/>
            <a:ext cx="729401" cy="767306"/>
          </a:xfrm>
          <a:prstGeom prst="rect">
            <a:avLst/>
          </a:prstGeom>
          <a:noFill/>
        </p:spPr>
      </p:pic>
      <p:sp>
        <p:nvSpPr>
          <p:cNvPr id="13" name="Rectangle 12"/>
          <p:cNvSpPr/>
          <p:nvPr userDrawn="1"/>
        </p:nvSpPr>
        <p:spPr bwMode="auto">
          <a:xfrm>
            <a:off x="0" y="4035"/>
            <a:ext cx="7772400" cy="722369"/>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marL="0" marR="0" indent="0" algn="l" defTabSz="68586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50" b="0" i="0" u="none" strike="noStrike" cap="none" normalizeH="0" baseline="0">
              <a:ln>
                <a:noFill/>
              </a:ln>
              <a:solidFill>
                <a:schemeClr val="bg1"/>
              </a:solidFill>
              <a:effectLst/>
              <a:latin typeface="Arial" charset="0"/>
              <a:ea typeface="宋体" charset="-122"/>
            </a:endParaRPr>
          </a:p>
        </p:txBody>
      </p:sp>
    </p:spTree>
    <p:extLst>
      <p:ext uri="{BB962C8B-B14F-4D97-AF65-F5344CB8AC3E}">
        <p14:creationId xmlns:p14="http://schemas.microsoft.com/office/powerpoint/2010/main" val="3681211798"/>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Blank) 2">
    <p:spTree>
      <p:nvGrpSpPr>
        <p:cNvPr id="1" name=""/>
        <p:cNvGrpSpPr/>
        <p:nvPr/>
      </p:nvGrpSpPr>
      <p:grpSpPr>
        <a:xfrm>
          <a:off x="0" y="0"/>
          <a:ext cx="0" cy="0"/>
          <a:chOff x="0" y="0"/>
          <a:chExt cx="0" cy="0"/>
        </a:xfrm>
      </p:grpSpPr>
      <p:sp>
        <p:nvSpPr>
          <p:cNvPr id="13" name="Rectangle 12"/>
          <p:cNvSpPr/>
          <p:nvPr userDrawn="1"/>
        </p:nvSpPr>
        <p:spPr bwMode="auto">
          <a:xfrm>
            <a:off x="0" y="4035"/>
            <a:ext cx="7772400" cy="722369"/>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marL="0" marR="0" indent="0" algn="l" defTabSz="68586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50" b="0" i="0" u="none" strike="noStrike" cap="none" normalizeH="0" baseline="0">
              <a:ln>
                <a:noFill/>
              </a:ln>
              <a:solidFill>
                <a:schemeClr val="bg1"/>
              </a:solidFill>
              <a:effectLst/>
              <a:latin typeface="Arial" charset="0"/>
              <a:ea typeface="宋体" charset="-122"/>
            </a:endParaRPr>
          </a:p>
        </p:txBody>
      </p:sp>
      <p:sp>
        <p:nvSpPr>
          <p:cNvPr id="2" name="Rectangle 1"/>
          <p:cNvSpPr/>
          <p:nvPr userDrawn="1"/>
        </p:nvSpPr>
        <p:spPr bwMode="auto">
          <a:xfrm>
            <a:off x="0" y="4505335"/>
            <a:ext cx="7772400" cy="638175"/>
          </a:xfrm>
          <a:prstGeom prst="rect">
            <a:avLst/>
          </a:prstGeom>
          <a:solidFill>
            <a:schemeClr val="bg1"/>
          </a:solidFill>
          <a:ln w="9525" cap="flat" cmpd="sng" algn="ctr">
            <a:solidFill>
              <a:schemeClr val="bg1"/>
            </a:solidFill>
            <a:prstDash val="solid"/>
            <a:round/>
            <a:headEnd type="none" w="med" len="med"/>
            <a:tailEnd type="none" w="med" len="med"/>
          </a:ln>
          <a:effectLst/>
          <a:extLst/>
        </p:spPr>
        <p:txBody>
          <a:bodyPr vert="horz" wrap="square" lIns="68580" tIns="34290" rIns="68580" bIns="34290" numCol="1" rtlCol="0" anchor="t" anchorCtr="0" compatLnSpc="1">
            <a:prstTxWarp prst="textNoShape">
              <a:avLst/>
            </a:prstTxWarp>
          </a:bodyPr>
          <a:lstStyle/>
          <a:p>
            <a:pPr marL="0" marR="0" indent="0" algn="l" defTabSz="68586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350" b="0" i="0" u="none" strike="noStrike" cap="none" normalizeH="0" baseline="0">
              <a:ln>
                <a:noFill/>
              </a:ln>
              <a:solidFill>
                <a:schemeClr val="bg1"/>
              </a:solidFill>
              <a:effectLst/>
              <a:latin typeface="Arial" charset="0"/>
              <a:ea typeface="宋体" charset="-122"/>
            </a:endParaRPr>
          </a:p>
        </p:txBody>
      </p:sp>
      <p:sp>
        <p:nvSpPr>
          <p:cNvPr id="6" name="Rectangle 8"/>
          <p:cNvSpPr>
            <a:spLocks noGrp="1" noChangeArrowheads="1"/>
          </p:cNvSpPr>
          <p:nvPr>
            <p:ph type="title" hasCustomPrompt="1"/>
          </p:nvPr>
        </p:nvSpPr>
        <p:spPr bwMode="auto">
          <a:xfrm>
            <a:off x="559297" y="1587950"/>
            <a:ext cx="6771969" cy="642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0000" rIns="0" bIns="90000" numCol="1" anchor="t" anchorCtr="0" compatLnSpc="1">
            <a:prstTxWarp prst="textNoShape">
              <a:avLst/>
            </a:prstTxWarp>
            <a:spAutoFit/>
          </a:bodyPr>
          <a:lstStyle>
            <a:lvl1pPr algn="l">
              <a:defRPr sz="2850">
                <a:solidFill>
                  <a:schemeClr val="bg1"/>
                </a:solidFill>
                <a:latin typeface="Arial" panose="020B0604020202020204" pitchFamily="34" charset="0"/>
                <a:cs typeface="Arial" panose="020B0604020202020204" pitchFamily="34" charset="0"/>
              </a:defRPr>
            </a:lvl1pPr>
          </a:lstStyle>
          <a:p>
            <a:pPr lvl="0"/>
            <a:r>
              <a:rPr lang="en-US" altLang="zh-CN" dirty="0"/>
              <a:t>Click to edit title</a:t>
            </a:r>
            <a:endParaRPr lang="zh-CN" altLang="en-US" dirty="0"/>
          </a:p>
        </p:txBody>
      </p:sp>
      <p:sp>
        <p:nvSpPr>
          <p:cNvPr id="9" name="TextBox 8"/>
          <p:cNvSpPr txBox="1"/>
          <p:nvPr userDrawn="1"/>
        </p:nvSpPr>
        <p:spPr>
          <a:xfrm>
            <a:off x="556906" y="882209"/>
            <a:ext cx="4182235" cy="253916"/>
          </a:xfrm>
          <a:prstGeom prst="rect">
            <a:avLst/>
          </a:prstGeom>
          <a:noFill/>
        </p:spPr>
        <p:txBody>
          <a:bodyPr wrap="none" lIns="0" rIns="0" rtlCol="0">
            <a:spAutoFit/>
          </a:bodyPr>
          <a:lstStyle/>
          <a:p>
            <a:pPr algn="l"/>
            <a:r>
              <a:rPr lang="en-US" altLang="zh-CN" sz="1050" b="1"/>
              <a:t>Computing</a:t>
            </a:r>
            <a:r>
              <a:rPr lang="en-US" altLang="zh-CN" sz="1050" b="1" baseline="0"/>
              <a:t> Systems Laboratory   </a:t>
            </a:r>
            <a:r>
              <a:rPr lang="en-US" altLang="zh-CN" sz="1050" b="1">
                <a:solidFill>
                  <a:srgbClr val="6A6A6A"/>
                </a:solidFill>
              </a:rPr>
              <a:t>|</a:t>
            </a:r>
            <a:r>
              <a:rPr lang="en-US" altLang="zh-CN" sz="1050" b="1" baseline="0"/>
              <a:t>  </a:t>
            </a:r>
            <a:r>
              <a:rPr lang="en-US" altLang="zh-CN" sz="1050" b="1"/>
              <a:t>HUAWEI   </a:t>
            </a:r>
            <a:r>
              <a:rPr lang="en-US" altLang="zh-CN" sz="1050" b="1">
                <a:solidFill>
                  <a:srgbClr val="6A6A6A"/>
                </a:solidFill>
              </a:rPr>
              <a:t>|</a:t>
            </a:r>
            <a:r>
              <a:rPr lang="en-US" altLang="zh-CN" sz="1050" b="1"/>
              <a:t>   </a:t>
            </a:r>
            <a:r>
              <a:rPr lang="en-US" altLang="zh-CN" sz="1050" b="1">
                <a:solidFill>
                  <a:srgbClr val="6A6A6A"/>
                </a:solidFill>
              </a:rPr>
              <a:t>ZURICH </a:t>
            </a:r>
            <a:r>
              <a:rPr lang="en-US" altLang="zh-CN" sz="1050" b="1">
                <a:solidFill>
                  <a:schemeClr val="accent2"/>
                </a:solidFill>
              </a:rPr>
              <a:t>RESEARCH</a:t>
            </a:r>
            <a:r>
              <a:rPr lang="en-US" altLang="zh-CN" sz="1050" b="1"/>
              <a:t> </a:t>
            </a:r>
            <a:r>
              <a:rPr lang="en-US" altLang="zh-CN" sz="1050" b="1">
                <a:solidFill>
                  <a:srgbClr val="6A6A6A"/>
                </a:solidFill>
              </a:rPr>
              <a:t>CENTER</a:t>
            </a:r>
          </a:p>
        </p:txBody>
      </p:sp>
      <p:sp>
        <p:nvSpPr>
          <p:cNvPr id="11" name="TextBox 10"/>
          <p:cNvSpPr txBox="1"/>
          <p:nvPr userDrawn="1"/>
        </p:nvSpPr>
        <p:spPr>
          <a:xfrm>
            <a:off x="556906" y="4686379"/>
            <a:ext cx="2059859" cy="115416"/>
          </a:xfrm>
          <a:prstGeom prst="rect">
            <a:avLst/>
          </a:prstGeom>
          <a:noFill/>
        </p:spPr>
        <p:txBody>
          <a:bodyPr wrap="none" lIns="0" tIns="0" rIns="0" bIns="0" rtlCol="0">
            <a:spAutoFit/>
          </a:bodyPr>
          <a:lstStyle/>
          <a:p>
            <a:pPr algn="l"/>
            <a:r>
              <a:rPr lang="en-US" sz="750" b="0" noProof="0">
                <a:solidFill>
                  <a:schemeClr val="bg1">
                    <a:lumMod val="75000"/>
                  </a:schemeClr>
                </a:solidFill>
                <a:latin typeface="Arial" panose="020B0604020202020204" pitchFamily="34" charset="0"/>
                <a:cs typeface="Arial" panose="020B0604020202020204" pitchFamily="34" charset="0"/>
              </a:rPr>
              <a:t>HUAWEI TECHNOLOGIES SWITZERLAND AG</a:t>
            </a:r>
          </a:p>
        </p:txBody>
      </p:sp>
      <p:sp>
        <p:nvSpPr>
          <p:cNvPr id="20" name="Text Placeholder 19"/>
          <p:cNvSpPr>
            <a:spLocks noGrp="1"/>
          </p:cNvSpPr>
          <p:nvPr>
            <p:ph type="body" sz="quarter" idx="10" hasCustomPrompt="1"/>
          </p:nvPr>
        </p:nvSpPr>
        <p:spPr>
          <a:xfrm>
            <a:off x="556902" y="2945864"/>
            <a:ext cx="4303157" cy="400050"/>
          </a:xfrm>
          <a:prstGeom prst="rect">
            <a:avLst/>
          </a:prstGeom>
        </p:spPr>
        <p:txBody>
          <a:bodyPr lIns="0" rIns="0"/>
          <a:lstStyle>
            <a:lvl1pPr marL="0" indent="0">
              <a:buNone/>
              <a:defRPr sz="1350" b="0">
                <a:solidFill>
                  <a:schemeClr val="bg1"/>
                </a:solidFill>
                <a:latin typeface="Arial" panose="020B0604020202020204" pitchFamily="34" charset="0"/>
                <a:cs typeface="Arial" panose="020B0604020202020204" pitchFamily="34" charset="0"/>
              </a:defRPr>
            </a:lvl1pPr>
          </a:lstStyle>
          <a:p>
            <a:pPr lvl="0"/>
            <a:r>
              <a:rPr lang="en-US" dirty="0"/>
              <a:t>Click to edit author</a:t>
            </a:r>
          </a:p>
        </p:txBody>
      </p:sp>
      <p:sp>
        <p:nvSpPr>
          <p:cNvPr id="4" name="Text Placeholder 3"/>
          <p:cNvSpPr>
            <a:spLocks noGrp="1"/>
          </p:cNvSpPr>
          <p:nvPr>
            <p:ph type="body" sz="quarter" idx="11" hasCustomPrompt="1"/>
          </p:nvPr>
        </p:nvSpPr>
        <p:spPr>
          <a:xfrm>
            <a:off x="556901" y="2168244"/>
            <a:ext cx="6774364" cy="479425"/>
          </a:xfrm>
          <a:prstGeom prst="rect">
            <a:avLst/>
          </a:prstGeom>
        </p:spPr>
        <p:txBody>
          <a:bodyPr lIns="0" tIns="0" rIns="0" bIns="0" anchor="ctr"/>
          <a:lstStyle>
            <a:lvl1pPr marL="0" indent="0">
              <a:buNone/>
              <a:defRPr sz="1800" b="0">
                <a:solidFill>
                  <a:schemeClr val="bg1"/>
                </a:solidFill>
                <a:latin typeface="Arial" panose="020B0604020202020204" pitchFamily="34" charset="0"/>
                <a:cs typeface="Arial" panose="020B0604020202020204" pitchFamily="34" charset="0"/>
              </a:defRPr>
            </a:lvl1pPr>
            <a:lvl2pPr marL="457230" indent="0">
              <a:buNone/>
              <a:defRPr sz="2400">
                <a:solidFill>
                  <a:schemeClr val="bg1"/>
                </a:solidFill>
              </a:defRPr>
            </a:lvl2pPr>
            <a:lvl3pPr marL="914459" indent="0">
              <a:buNone/>
              <a:defRPr sz="2400">
                <a:solidFill>
                  <a:schemeClr val="bg1"/>
                </a:solidFill>
              </a:defRPr>
            </a:lvl3pPr>
            <a:lvl4pPr marL="1371689" indent="0">
              <a:buNone/>
              <a:defRPr sz="2400">
                <a:solidFill>
                  <a:schemeClr val="bg1"/>
                </a:solidFill>
              </a:defRPr>
            </a:lvl4pPr>
            <a:lvl5pPr marL="1828918" indent="0">
              <a:buNone/>
              <a:defRPr sz="2400">
                <a:solidFill>
                  <a:schemeClr val="bg1"/>
                </a:solidFill>
              </a:defRPr>
            </a:lvl5pPr>
          </a:lstStyle>
          <a:p>
            <a:pPr lvl="0"/>
            <a:r>
              <a:rPr lang="en-US" dirty="0"/>
              <a:t>Click to edit subtitle</a:t>
            </a:r>
          </a:p>
        </p:txBody>
      </p:sp>
      <p:pic>
        <p:nvPicPr>
          <p:cNvPr id="12" name="Picture 11"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t="2860" b="4536"/>
          <a:stretch/>
        </p:blipFill>
        <p:spPr bwMode="auto">
          <a:xfrm>
            <a:off x="6601864" y="345734"/>
            <a:ext cx="729401" cy="767306"/>
          </a:xfrm>
          <a:prstGeom prst="rect">
            <a:avLst/>
          </a:prstGeom>
          <a:noFill/>
        </p:spPr>
      </p:pic>
    </p:spTree>
    <p:extLst>
      <p:ext uri="{BB962C8B-B14F-4D97-AF65-F5344CB8AC3E}">
        <p14:creationId xmlns:p14="http://schemas.microsoft.com/office/powerpoint/2010/main" val="1529531174"/>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42304" y="336969"/>
            <a:ext cx="6487795" cy="653653"/>
          </a:xfrm>
          <a:prstGeom prst="rect">
            <a:avLst/>
          </a:prstGeom>
        </p:spPr>
        <p:txBody>
          <a:bodyPr/>
          <a:lstStyle>
            <a:lvl1pPr>
              <a:defRPr sz="1800">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
        <p:nvSpPr>
          <p:cNvPr id="4" name="Content Placeholder 3"/>
          <p:cNvSpPr>
            <a:spLocks noGrp="1"/>
          </p:cNvSpPr>
          <p:nvPr>
            <p:ph sz="quarter" idx="10" hasCustomPrompt="1"/>
          </p:nvPr>
        </p:nvSpPr>
        <p:spPr>
          <a:xfrm>
            <a:off x="649479" y="1221288"/>
            <a:ext cx="6473450" cy="3438558"/>
          </a:xfrm>
          <a:prstGeom prst="rect">
            <a:avLst/>
          </a:prstGeom>
        </p:spPr>
        <p:txBody>
          <a:bodyPr/>
          <a:lstStyle>
            <a:lvl1pPr>
              <a:buClr>
                <a:schemeClr val="tx1"/>
              </a:buClr>
              <a:defRPr sz="1500">
                <a:solidFill>
                  <a:schemeClr val="tx1">
                    <a:lumMod val="95000"/>
                    <a:lumOff val="5000"/>
                  </a:schemeClr>
                </a:solidFill>
                <a:latin typeface="Arial" panose="020B0604020202020204" pitchFamily="34" charset="0"/>
                <a:cs typeface="Arial" panose="020B0604020202020204" pitchFamily="34" charset="0"/>
              </a:defRPr>
            </a:lvl1pPr>
            <a:lvl2pPr marL="742997" indent="-285768">
              <a:buClr>
                <a:schemeClr val="tx1"/>
              </a:buClr>
              <a:buSzPct val="100000"/>
              <a:buFont typeface="Wingdings" charset="2"/>
              <a:buChar char="§"/>
              <a:defRPr sz="1500">
                <a:solidFill>
                  <a:schemeClr val="tx1">
                    <a:lumMod val="95000"/>
                    <a:lumOff val="5000"/>
                  </a:schemeClr>
                </a:solidFill>
                <a:latin typeface="Arial" panose="020B0604020202020204" pitchFamily="34" charset="0"/>
                <a:cs typeface="Arial" panose="020B0604020202020204" pitchFamily="34" charset="0"/>
              </a:defRPr>
            </a:lvl2pPr>
            <a:lvl3pPr marL="1143075" indent="-228615">
              <a:buClr>
                <a:schemeClr val="tx1"/>
              </a:buClr>
              <a:buSzPct val="100000"/>
              <a:buFont typeface="Arial" charset="0"/>
              <a:buChar char="•"/>
              <a:defRPr sz="1500">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1200">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96123433"/>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heme" Target="../theme/theme1.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18.pn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image" Target="../media/image17.png"/><Relationship Id="rId2" Type="http://schemas.openxmlformats.org/officeDocument/2006/relationships/slideLayout" Target="../slideLayouts/slideLayout7.xml"/><Relationship Id="rId16" Type="http://schemas.openxmlformats.org/officeDocument/2006/relationships/image" Target="../media/image21.png"/><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image" Target="../media/image16.png"/><Relationship Id="rId5" Type="http://schemas.openxmlformats.org/officeDocument/2006/relationships/slideLayout" Target="../slideLayouts/slideLayout10.xml"/><Relationship Id="rId15" Type="http://schemas.openxmlformats.org/officeDocument/2006/relationships/image" Target="../media/image20.png"/><Relationship Id="rId10" Type="http://schemas.openxmlformats.org/officeDocument/2006/relationships/image" Target="../media/image15.jpeg"/><Relationship Id="rId4" Type="http://schemas.openxmlformats.org/officeDocument/2006/relationships/slideLayout" Target="../slideLayouts/slideLayout9.xml"/><Relationship Id="rId9" Type="http://schemas.openxmlformats.org/officeDocument/2006/relationships/theme" Target="../theme/theme10.xml"/><Relationship Id="rId14" Type="http://schemas.openxmlformats.org/officeDocument/2006/relationships/image" Target="../media/image19.png"/></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theme" Target="../theme/them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theme" Target="../theme/theme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7.png"/></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theme" Target="../theme/theme5.xm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9.png"/></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theme" Target="../theme/theme6.xml"/><Relationship Id="rId1" Type="http://schemas.openxmlformats.org/officeDocument/2006/relationships/slideLayout" Target="../slideLayouts/slideLayout5.xml"/><Relationship Id="rId5" Type="http://schemas.openxmlformats.org/officeDocument/2006/relationships/image" Target="../media/image2.png"/><Relationship Id="rId4" Type="http://schemas.openxmlformats.org/officeDocument/2006/relationships/image" Target="../media/image11.png"/></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9" name="Picture 146" descr="2"/>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0" y="987574"/>
            <a:ext cx="7772400" cy="259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7"/>
          <p:cNvSpPr txBox="1">
            <a:spLocks noChangeArrowheads="1"/>
          </p:cNvSpPr>
          <p:nvPr/>
        </p:nvSpPr>
        <p:spPr bwMode="auto">
          <a:xfrm>
            <a:off x="6401092" y="2799997"/>
            <a:ext cx="1127232"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sp>
        <p:nvSpPr>
          <p:cNvPr id="1031" name="Rectangle 2"/>
          <p:cNvSpPr>
            <a:spLocks noGrp="1" noChangeArrowheads="1"/>
          </p:cNvSpPr>
          <p:nvPr>
            <p:ph type="title"/>
          </p:nvPr>
        </p:nvSpPr>
        <p:spPr bwMode="auto">
          <a:xfrm>
            <a:off x="642302" y="1557357"/>
            <a:ext cx="5080102" cy="586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6800" rIns="91440" bIns="46800" numCol="1" anchor="ctr" anchorCtr="0" compatLnSpc="1">
            <a:prstTxWarp prst="textNoShape">
              <a:avLst/>
            </a:prstTxWarp>
            <a:spAutoFit/>
          </a:bodyPr>
          <a:lstStyle/>
          <a:p>
            <a:pPr lvl="0"/>
            <a:r>
              <a:rPr lang="en-US" altLang="zh-CN" dirty="0"/>
              <a:t>Click to edit Master title style</a:t>
            </a:r>
            <a:endParaRPr lang="zh-CN" altLang="en-US" dirty="0"/>
          </a:p>
        </p:txBody>
      </p:sp>
      <p:sp>
        <p:nvSpPr>
          <p:cNvPr id="1032" name="Rectangle 3"/>
          <p:cNvSpPr>
            <a:spLocks noGrp="1" noChangeArrowheads="1"/>
          </p:cNvSpPr>
          <p:nvPr>
            <p:ph type="body" idx="1"/>
          </p:nvPr>
        </p:nvSpPr>
        <p:spPr bwMode="auto">
          <a:xfrm>
            <a:off x="642306" y="2301488"/>
            <a:ext cx="452985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subtitle style</a:t>
            </a:r>
          </a:p>
        </p:txBody>
      </p:sp>
      <p:sp>
        <p:nvSpPr>
          <p:cNvPr id="1036" name="Rectangle 13"/>
          <p:cNvSpPr>
            <a:spLocks noChangeArrowheads="1"/>
          </p:cNvSpPr>
          <p:nvPr/>
        </p:nvSpPr>
        <p:spPr bwMode="auto">
          <a:xfrm>
            <a:off x="6150452" y="357189"/>
            <a:ext cx="124547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94"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310" name="Rectangle 19"/>
          <p:cNvSpPr>
            <a:spLocks noGrp="1" noChangeArrowheads="1"/>
          </p:cNvSpPr>
          <p:nvPr>
            <p:ph type="dt" sz="quarter" idx="2"/>
          </p:nvPr>
        </p:nvSpPr>
        <p:spPr bwMode="auto">
          <a:xfrm>
            <a:off x="642302" y="359570"/>
            <a:ext cx="110166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mn-ea"/>
              </a:defRPr>
            </a:lvl1pPr>
          </a:lstStyle>
          <a:p>
            <a:pPr>
              <a:defRPr/>
            </a:pPr>
            <a:r>
              <a:rPr lang="en-US" altLang="zh-CN"/>
              <a:t>1/9/2016</a:t>
            </a:r>
            <a:endParaRPr lang="en-US" altLang="zh-CN" dirty="0"/>
          </a:p>
        </p:txBody>
      </p:sp>
      <p:sp>
        <p:nvSpPr>
          <p:cNvPr id="11" name="Text Box 5"/>
          <p:cNvSpPr txBox="1">
            <a:spLocks noChangeArrowheads="1"/>
          </p:cNvSpPr>
          <p:nvPr/>
        </p:nvSpPr>
        <p:spPr bwMode="auto">
          <a:xfrm>
            <a:off x="310794" y="4610871"/>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pic>
        <p:nvPicPr>
          <p:cNvPr id="13" name="Picture 77" descr="Logo"/>
          <p:cNvPicPr>
            <a:picLocks noChangeAspect="1" noChangeArrowheads="1"/>
          </p:cNvPicPr>
          <p:nvPr userDrawn="1"/>
        </p:nvPicPr>
        <p:blipFill>
          <a:blip r:embed="rId3" cstate="email"/>
          <a:srcRect/>
          <a:stretch>
            <a:fillRect/>
          </a:stretch>
        </p:blipFill>
        <p:spPr bwMode="auto">
          <a:xfrm>
            <a:off x="6741551" y="4299942"/>
            <a:ext cx="449820" cy="528010"/>
          </a:xfrm>
          <a:prstGeom prst="rect">
            <a:avLst/>
          </a:prstGeom>
          <a:noFill/>
        </p:spPr>
      </p:pic>
    </p:spTree>
  </p:cSld>
  <p:clrMap bg1="lt1" tx1="dk1" bg2="lt2" tx2="dk2" accent1="accent1" accent2="accent2" accent3="accent3" accent4="accent4" accent5="accent5" accent6="accent6" hlink="hlink" folHlink="folHlink"/>
  <p:transition advClick="0" advTm="8000"/>
  <p:txStyles>
    <p:titleStyle>
      <a:lvl1pPr algn="l" rtl="0" eaLnBrk="1" fontAlgn="base" hangingPunct="1">
        <a:spcBef>
          <a:spcPct val="0"/>
        </a:spcBef>
        <a:spcAft>
          <a:spcPct val="0"/>
        </a:spcAft>
        <a:defRPr lang="zh-CN" altLang="en-US" sz="3200" b="1" dirty="0">
          <a:solidFill>
            <a:schemeClr val="bg1"/>
          </a:solidFill>
          <a:latin typeface="Calibri" panose="020F0502020204030204" pitchFamily="34" charset="0"/>
          <a:ea typeface="黑体" pitchFamily="49" charset="-122"/>
          <a:cs typeface="Calibri" panose="020F0502020204030204" pitchFamily="34" charset="0"/>
        </a:defRPr>
      </a:lvl1pPr>
      <a:lvl2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1" fontAlgn="base" hangingPunct="1">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1" fontAlgn="base" hangingPunct="1">
        <a:spcBef>
          <a:spcPct val="20000"/>
        </a:spcBef>
        <a:spcAft>
          <a:spcPct val="0"/>
        </a:spcAft>
        <a:buClr>
          <a:srgbClr val="990000"/>
        </a:buClr>
        <a:defRPr sz="2400">
          <a:solidFill>
            <a:schemeClr val="bg1"/>
          </a:solidFill>
          <a:latin typeface="Calibri Light" panose="020F0302020204030204" pitchFamily="34" charset="0"/>
          <a:ea typeface="黑体" pitchFamily="49" charset="-122"/>
          <a:cs typeface="+mn-cs"/>
        </a:defRPr>
      </a:lvl1pPr>
      <a:lvl2pPr marL="743016" indent="-285776" algn="l" rtl="0" eaLnBrk="1" fontAlgn="base" hangingPunct="1">
        <a:spcBef>
          <a:spcPct val="20000"/>
        </a:spcBef>
        <a:spcAft>
          <a:spcPct val="0"/>
        </a:spcAft>
        <a:buFont typeface="Arial" charset="0"/>
        <a:buChar char="›"/>
        <a:defRPr sz="2000">
          <a:solidFill>
            <a:schemeClr val="tx1"/>
          </a:solidFill>
          <a:latin typeface="+mn-lt"/>
          <a:ea typeface="+mn-ea"/>
          <a:cs typeface="+mn-cs"/>
        </a:defRPr>
      </a:lvl2pPr>
      <a:lvl3pPr marL="1143102" indent="-228620" algn="l" rtl="0" eaLnBrk="1" fontAlgn="base" hangingPunct="1">
        <a:spcBef>
          <a:spcPct val="20000"/>
        </a:spcBef>
        <a:spcAft>
          <a:spcPct val="0"/>
        </a:spcAft>
        <a:buFont typeface="FrutigerNext LT Medium" pitchFamily="34" charset="0"/>
        <a:buChar char="»"/>
        <a:defRPr>
          <a:solidFill>
            <a:schemeClr val="tx1"/>
          </a:solidFill>
          <a:latin typeface="+mn-lt"/>
          <a:ea typeface="+mn-ea"/>
          <a:cs typeface="+mn-cs"/>
        </a:defRPr>
      </a:lvl3pPr>
      <a:lvl4pPr marL="1600343" indent="-228620" algn="l" rtl="0" eaLnBrk="1" fontAlgn="base" hangingPunct="1">
        <a:spcBef>
          <a:spcPct val="20000"/>
        </a:spcBef>
        <a:spcAft>
          <a:spcPct val="0"/>
        </a:spcAft>
        <a:buChar char="–"/>
        <a:defRPr sz="1600">
          <a:solidFill>
            <a:schemeClr val="tx1"/>
          </a:solidFill>
          <a:latin typeface="+mn-lt"/>
          <a:ea typeface="+mn-ea"/>
          <a:cs typeface="+mn-cs"/>
        </a:defRPr>
      </a:lvl4pPr>
      <a:lvl5pPr marL="2057583"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userDrawn="1"/>
        </p:nvGrpSpPr>
        <p:grpSpPr>
          <a:xfrm>
            <a:off x="0" y="5087938"/>
            <a:ext cx="7772400" cy="55562"/>
            <a:chOff x="0" y="5087938"/>
            <a:chExt cx="9144000" cy="55562"/>
          </a:xfrm>
        </p:grpSpPr>
        <p:pic>
          <p:nvPicPr>
            <p:cNvPr id="13" name="Picture 2" descr="E:\01 日常工作\10 多媒体\PPT内部汇报用模板\红条.jpg"/>
            <p:cNvPicPr>
              <a:picLocks noChangeAspect="1" noChangeArrowheads="1"/>
            </p:cNvPicPr>
            <p:nvPr userDrawn="1"/>
          </p:nvPicPr>
          <p:blipFill>
            <a:blip r:embed="rId10" cstate="print">
              <a:extLst>
                <a:ext uri="{28A0092B-C50C-407E-A947-70E740481C1C}">
                  <a14:useLocalDpi xmlns:a14="http://schemas.microsoft.com/office/drawing/2010/main"/>
                </a:ext>
              </a:extLst>
            </a:blip>
            <a:srcRect/>
            <a:stretch>
              <a:fillRect/>
            </a:stretch>
          </p:blipFill>
          <p:spPr bwMode="auto">
            <a:xfrm>
              <a:off x="0" y="5087938"/>
              <a:ext cx="8616950" cy="55562"/>
            </a:xfrm>
            <a:prstGeom prst="rect">
              <a:avLst/>
            </a:prstGeom>
            <a:noFill/>
          </p:spPr>
        </p:pic>
        <p:pic>
          <p:nvPicPr>
            <p:cNvPr id="86" name="Picture 2" descr="E:\01 日常工作\10 多媒体\PPT内部汇报用模板\红条.jpg"/>
            <p:cNvPicPr>
              <a:picLocks noChangeAspect="1" noChangeArrowheads="1"/>
            </p:cNvPicPr>
            <p:nvPr userDrawn="1"/>
          </p:nvPicPr>
          <p:blipFill>
            <a:blip r:embed="rId10" cstate="print">
              <a:extLst>
                <a:ext uri="{28A0092B-C50C-407E-A947-70E740481C1C}">
                  <a14:useLocalDpi xmlns:a14="http://schemas.microsoft.com/office/drawing/2010/main"/>
                </a:ext>
              </a:extLst>
            </a:blip>
            <a:srcRect/>
            <a:stretch>
              <a:fillRect/>
            </a:stretch>
          </p:blipFill>
          <p:spPr bwMode="auto">
            <a:xfrm>
              <a:off x="527050" y="5087938"/>
              <a:ext cx="8616950" cy="55562"/>
            </a:xfrm>
            <a:prstGeom prst="rect">
              <a:avLst/>
            </a:prstGeom>
            <a:noFill/>
          </p:spPr>
        </p:pic>
      </p:grpSp>
      <p:sp>
        <p:nvSpPr>
          <p:cNvPr id="20" name="TextBox 19"/>
          <p:cNvSpPr txBox="1"/>
          <p:nvPr userDrawn="1"/>
        </p:nvSpPr>
        <p:spPr>
          <a:xfrm>
            <a:off x="3924917" y="99316"/>
            <a:ext cx="3561873" cy="138499"/>
          </a:xfrm>
          <a:prstGeom prst="rect">
            <a:avLst/>
          </a:prstGeom>
          <a:noFill/>
        </p:spPr>
        <p:txBody>
          <a:bodyPr wrap="none" lIns="0" tIns="0" rIns="0" bIns="0" rtlCol="0">
            <a:spAutoFit/>
          </a:bodyPr>
          <a:lstStyle/>
          <a:p>
            <a:pPr algn="r"/>
            <a:r>
              <a:rPr lang="en-US" altLang="zh-CN" sz="900" b="1"/>
              <a:t>Computing</a:t>
            </a:r>
            <a:r>
              <a:rPr lang="en-US" altLang="zh-CN" sz="900" b="1" baseline="0"/>
              <a:t> Systems Laboratory  </a:t>
            </a:r>
            <a:r>
              <a:rPr lang="en-US" altLang="zh-CN" sz="900" b="1">
                <a:solidFill>
                  <a:schemeClr val="tx2"/>
                </a:solidFill>
              </a:rPr>
              <a:t>|</a:t>
            </a:r>
            <a:r>
              <a:rPr lang="en-US" altLang="zh-CN" sz="900" b="1" baseline="0"/>
              <a:t>  </a:t>
            </a:r>
            <a:r>
              <a:rPr lang="en-US" altLang="zh-CN" sz="900" b="1"/>
              <a:t>HUAWEI   </a:t>
            </a:r>
            <a:r>
              <a:rPr lang="en-US" altLang="zh-CN" sz="900" b="1">
                <a:solidFill>
                  <a:schemeClr val="tx2"/>
                </a:solidFill>
              </a:rPr>
              <a:t>|</a:t>
            </a:r>
            <a:r>
              <a:rPr lang="en-US" altLang="zh-CN" sz="900" b="1"/>
              <a:t>   </a:t>
            </a:r>
            <a:r>
              <a:rPr lang="en-US" altLang="zh-CN" sz="900" b="1">
                <a:solidFill>
                  <a:srgbClr val="6A6A6A"/>
                </a:solidFill>
              </a:rPr>
              <a:t>ZURICH</a:t>
            </a:r>
            <a:r>
              <a:rPr lang="en-US" altLang="zh-CN" sz="900" b="1"/>
              <a:t> </a:t>
            </a:r>
            <a:r>
              <a:rPr lang="en-US" altLang="zh-CN" sz="900" b="1">
                <a:solidFill>
                  <a:schemeClr val="accent2"/>
                </a:solidFill>
              </a:rPr>
              <a:t>RESEARCH</a:t>
            </a:r>
            <a:r>
              <a:rPr lang="en-US" altLang="zh-CN" sz="900" b="1"/>
              <a:t> </a:t>
            </a:r>
            <a:r>
              <a:rPr lang="en-US" altLang="zh-CN" sz="900" b="1">
                <a:solidFill>
                  <a:srgbClr val="6A6A6A"/>
                </a:solidFill>
              </a:rPr>
              <a:t>CENTER</a:t>
            </a:r>
          </a:p>
        </p:txBody>
      </p:sp>
      <p:grpSp>
        <p:nvGrpSpPr>
          <p:cNvPr id="2" name="Group 1"/>
          <p:cNvGrpSpPr/>
          <p:nvPr userDrawn="1"/>
        </p:nvGrpSpPr>
        <p:grpSpPr>
          <a:xfrm>
            <a:off x="6391927" y="4737135"/>
            <a:ext cx="1102150" cy="300620"/>
            <a:chOff x="10065011" y="6250583"/>
            <a:chExt cx="1728862" cy="400826"/>
          </a:xfrm>
        </p:grpSpPr>
        <p:pic>
          <p:nvPicPr>
            <p:cNvPr id="8" name="Picture 7"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11" cstate="print">
              <a:extLst>
                <a:ext uri="{28A0092B-C50C-407E-A947-70E740481C1C}">
                  <a14:useLocalDpi xmlns:a14="http://schemas.microsoft.com/office/drawing/2010/main"/>
                </a:ext>
              </a:extLst>
            </a:blip>
            <a:srcRect/>
            <a:stretch/>
          </p:blipFill>
          <p:spPr bwMode="auto">
            <a:xfrm>
              <a:off x="10649925" y="6380319"/>
              <a:ext cx="1143948" cy="201968"/>
            </a:xfrm>
            <a:prstGeom prst="rect">
              <a:avLst/>
            </a:prstGeom>
            <a:noFill/>
          </p:spPr>
        </p:pic>
        <p:pic>
          <p:nvPicPr>
            <p:cNvPr id="10" name="Picture 9"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12" cstate="print">
              <a:extLst>
                <a:ext uri="{28A0092B-C50C-407E-A947-70E740481C1C}">
                  <a14:useLocalDpi xmlns:a14="http://schemas.microsoft.com/office/drawing/2010/main"/>
                </a:ext>
              </a:extLst>
            </a:blip>
            <a:srcRect t="2860" b="25088"/>
            <a:stretch/>
          </p:blipFill>
          <p:spPr bwMode="auto">
            <a:xfrm>
              <a:off x="10065011" y="6250583"/>
              <a:ext cx="576128" cy="400826"/>
            </a:xfrm>
            <a:prstGeom prst="rect">
              <a:avLst/>
            </a:prstGeom>
            <a:noFill/>
          </p:spPr>
        </p:pic>
      </p:grpSp>
      <p:sp>
        <p:nvSpPr>
          <p:cNvPr id="11" name="TextBox 10"/>
          <p:cNvSpPr txBox="1"/>
          <p:nvPr userDrawn="1"/>
        </p:nvSpPr>
        <p:spPr>
          <a:xfrm>
            <a:off x="642307" y="4852269"/>
            <a:ext cx="296168" cy="334579"/>
          </a:xfrm>
          <a:prstGeom prst="rect">
            <a:avLst/>
          </a:prstGeom>
          <a:noFill/>
        </p:spPr>
        <p:txBody>
          <a:bodyPr wrap="square" rtlCol="0" anchor="t">
            <a:spAutoFit/>
          </a:bodyPr>
          <a:lstStyle/>
          <a:p>
            <a:fld id="{196A046C-4164-4165-98C3-051A40B86014}" type="slidenum">
              <a:rPr lang="en-US" sz="750" smtClean="0">
                <a:solidFill>
                  <a:schemeClr val="bg1">
                    <a:lumMod val="75000"/>
                  </a:schemeClr>
                </a:solidFill>
                <a:latin typeface="Arial" panose="020B0604020202020204" pitchFamily="34" charset="0"/>
                <a:cs typeface="Arial" panose="020B0604020202020204" pitchFamily="34" charset="0"/>
              </a:rPr>
              <a:t>‹#›</a:t>
            </a:fld>
            <a:endParaRPr lang="en-US" sz="750">
              <a:solidFill>
                <a:schemeClr val="bg1">
                  <a:lumMod val="75000"/>
                </a:schemeClr>
              </a:solidFill>
              <a:latin typeface="Arial" panose="020B0604020202020204" pitchFamily="34" charset="0"/>
              <a:cs typeface="Arial" panose="020B0604020202020204" pitchFamily="34" charset="0"/>
            </a:endParaRPr>
          </a:p>
        </p:txBody>
      </p:sp>
      <p:pic>
        <p:nvPicPr>
          <p:cNvPr id="12" name="Picture 11"/>
          <p:cNvPicPr>
            <a:picLocks noChangeAspect="1"/>
          </p:cNvPicPr>
          <p:nvPr userDrawn="1"/>
        </p:nvPicPr>
        <p:blipFill>
          <a:blip r:embed="rId13" cstate="print">
            <a:extLst>
              <a:ext uri="{28A0092B-C50C-407E-A947-70E740481C1C}">
                <a14:useLocalDpi xmlns:a14="http://schemas.microsoft.com/office/drawing/2010/main"/>
              </a:ext>
            </a:extLst>
          </a:blip>
          <a:stretch>
            <a:fillRect/>
          </a:stretch>
        </p:blipFill>
        <p:spPr>
          <a:xfrm>
            <a:off x="1" y="5299154"/>
            <a:ext cx="1436400" cy="216000"/>
          </a:xfrm>
          <a:prstGeom prst="rect">
            <a:avLst/>
          </a:prstGeom>
        </p:spPr>
      </p:pic>
      <p:pic>
        <p:nvPicPr>
          <p:cNvPr id="16" name="Picture 15"/>
          <p:cNvPicPr>
            <a:picLocks noChangeAspect="1"/>
          </p:cNvPicPr>
          <p:nvPr userDrawn="1"/>
        </p:nvPicPr>
        <p:blipFill>
          <a:blip r:embed="rId14" cstate="print">
            <a:extLst>
              <a:ext uri="{28A0092B-C50C-407E-A947-70E740481C1C}">
                <a14:useLocalDpi xmlns:a14="http://schemas.microsoft.com/office/drawing/2010/main"/>
              </a:ext>
            </a:extLst>
          </a:blip>
          <a:stretch>
            <a:fillRect/>
          </a:stretch>
        </p:blipFill>
        <p:spPr>
          <a:xfrm>
            <a:off x="4753677" y="5298866"/>
            <a:ext cx="1749600" cy="216000"/>
          </a:xfrm>
          <a:prstGeom prst="rect">
            <a:avLst/>
          </a:prstGeom>
        </p:spPr>
      </p:pic>
      <p:sp>
        <p:nvSpPr>
          <p:cNvPr id="17" name="TextBox 16"/>
          <p:cNvSpPr txBox="1"/>
          <p:nvPr userDrawn="1"/>
        </p:nvSpPr>
        <p:spPr>
          <a:xfrm>
            <a:off x="3384306" y="4863807"/>
            <a:ext cx="1003801" cy="184666"/>
          </a:xfrm>
          <a:prstGeom prst="rect">
            <a:avLst/>
          </a:prstGeom>
          <a:noFill/>
        </p:spPr>
        <p:txBody>
          <a:bodyPr wrap="none" rtlCol="0">
            <a:spAutoFit/>
          </a:bodyPr>
          <a:lstStyle/>
          <a:p>
            <a:pPr algn="ctr"/>
            <a:r>
              <a:rPr lang="en-US" sz="600" baseline="0">
                <a:solidFill>
                  <a:srgbClr val="FF0000"/>
                </a:solidFill>
                <a:latin typeface="Arial" charset="0"/>
                <a:ea typeface="Arial" charset="0"/>
                <a:cs typeface="Arial" charset="0"/>
              </a:rPr>
              <a:t>– Huawei </a:t>
            </a:r>
            <a:r>
              <a:rPr lang="en-US" sz="600">
                <a:solidFill>
                  <a:srgbClr val="FF0000"/>
                </a:solidFill>
                <a:latin typeface="Arial" charset="0"/>
                <a:ea typeface="Arial" charset="0"/>
                <a:cs typeface="Arial" charset="0"/>
              </a:rPr>
              <a:t>Confidential</a:t>
            </a:r>
            <a:r>
              <a:rPr lang="en-US" sz="600" baseline="0">
                <a:solidFill>
                  <a:srgbClr val="FF0000"/>
                </a:solidFill>
                <a:latin typeface="Arial" charset="0"/>
                <a:ea typeface="Arial" charset="0"/>
                <a:cs typeface="Arial" charset="0"/>
              </a:rPr>
              <a:t> –</a:t>
            </a:r>
            <a:endParaRPr lang="en-US" sz="600">
              <a:solidFill>
                <a:srgbClr val="FF0000"/>
              </a:solidFill>
              <a:latin typeface="Arial" charset="0"/>
              <a:ea typeface="Arial" charset="0"/>
              <a:cs typeface="Arial" charset="0"/>
            </a:endParaRPr>
          </a:p>
        </p:txBody>
      </p:sp>
      <p:pic>
        <p:nvPicPr>
          <p:cNvPr id="3" name="Picture 2"/>
          <p:cNvPicPr>
            <a:picLocks noChangeAspect="1"/>
          </p:cNvPicPr>
          <p:nvPr userDrawn="1"/>
        </p:nvPicPr>
        <p:blipFill>
          <a:blip r:embed="rId15" cstate="print">
            <a:extLst>
              <a:ext uri="{28A0092B-C50C-407E-A947-70E740481C1C}">
                <a14:useLocalDpi xmlns:a14="http://schemas.microsoft.com/office/drawing/2010/main"/>
              </a:ext>
            </a:extLst>
          </a:blip>
          <a:stretch>
            <a:fillRect/>
          </a:stretch>
        </p:blipFill>
        <p:spPr>
          <a:xfrm>
            <a:off x="2988048" y="5294397"/>
            <a:ext cx="1483115" cy="223025"/>
          </a:xfrm>
          <a:prstGeom prst="rect">
            <a:avLst/>
          </a:prstGeom>
        </p:spPr>
      </p:pic>
      <p:pic>
        <p:nvPicPr>
          <p:cNvPr id="4" name="Picture 3"/>
          <p:cNvPicPr>
            <a:picLocks noChangeAspect="1"/>
          </p:cNvPicPr>
          <p:nvPr userDrawn="1"/>
        </p:nvPicPr>
        <p:blipFill>
          <a:blip r:embed="rId16" cstate="print">
            <a:extLst>
              <a:ext uri="{28A0092B-C50C-407E-A947-70E740481C1C}">
                <a14:useLocalDpi xmlns:a14="http://schemas.microsoft.com/office/drawing/2010/main"/>
              </a:ext>
            </a:extLst>
          </a:blip>
          <a:stretch>
            <a:fillRect/>
          </a:stretch>
        </p:blipFill>
        <p:spPr>
          <a:xfrm>
            <a:off x="6785798" y="5294406"/>
            <a:ext cx="986607" cy="220471"/>
          </a:xfrm>
          <a:prstGeom prst="rect">
            <a:avLst/>
          </a:prstGeom>
        </p:spPr>
      </p:pic>
    </p:spTree>
    <p:extLst>
      <p:ext uri="{BB962C8B-B14F-4D97-AF65-F5344CB8AC3E}">
        <p14:creationId xmlns:p14="http://schemas.microsoft.com/office/powerpoint/2010/main" val="2597016441"/>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2800" b="1">
          <a:solidFill>
            <a:srgbClr val="990000"/>
          </a:solidFill>
          <a:latin typeface="FrutigerNext LT Medium" pitchFamily="34" charset="0"/>
          <a:ea typeface="黑体" pitchFamily="49" charset="-122"/>
          <a:cs typeface="宋体" charset="-122"/>
        </a:defRPr>
      </a:lvl5pPr>
      <a:lvl6pPr marL="457230"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5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689"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18"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23" indent="-342923"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FrutigerNext LT Regular" pitchFamily="34" charset="0"/>
          <a:ea typeface="黑体" pitchFamily="49" charset="-122"/>
          <a:cs typeface="+mn-cs"/>
        </a:defRPr>
      </a:lvl1pPr>
      <a:lvl2pPr marL="742997" indent="-285768"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143075" indent="-228615"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FrutigerNext LT Regular" pitchFamily="34" charset="0"/>
          <a:ea typeface="+mn-ea"/>
          <a:cs typeface="+mn-cs"/>
        </a:defRPr>
      </a:lvl3pPr>
      <a:lvl4pPr marL="1600303" indent="-228615" algn="l" rtl="0" eaLnBrk="0" fontAlgn="base" hangingPunct="0">
        <a:lnSpc>
          <a:spcPct val="140000"/>
        </a:lnSpc>
        <a:spcBef>
          <a:spcPct val="0"/>
        </a:spcBef>
        <a:spcAft>
          <a:spcPct val="0"/>
        </a:spcAft>
        <a:buChar char="–"/>
        <a:defRPr sz="1400">
          <a:solidFill>
            <a:schemeClr val="tx1"/>
          </a:solidFill>
          <a:latin typeface="FrutigerNext LT Regular" pitchFamily="34" charset="0"/>
          <a:ea typeface="+mn-ea"/>
          <a:cs typeface="+mn-cs"/>
        </a:defRPr>
      </a:lvl4pPr>
      <a:lvl5pPr marL="2057532" indent="-228615" algn="l" rtl="0" eaLnBrk="0" fontAlgn="base" hangingPunct="0">
        <a:lnSpc>
          <a:spcPct val="140000"/>
        </a:lnSpc>
        <a:spcBef>
          <a:spcPct val="0"/>
        </a:spcBef>
        <a:spcAft>
          <a:spcPct val="0"/>
        </a:spcAft>
        <a:buFont typeface="Arial" pitchFamily="34" charset="0"/>
        <a:buChar char="~"/>
        <a:defRPr sz="1200">
          <a:solidFill>
            <a:schemeClr val="tx1"/>
          </a:solidFill>
          <a:latin typeface="FrutigerNext LT Regular" pitchFamily="34" charset="0"/>
          <a:ea typeface="+mn-ea"/>
          <a:cs typeface="+mn-cs"/>
        </a:defRPr>
      </a:lvl5pPr>
      <a:lvl6pPr marL="2514762" indent="-228615"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1991" indent="-228615"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221" indent="-228615"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450" indent="-228615"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59" rtl="0" eaLnBrk="1" latinLnBrk="0" hangingPunct="1">
        <a:defRPr sz="1800" kern="1200">
          <a:solidFill>
            <a:schemeClr val="tx1"/>
          </a:solidFill>
          <a:latin typeface="+mn-lt"/>
          <a:ea typeface="+mn-ea"/>
          <a:cs typeface="+mn-cs"/>
        </a:defRPr>
      </a:lvl1pPr>
      <a:lvl2pPr marL="457230" algn="l" defTabSz="914459" rtl="0" eaLnBrk="1" latinLnBrk="0" hangingPunct="1">
        <a:defRPr sz="1800" kern="1200">
          <a:solidFill>
            <a:schemeClr val="tx1"/>
          </a:solidFill>
          <a:latin typeface="+mn-lt"/>
          <a:ea typeface="+mn-ea"/>
          <a:cs typeface="+mn-cs"/>
        </a:defRPr>
      </a:lvl2pPr>
      <a:lvl3pPr marL="914459" algn="l" defTabSz="914459" rtl="0" eaLnBrk="1" latinLnBrk="0" hangingPunct="1">
        <a:defRPr sz="1800" kern="1200">
          <a:solidFill>
            <a:schemeClr val="tx1"/>
          </a:solidFill>
          <a:latin typeface="+mn-lt"/>
          <a:ea typeface="+mn-ea"/>
          <a:cs typeface="+mn-cs"/>
        </a:defRPr>
      </a:lvl3pPr>
      <a:lvl4pPr marL="1371689" algn="l" defTabSz="914459" rtl="0" eaLnBrk="1" latinLnBrk="0" hangingPunct="1">
        <a:defRPr sz="1800" kern="1200">
          <a:solidFill>
            <a:schemeClr val="tx1"/>
          </a:solidFill>
          <a:latin typeface="+mn-lt"/>
          <a:ea typeface="+mn-ea"/>
          <a:cs typeface="+mn-cs"/>
        </a:defRPr>
      </a:lvl4pPr>
      <a:lvl5pPr marL="1828918" algn="l" defTabSz="914459" rtl="0" eaLnBrk="1" latinLnBrk="0" hangingPunct="1">
        <a:defRPr sz="1800" kern="1200">
          <a:solidFill>
            <a:schemeClr val="tx1"/>
          </a:solidFill>
          <a:latin typeface="+mn-lt"/>
          <a:ea typeface="+mn-ea"/>
          <a:cs typeface="+mn-cs"/>
        </a:defRPr>
      </a:lvl5pPr>
      <a:lvl6pPr marL="2286147" algn="l" defTabSz="914459" rtl="0" eaLnBrk="1" latinLnBrk="0" hangingPunct="1">
        <a:defRPr sz="1800" kern="1200">
          <a:solidFill>
            <a:schemeClr val="tx1"/>
          </a:solidFill>
          <a:latin typeface="+mn-lt"/>
          <a:ea typeface="+mn-ea"/>
          <a:cs typeface="+mn-cs"/>
        </a:defRPr>
      </a:lvl6pPr>
      <a:lvl7pPr marL="2743376" algn="l" defTabSz="914459" rtl="0" eaLnBrk="1" latinLnBrk="0" hangingPunct="1">
        <a:defRPr sz="1800" kern="1200">
          <a:solidFill>
            <a:schemeClr val="tx1"/>
          </a:solidFill>
          <a:latin typeface="+mn-lt"/>
          <a:ea typeface="+mn-ea"/>
          <a:cs typeface="+mn-cs"/>
        </a:defRPr>
      </a:lvl7pPr>
      <a:lvl8pPr marL="3200605" algn="l" defTabSz="914459" rtl="0" eaLnBrk="1" latinLnBrk="0" hangingPunct="1">
        <a:defRPr sz="1800" kern="1200">
          <a:solidFill>
            <a:schemeClr val="tx1"/>
          </a:solidFill>
          <a:latin typeface="+mn-lt"/>
          <a:ea typeface="+mn-ea"/>
          <a:cs typeface="+mn-cs"/>
        </a:defRPr>
      </a:lvl8pPr>
      <a:lvl9pPr marL="3657836" algn="l" defTabSz="914459"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9" name="Rectangle 13"/>
          <p:cNvSpPr>
            <a:spLocks noGrp="1" noChangeArrowheads="1"/>
          </p:cNvSpPr>
          <p:nvPr>
            <p:ph type="title"/>
          </p:nvPr>
        </p:nvSpPr>
        <p:spPr bwMode="auto">
          <a:xfrm>
            <a:off x="642303" y="244079"/>
            <a:ext cx="6487795" cy="5148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a:t>Click to edit Master title style</a:t>
            </a:r>
            <a:endParaRPr lang="zh-CN" altLang="en-US" dirty="0"/>
          </a:p>
        </p:txBody>
      </p:sp>
      <p:sp>
        <p:nvSpPr>
          <p:cNvPr id="9220" name="Rectangle 68"/>
          <p:cNvSpPr>
            <a:spLocks noGrp="1" noChangeArrowheads="1"/>
          </p:cNvSpPr>
          <p:nvPr>
            <p:ph type="body" idx="1"/>
          </p:nvPr>
        </p:nvSpPr>
        <p:spPr bwMode="auto">
          <a:xfrm>
            <a:off x="642303" y="997744"/>
            <a:ext cx="6487795" cy="3369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a:t>Click to edit Master text styles</a:t>
            </a:r>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p>
        </p:txBody>
      </p:sp>
    </p:spTree>
    <p:extLst>
      <p:ext uri="{BB962C8B-B14F-4D97-AF65-F5344CB8AC3E}">
        <p14:creationId xmlns:p14="http://schemas.microsoft.com/office/powerpoint/2010/main" val="217627485"/>
      </p:ext>
    </p:extLst>
  </p:cSld>
  <p:clrMap bg1="lt1" tx1="dk1" bg2="lt2" tx2="dk2" accent1="accent1" accent2="accent2" accent3="accent3" accent4="accent4" accent5="accent5" accent6="accent6" hlink="hlink" folHlink="folHlink"/>
  <p:sldLayoutIdLst>
    <p:sldLayoutId id="2147483831" r:id="rId1"/>
  </p:sldLayoutIdLst>
  <p:transition advClick="0" advTm="8000"/>
  <p:txStyles>
    <p:titleStyle>
      <a:lvl1pPr algn="l" rtl="0" eaLnBrk="0" fontAlgn="base" hangingPunct="0">
        <a:spcBef>
          <a:spcPct val="0"/>
        </a:spcBef>
        <a:spcAft>
          <a:spcPct val="0"/>
        </a:spcAft>
        <a:defRPr sz="2800" b="1">
          <a:solidFill>
            <a:srgbClr val="990000"/>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Calibri Light" panose="020F0302020204030204" pitchFamily="34" charset="0"/>
          <a:ea typeface="黑体" pitchFamily="49" charset="-122"/>
          <a:cs typeface="+mn-cs"/>
        </a:defRPr>
      </a:lvl1pPr>
      <a:lvl2pPr marL="743016" indent="-285776"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Calibri Light" panose="020F0302020204030204" pitchFamily="34" charset="0"/>
          <a:ea typeface="+mn-ea"/>
          <a:cs typeface="+mn-cs"/>
        </a:defRPr>
      </a:lvl2pPr>
      <a:lvl3pPr marL="1143102" indent="-22862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Calibri Light" panose="020F0302020204030204" pitchFamily="34" charset="0"/>
          <a:ea typeface="+mn-ea"/>
          <a:cs typeface="+mn-cs"/>
        </a:defRPr>
      </a:lvl3pPr>
      <a:lvl4pPr marL="1600343" indent="-228620" algn="l" rtl="0" eaLnBrk="0" fontAlgn="base" hangingPunct="0">
        <a:lnSpc>
          <a:spcPct val="140000"/>
        </a:lnSpc>
        <a:spcBef>
          <a:spcPct val="0"/>
        </a:spcBef>
        <a:spcAft>
          <a:spcPct val="0"/>
        </a:spcAft>
        <a:buChar char="–"/>
        <a:defRPr sz="1400">
          <a:solidFill>
            <a:schemeClr val="tx1"/>
          </a:solidFill>
          <a:latin typeface="Calibri Light" panose="020F0302020204030204" pitchFamily="34" charset="0"/>
          <a:ea typeface="+mn-ea"/>
          <a:cs typeface="+mn-cs"/>
        </a:defRPr>
      </a:lvl4pPr>
      <a:lvl5pPr marL="2057583" indent="-228620" algn="l" rtl="0" eaLnBrk="0" fontAlgn="base" hangingPunct="0">
        <a:lnSpc>
          <a:spcPct val="140000"/>
        </a:lnSpc>
        <a:spcBef>
          <a:spcPct val="0"/>
        </a:spcBef>
        <a:spcAft>
          <a:spcPct val="0"/>
        </a:spcAft>
        <a:buFont typeface="Arial" charset="0"/>
        <a:buChar char="~"/>
        <a:defRPr sz="1200">
          <a:solidFill>
            <a:schemeClr val="tx1"/>
          </a:solidFill>
          <a:latin typeface="Calibri Light" panose="020F0302020204030204" pitchFamily="34" charset="0"/>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1059656"/>
            <a:ext cx="7772400"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642307" y="1977632"/>
            <a:ext cx="483481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title style</a:t>
            </a:r>
            <a:endParaRPr lang="zh-CN" altLang="en-US" dirty="0"/>
          </a:p>
        </p:txBody>
      </p:sp>
      <p:sp>
        <p:nvSpPr>
          <p:cNvPr id="2053" name="Rectangle 13"/>
          <p:cNvSpPr>
            <a:spLocks noChangeArrowheads="1"/>
          </p:cNvSpPr>
          <p:nvPr/>
        </p:nvSpPr>
        <p:spPr bwMode="auto">
          <a:xfrm>
            <a:off x="6150452" y="357189"/>
            <a:ext cx="124547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94"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1" name="Rectangle 19"/>
          <p:cNvSpPr>
            <a:spLocks noGrp="1" noChangeArrowheads="1"/>
          </p:cNvSpPr>
          <p:nvPr>
            <p:ph type="dt" sz="quarter" idx="2"/>
          </p:nvPr>
        </p:nvSpPr>
        <p:spPr bwMode="auto">
          <a:xfrm>
            <a:off x="642303" y="359570"/>
            <a:ext cx="181356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mj-ea"/>
              </a:defRPr>
            </a:lvl1pPr>
          </a:lstStyle>
          <a:p>
            <a:pPr>
              <a:defRPr/>
            </a:pPr>
            <a:endParaRPr lang="en-US" altLang="zh-CN" dirty="0"/>
          </a:p>
        </p:txBody>
      </p:sp>
      <p:sp>
        <p:nvSpPr>
          <p:cNvPr id="153" name="Text Box 7"/>
          <p:cNvSpPr txBox="1">
            <a:spLocks noChangeArrowheads="1"/>
          </p:cNvSpPr>
          <p:nvPr/>
        </p:nvSpPr>
        <p:spPr bwMode="auto">
          <a:xfrm>
            <a:off x="6145055" y="3014669"/>
            <a:ext cx="1127232"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pic>
        <p:nvPicPr>
          <p:cNvPr id="10" name="Picture 77" descr="Logo"/>
          <p:cNvPicPr>
            <a:picLocks noChangeAspect="1" noChangeArrowheads="1"/>
          </p:cNvPicPr>
          <p:nvPr userDrawn="1"/>
        </p:nvPicPr>
        <p:blipFill>
          <a:blip r:embed="rId4" cstate="email"/>
          <a:srcRect/>
          <a:stretch>
            <a:fillRect/>
          </a:stretch>
        </p:blipFill>
        <p:spPr bwMode="auto">
          <a:xfrm>
            <a:off x="6741551" y="4299942"/>
            <a:ext cx="449820" cy="528010"/>
          </a:xfrm>
          <a:prstGeom prst="rect">
            <a:avLst/>
          </a:prstGeom>
          <a:noFill/>
        </p:spPr>
      </p:pic>
      <p:sp>
        <p:nvSpPr>
          <p:cNvPr id="12" name="Text Box 5"/>
          <p:cNvSpPr txBox="1">
            <a:spLocks noChangeArrowheads="1"/>
          </p:cNvSpPr>
          <p:nvPr userDrawn="1"/>
        </p:nvSpPr>
        <p:spPr bwMode="auto">
          <a:xfrm>
            <a:off x="310794" y="4610871"/>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3816" r:id="rId1"/>
  </p:sldLayoutIdLst>
  <p:transition advClick="0" advTm="8000"/>
  <p:txStyles>
    <p:titleStyle>
      <a:lvl1pPr algn="l" rtl="0" eaLnBrk="0" fontAlgn="base" hangingPunct="0">
        <a:spcBef>
          <a:spcPct val="0"/>
        </a:spcBef>
        <a:spcAft>
          <a:spcPct val="0"/>
        </a:spcAft>
        <a:defRPr sz="3200" b="1">
          <a:solidFill>
            <a:schemeClr val="bg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bg1"/>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16" indent="-285776"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02" indent="-22862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43" indent="-228620" algn="l" rtl="0" eaLnBrk="0" fontAlgn="base" hangingPunct="0">
        <a:spcBef>
          <a:spcPct val="20000"/>
        </a:spcBef>
        <a:spcAft>
          <a:spcPct val="0"/>
        </a:spcAft>
        <a:buChar char="–"/>
        <a:defRPr sz="1600">
          <a:solidFill>
            <a:schemeClr val="tx1"/>
          </a:solidFill>
          <a:latin typeface="+mn-lt"/>
          <a:ea typeface="+mn-ea"/>
          <a:cs typeface="+mn-cs"/>
        </a:defRPr>
      </a:lvl4pPr>
      <a:lvl5pPr marL="2057583" indent="-22862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7" name="Rectangle 8"/>
          <p:cNvSpPr>
            <a:spLocks noGrp="1" noChangeArrowheads="1"/>
          </p:cNvSpPr>
          <p:nvPr>
            <p:ph type="title"/>
          </p:nvPr>
        </p:nvSpPr>
        <p:spPr bwMode="auto">
          <a:xfrm>
            <a:off x="642303" y="3381377"/>
            <a:ext cx="5018326" cy="1077218"/>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title style</a:t>
            </a:r>
            <a:endParaRPr lang="zh-CN" altLang="en-US" dirty="0"/>
          </a:p>
        </p:txBody>
      </p:sp>
      <p:sp>
        <p:nvSpPr>
          <p:cNvPr id="5128" name="Rectangle 13"/>
          <p:cNvSpPr>
            <a:spLocks noChangeArrowheads="1"/>
          </p:cNvSpPr>
          <p:nvPr/>
        </p:nvSpPr>
        <p:spPr bwMode="auto">
          <a:xfrm>
            <a:off x="6150452" y="357189"/>
            <a:ext cx="124547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94"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5" name="Rectangle 19"/>
          <p:cNvSpPr>
            <a:spLocks noGrp="1" noChangeArrowheads="1"/>
          </p:cNvSpPr>
          <p:nvPr>
            <p:ph type="dt" sz="quarter" idx="2"/>
          </p:nvPr>
        </p:nvSpPr>
        <p:spPr bwMode="auto">
          <a:xfrm>
            <a:off x="642303" y="359570"/>
            <a:ext cx="181356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mj-ea"/>
              </a:defRPr>
            </a:lvl1pPr>
          </a:lstStyle>
          <a:p>
            <a:pPr>
              <a:defRPr/>
            </a:pPr>
            <a:endParaRPr lang="en-US" altLang="zh-CN" dirty="0"/>
          </a:p>
        </p:txBody>
      </p:sp>
      <p:pic>
        <p:nvPicPr>
          <p:cNvPr id="5201" name="Picture 81" descr="200016582-001副本"/>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51310"/>
            <a:ext cx="7772400" cy="2213372"/>
          </a:xfrm>
          <a:prstGeom prst="rect">
            <a:avLst/>
          </a:prstGeom>
          <a:noFill/>
          <a:extLst>
            <a:ext uri="{909E8E84-426E-40DD-AFC4-6F175D3DCCD1}">
              <a14:hiddenFill xmlns:a14="http://schemas.microsoft.com/office/drawing/2010/main">
                <a:solidFill>
                  <a:srgbClr val="FFFFFF"/>
                </a:solidFill>
              </a14:hiddenFill>
            </a:ext>
          </a:extLst>
        </p:spPr>
      </p:pic>
      <p:pic>
        <p:nvPicPr>
          <p:cNvPr id="5202" name="Picture 82" descr="未标题-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170808" y="951311"/>
            <a:ext cx="2601595" cy="2212181"/>
          </a:xfrm>
          <a:prstGeom prst="rect">
            <a:avLst/>
          </a:prstGeom>
          <a:noFill/>
          <a:extLst>
            <a:ext uri="{909E8E84-426E-40DD-AFC4-6F175D3DCCD1}">
              <a14:hiddenFill xmlns:a14="http://schemas.microsoft.com/office/drawing/2010/main">
                <a:solidFill>
                  <a:srgbClr val="FFFFFF"/>
                </a:solidFill>
              </a14:hiddenFill>
            </a:ext>
          </a:extLst>
        </p:spPr>
      </p:pic>
      <p:sp>
        <p:nvSpPr>
          <p:cNvPr id="82" name="Text Box 7"/>
          <p:cNvSpPr txBox="1">
            <a:spLocks noChangeArrowheads="1"/>
          </p:cNvSpPr>
          <p:nvPr/>
        </p:nvSpPr>
        <p:spPr bwMode="auto">
          <a:xfrm>
            <a:off x="6145055" y="2846791"/>
            <a:ext cx="1127232"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a:solidFill>
                  <a:srgbClr val="FFFFFF"/>
                </a:solidFill>
                <a:latin typeface="FrutigerNext LT Bold" pitchFamily="34" charset="0"/>
                <a:ea typeface="MS PGothic" pitchFamily="34" charset="-128"/>
              </a:rPr>
              <a:t>www.huawei.com</a:t>
            </a:r>
          </a:p>
        </p:txBody>
      </p:sp>
      <p:pic>
        <p:nvPicPr>
          <p:cNvPr id="11" name="Picture 77" descr="Logo"/>
          <p:cNvPicPr>
            <a:picLocks noChangeAspect="1" noChangeArrowheads="1"/>
          </p:cNvPicPr>
          <p:nvPr userDrawn="1"/>
        </p:nvPicPr>
        <p:blipFill>
          <a:blip r:embed="rId5" cstate="email"/>
          <a:srcRect/>
          <a:stretch>
            <a:fillRect/>
          </a:stretch>
        </p:blipFill>
        <p:spPr bwMode="auto">
          <a:xfrm>
            <a:off x="6741551" y="4299942"/>
            <a:ext cx="449820" cy="528010"/>
          </a:xfrm>
          <a:prstGeom prst="rect">
            <a:avLst/>
          </a:prstGeom>
          <a:noFill/>
        </p:spPr>
      </p:pic>
      <p:sp>
        <p:nvSpPr>
          <p:cNvPr id="12" name="Text Box 5"/>
          <p:cNvSpPr txBox="1">
            <a:spLocks noChangeArrowheads="1"/>
          </p:cNvSpPr>
          <p:nvPr userDrawn="1"/>
        </p:nvSpPr>
        <p:spPr bwMode="auto">
          <a:xfrm>
            <a:off x="310794" y="4610871"/>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3817" r:id="rId1"/>
  </p:sldLayoutIdLst>
  <p:transition advClick="0" advTm="8000"/>
  <p:txStyles>
    <p:titleStyle>
      <a:lvl1pPr algn="l" rtl="0" eaLnBrk="0" fontAlgn="base" hangingPunct="0">
        <a:spcBef>
          <a:spcPct val="0"/>
        </a:spcBef>
        <a:spcAft>
          <a:spcPct val="0"/>
        </a:spcAft>
        <a:defRPr sz="3200" b="1">
          <a:solidFill>
            <a:schemeClr val="tx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16" indent="-285776"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02" indent="-22862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43" indent="-228620" algn="l" rtl="0" eaLnBrk="0" fontAlgn="base" hangingPunct="0">
        <a:spcBef>
          <a:spcPct val="20000"/>
        </a:spcBef>
        <a:spcAft>
          <a:spcPct val="0"/>
        </a:spcAft>
        <a:buChar char="–"/>
        <a:defRPr sz="1600">
          <a:solidFill>
            <a:schemeClr val="tx1"/>
          </a:solidFill>
          <a:latin typeface="+mn-lt"/>
          <a:ea typeface="+mn-ea"/>
          <a:cs typeface="+mn-cs"/>
        </a:defRPr>
      </a:lvl4pPr>
      <a:lvl5pPr marL="2057583" indent="-22862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149" name="Rectangle 8"/>
          <p:cNvSpPr>
            <a:spLocks noGrp="1" noChangeArrowheads="1"/>
          </p:cNvSpPr>
          <p:nvPr>
            <p:ph type="title"/>
          </p:nvPr>
        </p:nvSpPr>
        <p:spPr bwMode="auto">
          <a:xfrm>
            <a:off x="642307" y="3381377"/>
            <a:ext cx="514111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title style</a:t>
            </a:r>
            <a:endParaRPr lang="zh-CN" altLang="en-US" dirty="0"/>
          </a:p>
        </p:txBody>
      </p:sp>
      <p:sp>
        <p:nvSpPr>
          <p:cNvPr id="6152" name="Rectangle 13"/>
          <p:cNvSpPr>
            <a:spLocks noChangeArrowheads="1"/>
          </p:cNvSpPr>
          <p:nvPr/>
        </p:nvSpPr>
        <p:spPr bwMode="auto">
          <a:xfrm>
            <a:off x="6150452" y="357189"/>
            <a:ext cx="124547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94"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5" name="Rectangle 19"/>
          <p:cNvSpPr>
            <a:spLocks noGrp="1" noChangeArrowheads="1"/>
          </p:cNvSpPr>
          <p:nvPr>
            <p:ph type="dt" sz="quarter" idx="2"/>
          </p:nvPr>
        </p:nvSpPr>
        <p:spPr bwMode="auto">
          <a:xfrm>
            <a:off x="642303" y="357189"/>
            <a:ext cx="181356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黑体" pitchFamily="49" charset="-122"/>
              </a:defRPr>
            </a:lvl1pPr>
          </a:lstStyle>
          <a:p>
            <a:pPr>
              <a:defRPr/>
            </a:pPr>
            <a:endParaRPr lang="en-US" altLang="zh-CN" dirty="0"/>
          </a:p>
        </p:txBody>
      </p:sp>
      <p:pic>
        <p:nvPicPr>
          <p:cNvPr id="6225" name="Picture 81" descr="bra200912090008_M副本"/>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51310"/>
            <a:ext cx="7772400" cy="2213372"/>
          </a:xfrm>
          <a:prstGeom prst="rect">
            <a:avLst/>
          </a:prstGeom>
          <a:noFill/>
          <a:extLst>
            <a:ext uri="{909E8E84-426E-40DD-AFC4-6F175D3DCCD1}">
              <a14:hiddenFill xmlns:a14="http://schemas.microsoft.com/office/drawing/2010/main">
                <a:solidFill>
                  <a:srgbClr val="FFFFFF"/>
                </a:solidFill>
              </a14:hiddenFill>
            </a:ext>
          </a:extLst>
        </p:spPr>
      </p:pic>
      <p:pic>
        <p:nvPicPr>
          <p:cNvPr id="6226" name="Picture 82" descr="未标题-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170808" y="951311"/>
            <a:ext cx="2601595" cy="2212181"/>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6145055" y="2846791"/>
            <a:ext cx="1127232"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pic>
        <p:nvPicPr>
          <p:cNvPr id="11" name="Picture 77" descr="Logo"/>
          <p:cNvPicPr>
            <a:picLocks noChangeAspect="1" noChangeArrowheads="1"/>
          </p:cNvPicPr>
          <p:nvPr userDrawn="1"/>
        </p:nvPicPr>
        <p:blipFill>
          <a:blip r:embed="rId5" cstate="email"/>
          <a:srcRect/>
          <a:stretch>
            <a:fillRect/>
          </a:stretch>
        </p:blipFill>
        <p:spPr bwMode="auto">
          <a:xfrm>
            <a:off x="6741551" y="4299942"/>
            <a:ext cx="449820" cy="528010"/>
          </a:xfrm>
          <a:prstGeom prst="rect">
            <a:avLst/>
          </a:prstGeom>
          <a:noFill/>
        </p:spPr>
      </p:pic>
      <p:sp>
        <p:nvSpPr>
          <p:cNvPr id="12" name="Text Box 5"/>
          <p:cNvSpPr txBox="1">
            <a:spLocks noChangeArrowheads="1"/>
          </p:cNvSpPr>
          <p:nvPr userDrawn="1"/>
        </p:nvSpPr>
        <p:spPr bwMode="auto">
          <a:xfrm>
            <a:off x="310794" y="4610871"/>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3818" r:id="rId1"/>
  </p:sldLayoutIdLst>
  <p:transition advClick="0" advTm="8000"/>
  <p:txStyles>
    <p:titleStyle>
      <a:lvl1pPr algn="l" rtl="0" eaLnBrk="0" fontAlgn="base" hangingPunct="0">
        <a:spcBef>
          <a:spcPct val="0"/>
        </a:spcBef>
        <a:spcAft>
          <a:spcPct val="0"/>
        </a:spcAft>
        <a:defRPr sz="3200" b="1">
          <a:solidFill>
            <a:schemeClr val="tx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16" indent="-285776"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02" indent="-22862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43" indent="-228620" algn="l" rtl="0" eaLnBrk="0" fontAlgn="base" hangingPunct="0">
        <a:spcBef>
          <a:spcPct val="20000"/>
        </a:spcBef>
        <a:spcAft>
          <a:spcPct val="0"/>
        </a:spcAft>
        <a:buChar char="–"/>
        <a:defRPr sz="1600">
          <a:solidFill>
            <a:schemeClr val="tx1"/>
          </a:solidFill>
          <a:latin typeface="+mn-lt"/>
          <a:ea typeface="+mn-ea"/>
          <a:cs typeface="+mn-cs"/>
        </a:defRPr>
      </a:lvl4pPr>
      <a:lvl5pPr marL="2057583" indent="-22862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173" name="Rectangle 8"/>
          <p:cNvSpPr>
            <a:spLocks noGrp="1" noChangeArrowheads="1"/>
          </p:cNvSpPr>
          <p:nvPr>
            <p:ph type="title"/>
          </p:nvPr>
        </p:nvSpPr>
        <p:spPr bwMode="auto">
          <a:xfrm>
            <a:off x="642303" y="3381377"/>
            <a:ext cx="532463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a:t>Click to edit Master title style</a:t>
            </a:r>
            <a:endParaRPr lang="zh-CN" altLang="en-US"/>
          </a:p>
        </p:txBody>
      </p:sp>
      <p:sp>
        <p:nvSpPr>
          <p:cNvPr id="7176" name="Rectangle 13"/>
          <p:cNvSpPr>
            <a:spLocks noChangeArrowheads="1"/>
          </p:cNvSpPr>
          <p:nvPr/>
        </p:nvSpPr>
        <p:spPr bwMode="auto">
          <a:xfrm>
            <a:off x="6150452" y="357189"/>
            <a:ext cx="124547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94"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5" name="Rectangle 19"/>
          <p:cNvSpPr>
            <a:spLocks noGrp="1" noChangeArrowheads="1"/>
          </p:cNvSpPr>
          <p:nvPr>
            <p:ph type="dt" sz="quarter" idx="2"/>
          </p:nvPr>
        </p:nvSpPr>
        <p:spPr bwMode="auto">
          <a:xfrm>
            <a:off x="642303" y="357189"/>
            <a:ext cx="181356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黑体" pitchFamily="49" charset="-122"/>
              </a:defRPr>
            </a:lvl1pPr>
          </a:lstStyle>
          <a:p>
            <a:pPr>
              <a:defRPr/>
            </a:pPr>
            <a:endParaRPr lang="en-US" altLang="zh-CN"/>
          </a:p>
        </p:txBody>
      </p:sp>
      <p:pic>
        <p:nvPicPr>
          <p:cNvPr id="7249" name="Picture 81" descr="sb10064568n-001副本"/>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51310"/>
            <a:ext cx="7772400" cy="2213372"/>
          </a:xfrm>
          <a:prstGeom prst="rect">
            <a:avLst/>
          </a:prstGeom>
          <a:noFill/>
          <a:extLst>
            <a:ext uri="{909E8E84-426E-40DD-AFC4-6F175D3DCCD1}">
              <a14:hiddenFill xmlns:a14="http://schemas.microsoft.com/office/drawing/2010/main">
                <a:solidFill>
                  <a:srgbClr val="FFFFFF"/>
                </a:solidFill>
              </a14:hiddenFill>
            </a:ext>
          </a:extLst>
        </p:spPr>
      </p:pic>
      <p:pic>
        <p:nvPicPr>
          <p:cNvPr id="7250" name="Picture 82" descr="未标题-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170808" y="951311"/>
            <a:ext cx="2601595" cy="2212181"/>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6145055" y="2846791"/>
            <a:ext cx="1127232"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pic>
        <p:nvPicPr>
          <p:cNvPr id="11" name="Picture 77" descr="Logo"/>
          <p:cNvPicPr>
            <a:picLocks noChangeAspect="1" noChangeArrowheads="1"/>
          </p:cNvPicPr>
          <p:nvPr userDrawn="1"/>
        </p:nvPicPr>
        <p:blipFill>
          <a:blip r:embed="rId5" cstate="email"/>
          <a:srcRect/>
          <a:stretch>
            <a:fillRect/>
          </a:stretch>
        </p:blipFill>
        <p:spPr bwMode="auto">
          <a:xfrm>
            <a:off x="6741551" y="4299942"/>
            <a:ext cx="449820" cy="528010"/>
          </a:xfrm>
          <a:prstGeom prst="rect">
            <a:avLst/>
          </a:prstGeom>
          <a:noFill/>
        </p:spPr>
      </p:pic>
      <p:sp>
        <p:nvSpPr>
          <p:cNvPr id="12" name="Text Box 5"/>
          <p:cNvSpPr txBox="1">
            <a:spLocks noChangeArrowheads="1"/>
          </p:cNvSpPr>
          <p:nvPr userDrawn="1"/>
        </p:nvSpPr>
        <p:spPr bwMode="auto">
          <a:xfrm>
            <a:off x="310794" y="4610871"/>
            <a:ext cx="2102692"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Light" panose="020F0302020204030204" pitchFamily="34" charset="0"/>
                <a:ea typeface="MS PGothic" pitchFamily="34" charset="-128"/>
              </a:rPr>
              <a:t>HUAWEI TECHNOLOGIES Co., Ltd.</a:t>
            </a:r>
          </a:p>
        </p:txBody>
      </p:sp>
    </p:spTree>
  </p:cSld>
  <p:clrMap bg1="lt1" tx1="dk1" bg2="lt2" tx2="dk2" accent1="accent1" accent2="accent2" accent3="accent3" accent4="accent4" accent5="accent5" accent6="accent6" hlink="hlink" folHlink="folHlink"/>
  <p:sldLayoutIdLst>
    <p:sldLayoutId id="2147483819" r:id="rId1"/>
  </p:sldLayoutIdLst>
  <p:transition advClick="0" advTm="8000"/>
  <p:txStyles>
    <p:titleStyle>
      <a:lvl1pPr algn="l" rtl="0" eaLnBrk="0" fontAlgn="base" hangingPunct="0">
        <a:spcBef>
          <a:spcPct val="0"/>
        </a:spcBef>
        <a:spcAft>
          <a:spcPct val="0"/>
        </a:spcAft>
        <a:defRPr sz="3200" b="1">
          <a:solidFill>
            <a:schemeClr val="tx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16" indent="-285776"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02" indent="-22862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43" indent="-228620" algn="l" rtl="0" eaLnBrk="0" fontAlgn="base" hangingPunct="0">
        <a:spcBef>
          <a:spcPct val="20000"/>
        </a:spcBef>
        <a:spcAft>
          <a:spcPct val="0"/>
        </a:spcAft>
        <a:buChar char="–"/>
        <a:defRPr sz="1600">
          <a:solidFill>
            <a:schemeClr val="tx1"/>
          </a:solidFill>
          <a:latin typeface="+mn-lt"/>
          <a:ea typeface="+mn-ea"/>
          <a:cs typeface="+mn-cs"/>
        </a:defRPr>
      </a:lvl4pPr>
      <a:lvl5pPr marL="2057583" indent="-22862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7" name="Rectangle 8"/>
          <p:cNvSpPr>
            <a:spLocks noGrp="1" noChangeArrowheads="1"/>
          </p:cNvSpPr>
          <p:nvPr>
            <p:ph type="title"/>
          </p:nvPr>
        </p:nvSpPr>
        <p:spPr bwMode="auto">
          <a:xfrm>
            <a:off x="642303" y="3381381"/>
            <a:ext cx="538670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91440" bIns="45720" numCol="1" anchor="t" anchorCtr="0" compatLnSpc="1">
            <a:prstTxWarp prst="textNoShape">
              <a:avLst/>
            </a:prstTxWarp>
            <a:spAutoFit/>
          </a:bodyPr>
          <a:lstStyle/>
          <a:p>
            <a:pPr lvl="0"/>
            <a:r>
              <a:rPr lang="en-US" altLang="zh-CN" dirty="0"/>
              <a:t>Click to edit Master title style</a:t>
            </a:r>
            <a:endParaRPr lang="zh-CN" altLang="en-US" dirty="0"/>
          </a:p>
        </p:txBody>
      </p:sp>
      <p:sp>
        <p:nvSpPr>
          <p:cNvPr id="8200" name="Rectangle 13"/>
          <p:cNvSpPr>
            <a:spLocks noChangeArrowheads="1"/>
          </p:cNvSpPr>
          <p:nvPr/>
        </p:nvSpPr>
        <p:spPr bwMode="auto">
          <a:xfrm>
            <a:off x="6150452" y="357189"/>
            <a:ext cx="1245473"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784294" eaLnBrk="0" hangingPunct="0"/>
            <a:r>
              <a:rPr lang="en-US" altLang="zh-CN" sz="1400" b="1" dirty="0">
                <a:solidFill>
                  <a:srgbClr val="666666"/>
                </a:solidFill>
                <a:latin typeface="Calibri" panose="020F0502020204030204" pitchFamily="34" charset="0"/>
                <a:ea typeface="ＭＳ Ｐゴシック" pitchFamily="34" charset="-128"/>
                <a:cs typeface="Calibri" panose="020F0502020204030204" pitchFamily="34" charset="0"/>
              </a:rPr>
              <a:t>Security Level: </a:t>
            </a:r>
          </a:p>
        </p:txBody>
      </p:sp>
      <p:sp>
        <p:nvSpPr>
          <p:cNvPr id="85" name="Rectangle 19"/>
          <p:cNvSpPr>
            <a:spLocks noGrp="1" noChangeArrowheads="1"/>
          </p:cNvSpPr>
          <p:nvPr>
            <p:ph type="dt" sz="quarter" idx="2"/>
          </p:nvPr>
        </p:nvSpPr>
        <p:spPr bwMode="auto">
          <a:xfrm>
            <a:off x="642303" y="357189"/>
            <a:ext cx="1813560" cy="21544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400">
                <a:latin typeface="Calibri Light" panose="020F0302020204030204" pitchFamily="34" charset="0"/>
                <a:ea typeface="黑体" pitchFamily="49" charset="-122"/>
              </a:defRPr>
            </a:lvl1pPr>
          </a:lstStyle>
          <a:p>
            <a:pPr>
              <a:defRPr/>
            </a:pPr>
            <a:endParaRPr lang="en-US" altLang="zh-CN" dirty="0"/>
          </a:p>
        </p:txBody>
      </p:sp>
      <p:pic>
        <p:nvPicPr>
          <p:cNvPr id="8273" name="Picture 81" descr="89738649副本"/>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0" y="951310"/>
            <a:ext cx="7772400" cy="2213372"/>
          </a:xfrm>
          <a:prstGeom prst="rect">
            <a:avLst/>
          </a:prstGeom>
          <a:noFill/>
          <a:extLst>
            <a:ext uri="{909E8E84-426E-40DD-AFC4-6F175D3DCCD1}">
              <a14:hiddenFill xmlns:a14="http://schemas.microsoft.com/office/drawing/2010/main">
                <a:solidFill>
                  <a:srgbClr val="FFFFFF"/>
                </a:solidFill>
              </a14:hiddenFill>
            </a:ext>
          </a:extLst>
        </p:spPr>
      </p:pic>
      <p:pic>
        <p:nvPicPr>
          <p:cNvPr id="8274" name="Picture 82" descr="未标题-2"/>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170808" y="951311"/>
            <a:ext cx="2601595" cy="2212181"/>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7"/>
          <p:cNvSpPr txBox="1">
            <a:spLocks noChangeArrowheads="1"/>
          </p:cNvSpPr>
          <p:nvPr/>
        </p:nvSpPr>
        <p:spPr bwMode="auto">
          <a:xfrm>
            <a:off x="6145055" y="2846791"/>
            <a:ext cx="1127232" cy="246221"/>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a:solidFill>
                  <a:srgbClr val="FFFFFF"/>
                </a:solidFill>
                <a:latin typeface="Calibri" panose="020F0502020204030204" pitchFamily="34" charset="0"/>
                <a:ea typeface="MS PGothic" pitchFamily="34" charset="-128"/>
                <a:cs typeface="Calibri" panose="020F0502020204030204" pitchFamily="34" charset="0"/>
              </a:rPr>
              <a:t>www.huawei.com</a:t>
            </a:r>
          </a:p>
        </p:txBody>
      </p:sp>
      <p:pic>
        <p:nvPicPr>
          <p:cNvPr id="11" name="Picture 77" descr="Logo"/>
          <p:cNvPicPr>
            <a:picLocks noChangeAspect="1" noChangeArrowheads="1"/>
          </p:cNvPicPr>
          <p:nvPr userDrawn="1"/>
        </p:nvPicPr>
        <p:blipFill>
          <a:blip r:embed="rId5" cstate="email"/>
          <a:srcRect/>
          <a:stretch>
            <a:fillRect/>
          </a:stretch>
        </p:blipFill>
        <p:spPr bwMode="auto">
          <a:xfrm>
            <a:off x="6741551" y="4299942"/>
            <a:ext cx="449820" cy="528010"/>
          </a:xfrm>
          <a:prstGeom prst="rect">
            <a:avLst/>
          </a:prstGeom>
          <a:noFill/>
        </p:spPr>
      </p:pic>
      <p:sp>
        <p:nvSpPr>
          <p:cNvPr id="12" name="Text Box 5"/>
          <p:cNvSpPr txBox="1">
            <a:spLocks noChangeArrowheads="1"/>
          </p:cNvSpPr>
          <p:nvPr userDrawn="1"/>
        </p:nvSpPr>
        <p:spPr bwMode="auto">
          <a:xfrm>
            <a:off x="310794" y="4610871"/>
            <a:ext cx="2209516" cy="18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bIns="0">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fontAlgn="base">
              <a:spcBef>
                <a:spcPct val="0"/>
              </a:spcBef>
              <a:spcAft>
                <a:spcPct val="0"/>
              </a:spcAft>
              <a:defRPr>
                <a:solidFill>
                  <a:schemeClr val="tx1"/>
                </a:solidFill>
                <a:latin typeface="Calibri" pitchFamily="34" charset="0"/>
                <a:ea typeface="宋体" pitchFamily="2" charset="-122"/>
              </a:defRPr>
            </a:lvl6pPr>
            <a:lvl7pPr marL="2971800" indent="-228600" fontAlgn="base">
              <a:spcBef>
                <a:spcPct val="0"/>
              </a:spcBef>
              <a:spcAft>
                <a:spcPct val="0"/>
              </a:spcAft>
              <a:defRPr>
                <a:solidFill>
                  <a:schemeClr val="tx1"/>
                </a:solidFill>
                <a:latin typeface="Calibri" pitchFamily="34" charset="0"/>
                <a:ea typeface="宋体" pitchFamily="2" charset="-122"/>
              </a:defRPr>
            </a:lvl7pPr>
            <a:lvl8pPr marL="3429000" indent="-228600" fontAlgn="base">
              <a:spcBef>
                <a:spcPct val="0"/>
              </a:spcBef>
              <a:spcAft>
                <a:spcPct val="0"/>
              </a:spcAft>
              <a:defRPr>
                <a:solidFill>
                  <a:schemeClr val="tx1"/>
                </a:solidFill>
                <a:latin typeface="Calibri" pitchFamily="34" charset="0"/>
                <a:ea typeface="宋体" pitchFamily="2" charset="-122"/>
              </a:defRPr>
            </a:lvl8pPr>
            <a:lvl9pPr marL="3886200" indent="-228600" fontAlgn="base">
              <a:spcBef>
                <a:spcPct val="0"/>
              </a:spcBef>
              <a:spcAft>
                <a:spcPct val="0"/>
              </a:spcAft>
              <a:defRPr>
                <a:solidFill>
                  <a:schemeClr val="tx1"/>
                </a:solidFill>
                <a:latin typeface="Calibri" pitchFamily="34" charset="0"/>
                <a:ea typeface="宋体" pitchFamily="2" charset="-122"/>
              </a:defRPr>
            </a:lvl9pPr>
          </a:lstStyle>
          <a:p>
            <a:pPr eaLnBrk="0" hangingPunct="0">
              <a:defRPr/>
            </a:pPr>
            <a:r>
              <a:rPr lang="en-US" altLang="zh-CN" sz="1200" b="1" dirty="0">
                <a:latin typeface="Calibri" panose="020F0502020204030204" pitchFamily="34" charset="0"/>
                <a:ea typeface="MS PGothic" pitchFamily="34" charset="-128"/>
                <a:cs typeface="Calibri" panose="020F0502020204030204" pitchFamily="34" charset="0"/>
              </a:rPr>
              <a:t>HUAWEI TECHNOLOGIES Co., Ltd.</a:t>
            </a:r>
          </a:p>
        </p:txBody>
      </p:sp>
    </p:spTree>
  </p:cSld>
  <p:clrMap bg1="lt1" tx1="dk1" bg2="lt2" tx2="dk2" accent1="accent1" accent2="accent2" accent3="accent3" accent4="accent4" accent5="accent5" accent6="accent6" hlink="hlink" folHlink="folHlink"/>
  <p:sldLayoutIdLst>
    <p:sldLayoutId id="2147483820" r:id="rId1"/>
  </p:sldLayoutIdLst>
  <p:transition advClick="0" advTm="8000"/>
  <p:txStyles>
    <p:titleStyle>
      <a:lvl1pPr algn="l" rtl="0" eaLnBrk="0" fontAlgn="base" hangingPunct="0">
        <a:spcBef>
          <a:spcPct val="0"/>
        </a:spcBef>
        <a:spcAft>
          <a:spcPct val="0"/>
        </a:spcAft>
        <a:defRPr sz="3200" b="1">
          <a:solidFill>
            <a:schemeClr val="tx1"/>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chemeClr val="tx1"/>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16" indent="-285776"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02" indent="-22862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43" indent="-228620" algn="l" rtl="0" eaLnBrk="0" fontAlgn="base" hangingPunct="0">
        <a:spcBef>
          <a:spcPct val="20000"/>
        </a:spcBef>
        <a:spcAft>
          <a:spcPct val="0"/>
        </a:spcAft>
        <a:buChar char="–"/>
        <a:defRPr sz="1600">
          <a:solidFill>
            <a:schemeClr val="tx1"/>
          </a:solidFill>
          <a:latin typeface="+mn-lt"/>
          <a:ea typeface="+mn-ea"/>
          <a:cs typeface="+mn-cs"/>
        </a:defRPr>
      </a:lvl4pPr>
      <a:lvl5pPr marL="2057583" indent="-22862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219" name="Rectangle 13"/>
          <p:cNvSpPr>
            <a:spLocks noGrp="1" noChangeArrowheads="1"/>
          </p:cNvSpPr>
          <p:nvPr>
            <p:ph type="title"/>
          </p:nvPr>
        </p:nvSpPr>
        <p:spPr bwMode="auto">
          <a:xfrm>
            <a:off x="642303" y="244079"/>
            <a:ext cx="6487795" cy="514800"/>
          </a:xfrm>
          <a:prstGeom prst="rect">
            <a:avLst/>
          </a:prstGeom>
          <a:noFill/>
          <a:ln>
            <a:noFill/>
          </a:ln>
          <a:effectLst/>
          <a:extLst>
            <a:ext uri="{909E8E84-426E-40DD-AFC4-6F175D3DCCD1}">
              <a14:hiddenFill xmlns:a14="http://schemas.microsoft.com/office/drawing/2010/main">
                <a:solidFill>
                  <a:srgbClr val="FFCC66"/>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a:t>Click to edit Master title style</a:t>
            </a:r>
            <a:endParaRPr lang="zh-CN" altLang="en-US" dirty="0"/>
          </a:p>
        </p:txBody>
      </p:sp>
      <p:sp>
        <p:nvSpPr>
          <p:cNvPr id="9220" name="Rectangle 68"/>
          <p:cNvSpPr>
            <a:spLocks noGrp="1" noChangeArrowheads="1"/>
          </p:cNvSpPr>
          <p:nvPr>
            <p:ph type="body" idx="1"/>
          </p:nvPr>
        </p:nvSpPr>
        <p:spPr bwMode="auto">
          <a:xfrm>
            <a:off x="642303" y="997744"/>
            <a:ext cx="6487795" cy="3369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a:t>Click to edit Master text styles</a:t>
            </a:r>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p>
        </p:txBody>
      </p:sp>
    </p:spTree>
  </p:cSld>
  <p:clrMap bg1="lt1" tx1="dk1" bg2="lt2" tx2="dk2" accent1="accent1" accent2="accent2" accent3="accent3" accent4="accent4" accent5="accent5" accent6="accent6" hlink="hlink" folHlink="folHlink"/>
  <p:transition advClick="0" advTm="8000"/>
  <p:txStyles>
    <p:titleStyle>
      <a:lvl1pPr algn="l" rtl="0" eaLnBrk="0" fontAlgn="base" hangingPunct="0">
        <a:spcBef>
          <a:spcPct val="0"/>
        </a:spcBef>
        <a:spcAft>
          <a:spcPct val="0"/>
        </a:spcAft>
        <a:defRPr sz="2800" b="1">
          <a:solidFill>
            <a:srgbClr val="990000"/>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lnSpc>
          <a:spcPct val="140000"/>
        </a:lnSpc>
        <a:spcBef>
          <a:spcPct val="0"/>
        </a:spcBef>
        <a:spcAft>
          <a:spcPct val="0"/>
        </a:spcAft>
        <a:buClr>
          <a:srgbClr val="808080"/>
        </a:buClr>
        <a:buSzPct val="60000"/>
        <a:buFont typeface="Wingdings" pitchFamily="2" charset="2"/>
        <a:buChar char="l"/>
        <a:defRPr sz="2000" b="1">
          <a:solidFill>
            <a:schemeClr val="tx1"/>
          </a:solidFill>
          <a:latin typeface="Calibri Light" panose="020F0302020204030204" pitchFamily="34" charset="0"/>
          <a:ea typeface="黑体" pitchFamily="49" charset="-122"/>
          <a:cs typeface="+mn-cs"/>
        </a:defRPr>
      </a:lvl1pPr>
      <a:lvl2pPr marL="743016" indent="-285776"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Calibri Light" panose="020F0302020204030204" pitchFamily="34" charset="0"/>
          <a:ea typeface="+mn-ea"/>
          <a:cs typeface="+mn-cs"/>
        </a:defRPr>
      </a:lvl2pPr>
      <a:lvl3pPr marL="1143102" indent="-22862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Calibri Light" panose="020F0302020204030204" pitchFamily="34" charset="0"/>
          <a:ea typeface="+mn-ea"/>
          <a:cs typeface="+mn-cs"/>
        </a:defRPr>
      </a:lvl3pPr>
      <a:lvl4pPr marL="1600343" indent="-228620" algn="l" rtl="0" eaLnBrk="0" fontAlgn="base" hangingPunct="0">
        <a:lnSpc>
          <a:spcPct val="140000"/>
        </a:lnSpc>
        <a:spcBef>
          <a:spcPct val="0"/>
        </a:spcBef>
        <a:spcAft>
          <a:spcPct val="0"/>
        </a:spcAft>
        <a:buChar char="–"/>
        <a:defRPr sz="1400">
          <a:solidFill>
            <a:schemeClr val="tx1"/>
          </a:solidFill>
          <a:latin typeface="Calibri Light" panose="020F0302020204030204" pitchFamily="34" charset="0"/>
          <a:ea typeface="+mn-ea"/>
          <a:cs typeface="+mn-cs"/>
        </a:defRPr>
      </a:lvl4pPr>
      <a:lvl5pPr marL="2057583" indent="-228620" algn="l" rtl="0" eaLnBrk="0" fontAlgn="base" hangingPunct="0">
        <a:lnSpc>
          <a:spcPct val="140000"/>
        </a:lnSpc>
        <a:spcBef>
          <a:spcPct val="0"/>
        </a:spcBef>
        <a:spcAft>
          <a:spcPct val="0"/>
        </a:spcAft>
        <a:buFont typeface="Arial" charset="0"/>
        <a:buChar char="~"/>
        <a:defRPr sz="1200">
          <a:solidFill>
            <a:schemeClr val="tx1"/>
          </a:solidFill>
          <a:latin typeface="Calibri Light" panose="020F0302020204030204" pitchFamily="34" charset="0"/>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42" name="Picture 79" descr="dd"/>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3" y="4668442"/>
            <a:ext cx="7777798" cy="477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Text Box 8"/>
          <p:cNvSpPr txBox="1">
            <a:spLocks noChangeArrowheads="1"/>
          </p:cNvSpPr>
          <p:nvPr/>
        </p:nvSpPr>
        <p:spPr bwMode="auto">
          <a:xfrm>
            <a:off x="642303" y="4838705"/>
            <a:ext cx="1824964" cy="153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lIns="0" tIns="0" rIns="80114" bIns="0">
            <a:spAutoFit/>
          </a:bodyPr>
          <a:lstStyle>
            <a:lvl1pPr defTabSz="801688" eaLnBrk="0" hangingPunct="0">
              <a:defRPr>
                <a:solidFill>
                  <a:schemeClr val="tx1"/>
                </a:solidFill>
                <a:latin typeface="Calibri" pitchFamily="34" charset="0"/>
                <a:ea typeface="宋体" pitchFamily="2" charset="-122"/>
              </a:defRPr>
            </a:lvl1pPr>
            <a:lvl2pPr marL="742950" indent="-285750" defTabSz="801688" eaLnBrk="0" hangingPunct="0">
              <a:defRPr>
                <a:solidFill>
                  <a:schemeClr val="tx1"/>
                </a:solidFill>
                <a:latin typeface="Calibri" pitchFamily="34" charset="0"/>
                <a:ea typeface="宋体" pitchFamily="2" charset="-122"/>
              </a:defRPr>
            </a:lvl2pPr>
            <a:lvl3pPr marL="1143000" indent="-228600" defTabSz="801688" eaLnBrk="0" hangingPunct="0">
              <a:defRPr>
                <a:solidFill>
                  <a:schemeClr val="tx1"/>
                </a:solidFill>
                <a:latin typeface="Calibri" pitchFamily="34" charset="0"/>
                <a:ea typeface="宋体" pitchFamily="2" charset="-122"/>
              </a:defRPr>
            </a:lvl3pPr>
            <a:lvl4pPr marL="1600200" indent="-228600" defTabSz="801688" eaLnBrk="0" hangingPunct="0">
              <a:defRPr>
                <a:solidFill>
                  <a:schemeClr val="tx1"/>
                </a:solidFill>
                <a:latin typeface="Calibri" pitchFamily="34" charset="0"/>
                <a:ea typeface="宋体" pitchFamily="2" charset="-122"/>
              </a:defRPr>
            </a:lvl4pPr>
            <a:lvl5pPr marL="2057400" indent="-228600" defTabSz="801688" eaLnBrk="0" hangingPunct="0">
              <a:defRPr>
                <a:solidFill>
                  <a:schemeClr val="tx1"/>
                </a:solidFill>
                <a:latin typeface="Calibri" pitchFamily="34" charset="0"/>
                <a:ea typeface="宋体" pitchFamily="2" charset="-122"/>
              </a:defRPr>
            </a:lvl5pPr>
            <a:lvl6pPr marL="2514600" indent="-228600" defTabSz="801688"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defTabSz="801688"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defTabSz="801688"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defTabSz="801688"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000" dirty="0">
                <a:latin typeface="FrutigerNext LT Bold" pitchFamily="34" charset="0"/>
                <a:ea typeface="MS PGothic" pitchFamily="34" charset="-128"/>
              </a:rPr>
              <a:t>HUAWEI TECHNOLOGIES Co., Ltd.</a:t>
            </a:r>
          </a:p>
        </p:txBody>
      </p:sp>
      <p:sp>
        <p:nvSpPr>
          <p:cNvPr id="10246" name="Rectangle 13"/>
          <p:cNvSpPr>
            <a:spLocks noGrp="1" noChangeArrowheads="1"/>
          </p:cNvSpPr>
          <p:nvPr>
            <p:ph type="title"/>
          </p:nvPr>
        </p:nvSpPr>
        <p:spPr bwMode="auto">
          <a:xfrm>
            <a:off x="642303" y="244080"/>
            <a:ext cx="6487795" cy="514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0064" rIns="80129" bIns="40064" numCol="1" anchor="ctr" anchorCtr="0" compatLnSpc="1">
            <a:prstTxWarp prst="textNoShape">
              <a:avLst/>
            </a:prstTxWarp>
          </a:bodyPr>
          <a:lstStyle/>
          <a:p>
            <a:pPr lvl="0"/>
            <a:r>
              <a:rPr lang="en-US" altLang="zh-CN" dirty="0"/>
              <a:t>Click to edit Master title style</a:t>
            </a:r>
            <a:endParaRPr lang="zh-CN" altLang="en-US" dirty="0"/>
          </a:p>
        </p:txBody>
      </p:sp>
      <p:sp>
        <p:nvSpPr>
          <p:cNvPr id="10248" name="Rectangle 68"/>
          <p:cNvSpPr>
            <a:spLocks noGrp="1" noChangeArrowheads="1"/>
          </p:cNvSpPr>
          <p:nvPr>
            <p:ph type="body" idx="1"/>
          </p:nvPr>
        </p:nvSpPr>
        <p:spPr bwMode="auto">
          <a:xfrm>
            <a:off x="642303" y="997744"/>
            <a:ext cx="6487795" cy="3369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0142" tIns="40070" rIns="80142" bIns="40070" numCol="1" anchor="t" anchorCtr="0" compatLnSpc="1">
            <a:prstTxWarp prst="textNoShape">
              <a:avLst/>
            </a:prstTxWarp>
          </a:bodyPr>
          <a:lstStyle/>
          <a:p>
            <a:pPr lvl="0"/>
            <a:r>
              <a:rPr lang="en-US" altLang="zh-CN" dirty="0"/>
              <a:t>Click to edit Master text styles</a:t>
            </a:r>
            <a:endParaRPr lang="zh-CN" altLang="en-US" dirty="0"/>
          </a:p>
          <a:p>
            <a:pPr lvl="1"/>
            <a:r>
              <a:rPr lang="en-US" altLang="zh-CN" dirty="0"/>
              <a:t>Second level</a:t>
            </a:r>
            <a:endParaRPr lang="zh-CN" altLang="en-US" dirty="0"/>
          </a:p>
          <a:p>
            <a:pPr lvl="2"/>
            <a:r>
              <a:rPr lang="en-US" altLang="zh-CN" dirty="0"/>
              <a:t>Third level</a:t>
            </a:r>
            <a:endParaRPr lang="zh-CN" altLang="en-US" dirty="0"/>
          </a:p>
          <a:p>
            <a:pPr lvl="3"/>
            <a:r>
              <a:rPr lang="en-US" altLang="zh-CN" dirty="0"/>
              <a:t>Fourth level</a:t>
            </a:r>
            <a:endParaRPr lang="zh-CN" altLang="en-US" dirty="0"/>
          </a:p>
          <a:p>
            <a:pPr lvl="4"/>
            <a:r>
              <a:rPr lang="en-US" altLang="zh-CN" dirty="0"/>
              <a:t>Fifth level</a:t>
            </a:r>
            <a:endParaRPr lang="zh-CN" altLang="en-US" dirty="0"/>
          </a:p>
        </p:txBody>
      </p:sp>
      <p:sp>
        <p:nvSpPr>
          <p:cNvPr id="80" name="Rectangle 21"/>
          <p:cNvSpPr>
            <a:spLocks noChangeArrowheads="1"/>
          </p:cNvSpPr>
          <p:nvPr/>
        </p:nvSpPr>
        <p:spPr bwMode="auto">
          <a:xfrm>
            <a:off x="3286722" y="4849456"/>
            <a:ext cx="1586443" cy="153888"/>
          </a:xfrm>
          <a:prstGeom prst="rect">
            <a:avLst/>
          </a:prstGeom>
          <a:noFill/>
          <a:ln w="9525" algn="ctr">
            <a:noFill/>
            <a:miter lim="800000"/>
            <a:headEnd/>
            <a:tailEnd/>
          </a:ln>
          <a:effectLst/>
        </p:spPr>
        <p:txBody>
          <a:bodyPr wrap="square" lIns="80083" tIns="0" rIns="80083" bIns="0">
            <a:spAutoFit/>
          </a:bodyPr>
          <a:lstStyle/>
          <a:p>
            <a:pPr marL="0" marR="0" lvl="0" indent="0" algn="l" defTabSz="801759" rtl="0" eaLnBrk="0" fontAlgn="base" latinLnBrk="0" hangingPunct="0">
              <a:lnSpc>
                <a:spcPct val="100000"/>
              </a:lnSpc>
              <a:spcBef>
                <a:spcPct val="0"/>
              </a:spcBef>
              <a:spcAft>
                <a:spcPct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FrutigerNext LT Medium"/>
                <a:ea typeface="华文细黑"/>
              </a:rPr>
              <a:t>Huawei Confidentiality</a:t>
            </a:r>
          </a:p>
        </p:txBody>
      </p:sp>
      <p:sp>
        <p:nvSpPr>
          <p:cNvPr id="82" name="Rectangle 5"/>
          <p:cNvSpPr>
            <a:spLocks noChangeArrowheads="1"/>
          </p:cNvSpPr>
          <p:nvPr/>
        </p:nvSpPr>
        <p:spPr bwMode="auto">
          <a:xfrm>
            <a:off x="5406949" y="4860473"/>
            <a:ext cx="376664" cy="15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eaLnBrk="0" hangingPunct="0">
              <a:lnSpc>
                <a:spcPct val="85000"/>
              </a:lnSpc>
            </a:pPr>
            <a:fld id="{334777C4-916E-458D-ABE7-87ACD557FBD2}" type="slidenum">
              <a:rPr lang="de-DE" altLang="zh-CN" sz="1000" smtClean="0">
                <a:solidFill>
                  <a:srgbClr val="000000"/>
                </a:solidFill>
                <a:latin typeface="FrutigerNext LT Bold" pitchFamily="34" charset="0"/>
                <a:ea typeface="ＭＳ Ｐゴシック" pitchFamily="34" charset="-128"/>
              </a:rPr>
              <a:pPr eaLnBrk="0" hangingPunct="0">
                <a:lnSpc>
                  <a:spcPct val="85000"/>
                </a:lnSpc>
              </a:pPr>
              <a:t>‹#›</a:t>
            </a:fld>
            <a:endParaRPr lang="en-GB" altLang="zh-CN" sz="1000" dirty="0">
              <a:solidFill>
                <a:srgbClr val="000000"/>
              </a:solidFill>
              <a:latin typeface="FrutigerNext LT Bold" pitchFamily="34" charset="0"/>
              <a:ea typeface="ＭＳ Ｐゴシック" pitchFamily="34" charset="-128"/>
            </a:endParaRPr>
          </a:p>
        </p:txBody>
      </p:sp>
      <p:pic>
        <p:nvPicPr>
          <p:cNvPr id="81" name="Picture 87" descr="图片3副本"/>
          <p:cNvPicPr>
            <a:picLocks noChangeAspect="1" noChangeArrowheads="1"/>
          </p:cNvPicPr>
          <p:nvPr userDrawn="1"/>
        </p:nvPicPr>
        <p:blipFill>
          <a:blip r:embed="rId3" cstate="email"/>
          <a:srcRect/>
          <a:stretch>
            <a:fillRect/>
          </a:stretch>
        </p:blipFill>
        <p:spPr bwMode="auto">
          <a:xfrm>
            <a:off x="6525905" y="4815647"/>
            <a:ext cx="823739" cy="230400"/>
          </a:xfrm>
          <a:prstGeom prst="rect">
            <a:avLst/>
          </a:prstGeom>
          <a:noFill/>
        </p:spPr>
      </p:pic>
    </p:spTree>
  </p:cSld>
  <p:clrMap bg1="lt1" tx1="dk1" bg2="lt2" tx2="dk2" accent1="accent1" accent2="accent2" accent3="accent3" accent4="accent4" accent5="accent5" accent6="accent6" hlink="hlink" folHlink="folHlink"/>
  <p:transition advClick="0" advTm="8000"/>
  <p:txStyles>
    <p:titleStyle>
      <a:lvl1pPr algn="l" rtl="0" eaLnBrk="0" fontAlgn="base" hangingPunct="0">
        <a:spcBef>
          <a:spcPct val="0"/>
        </a:spcBef>
        <a:spcAft>
          <a:spcPct val="0"/>
        </a:spcAft>
        <a:defRPr sz="2800" b="1">
          <a:solidFill>
            <a:srgbClr val="990000"/>
          </a:solidFill>
          <a:latin typeface="Calibri" panose="020F0502020204030204" pitchFamily="34" charset="0"/>
          <a:ea typeface="黑体" pitchFamily="49" charset="-122"/>
          <a:cs typeface="Calibri" panose="020F0502020204030204" pitchFamily="34" charset="0"/>
        </a:defRPr>
      </a:lvl1pPr>
      <a:lvl2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黑体" pitchFamily="49"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lnSpc>
          <a:spcPct val="140000"/>
        </a:lnSpc>
        <a:spcBef>
          <a:spcPct val="0"/>
        </a:spcBef>
        <a:spcAft>
          <a:spcPct val="0"/>
        </a:spcAft>
        <a:buClr>
          <a:srgbClr val="777777"/>
        </a:buClr>
        <a:buSzPct val="60000"/>
        <a:buFont typeface="Wingdings" pitchFamily="2" charset="2"/>
        <a:buChar char="l"/>
        <a:defRPr sz="2000" b="1">
          <a:solidFill>
            <a:schemeClr val="tx1"/>
          </a:solidFill>
          <a:latin typeface="Calibri Light" panose="020F0302020204030204" pitchFamily="34" charset="0"/>
          <a:ea typeface="黑体" pitchFamily="49" charset="-122"/>
          <a:cs typeface="+mn-cs"/>
        </a:defRPr>
      </a:lvl1pPr>
      <a:lvl2pPr marL="743016" indent="-285776"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Calibri Light" panose="020F0302020204030204" pitchFamily="34" charset="0"/>
          <a:ea typeface="+mn-ea"/>
          <a:cs typeface="+mn-cs"/>
        </a:defRPr>
      </a:lvl2pPr>
      <a:lvl3pPr marL="1143102" indent="-228620" algn="l" rtl="0" eaLnBrk="0" fontAlgn="base" hangingPunct="0">
        <a:lnSpc>
          <a:spcPct val="140000"/>
        </a:lnSpc>
        <a:spcBef>
          <a:spcPct val="0"/>
        </a:spcBef>
        <a:spcAft>
          <a:spcPct val="0"/>
        </a:spcAft>
        <a:buSzPct val="50000"/>
        <a:buFont typeface="Wingdings" pitchFamily="2" charset="2"/>
        <a:buChar char="n"/>
        <a:defRPr sz="1600">
          <a:solidFill>
            <a:schemeClr val="tx1"/>
          </a:solidFill>
          <a:latin typeface="Calibri Light" panose="020F0302020204030204" pitchFamily="34" charset="0"/>
          <a:ea typeface="+mn-ea"/>
          <a:cs typeface="+mn-cs"/>
        </a:defRPr>
      </a:lvl3pPr>
      <a:lvl4pPr marL="1600343" indent="-228620" algn="l" rtl="0" eaLnBrk="0" fontAlgn="base" hangingPunct="0">
        <a:lnSpc>
          <a:spcPct val="140000"/>
        </a:lnSpc>
        <a:spcBef>
          <a:spcPct val="0"/>
        </a:spcBef>
        <a:spcAft>
          <a:spcPct val="0"/>
        </a:spcAft>
        <a:buChar char="–"/>
        <a:defRPr sz="1400">
          <a:solidFill>
            <a:schemeClr val="tx1"/>
          </a:solidFill>
          <a:latin typeface="Calibri Light" panose="020F0302020204030204" pitchFamily="34" charset="0"/>
          <a:ea typeface="+mn-ea"/>
          <a:cs typeface="+mn-cs"/>
        </a:defRPr>
      </a:lvl4pPr>
      <a:lvl5pPr marL="2057583" indent="-228620" algn="l" rtl="0" eaLnBrk="0" fontAlgn="base" hangingPunct="0">
        <a:lnSpc>
          <a:spcPct val="140000"/>
        </a:lnSpc>
        <a:spcBef>
          <a:spcPct val="0"/>
        </a:spcBef>
        <a:spcAft>
          <a:spcPct val="0"/>
        </a:spcAft>
        <a:buFont typeface="Arial" charset="0"/>
        <a:buChar char="~"/>
        <a:defRPr sz="1200">
          <a:solidFill>
            <a:schemeClr val="tx1"/>
          </a:solidFill>
          <a:latin typeface="Calibri Light" panose="020F0302020204030204" pitchFamily="34" charset="0"/>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8" name="图片 56"/>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626359" y="697692"/>
            <a:ext cx="6144350" cy="4445808"/>
          </a:xfrm>
          <a:prstGeom prst="rect">
            <a:avLst/>
          </a:prstGeom>
        </p:spPr>
      </p:pic>
      <p:sp>
        <p:nvSpPr>
          <p:cNvPr id="9" name="Text Box 16"/>
          <p:cNvSpPr txBox="1">
            <a:spLocks noChangeArrowheads="1"/>
          </p:cNvSpPr>
          <p:nvPr userDrawn="1"/>
        </p:nvSpPr>
        <p:spPr bwMode="auto">
          <a:xfrm>
            <a:off x="2709637" y="1655973"/>
            <a:ext cx="2552109" cy="769763"/>
          </a:xfrm>
          <a:prstGeom prst="rect">
            <a:avLst/>
          </a:prstGeom>
          <a:noFill/>
          <a:ln w="9525">
            <a:noFill/>
            <a:miter lim="800000"/>
            <a:headEnd/>
            <a:tailEnd/>
          </a:ln>
        </p:spPr>
        <p:txBody>
          <a:bodyPr wrap="none">
            <a:spAutoFit/>
          </a:bodyPr>
          <a:lstStyle/>
          <a:p>
            <a:pPr eaLnBrk="0" hangingPunct="0">
              <a:buClrTx/>
              <a:buFontTx/>
              <a:buNone/>
            </a:pPr>
            <a:r>
              <a:rPr lang="en-US" altLang="zh-CN" sz="4402" b="0" dirty="0">
                <a:solidFill>
                  <a:srgbClr val="990000"/>
                </a:solidFill>
                <a:latin typeface="FrutigerNext LT Medium" pitchFamily="34" charset="0"/>
                <a:ea typeface="MS PGothic" pitchFamily="34" charset="-128"/>
              </a:rPr>
              <a:t>Thank you</a:t>
            </a:r>
          </a:p>
        </p:txBody>
      </p:sp>
      <p:sp>
        <p:nvSpPr>
          <p:cNvPr id="10" name="Text Box 17"/>
          <p:cNvSpPr txBox="1">
            <a:spLocks noChangeArrowheads="1"/>
          </p:cNvSpPr>
          <p:nvPr userDrawn="1"/>
        </p:nvSpPr>
        <p:spPr bwMode="auto">
          <a:xfrm>
            <a:off x="2801594" y="2470043"/>
            <a:ext cx="2425087" cy="461665"/>
          </a:xfrm>
          <a:prstGeom prst="rect">
            <a:avLst/>
          </a:prstGeom>
          <a:noFill/>
          <a:ln w="9525">
            <a:noFill/>
            <a:miter lim="800000"/>
            <a:headEnd/>
            <a:tailEnd/>
          </a:ln>
        </p:spPr>
        <p:txBody>
          <a:bodyPr wrap="none">
            <a:spAutoFit/>
          </a:bodyPr>
          <a:lstStyle/>
          <a:p>
            <a:pPr eaLnBrk="0" hangingPunct="0">
              <a:buClrTx/>
              <a:buFontTx/>
              <a:buNone/>
            </a:pPr>
            <a:r>
              <a:rPr lang="en-US" altLang="zh-CN" sz="2400" b="0" dirty="0">
                <a:solidFill>
                  <a:srgbClr val="666666"/>
                </a:solidFill>
                <a:latin typeface="FrutigerNext LT Regular" pitchFamily="34" charset="0"/>
                <a:ea typeface="MS PGothic" pitchFamily="34" charset="-128"/>
              </a:rPr>
              <a:t>www.huawei.com</a:t>
            </a:r>
            <a:endParaRPr lang="en-US" altLang="zh-CN" sz="2000" b="0" dirty="0">
              <a:solidFill>
                <a:srgbClr val="990000"/>
              </a:solidFill>
              <a:latin typeface="FrutigerNext LT Regular" pitchFamily="34" charset="0"/>
              <a:ea typeface="MS PGothic" pitchFamily="34" charset="-128"/>
            </a:endParaRPr>
          </a:p>
        </p:txBody>
      </p:sp>
      <p:sp>
        <p:nvSpPr>
          <p:cNvPr id="11" name="TextBox 10"/>
          <p:cNvSpPr txBox="1"/>
          <p:nvPr userDrawn="1"/>
        </p:nvSpPr>
        <p:spPr>
          <a:xfrm>
            <a:off x="267876" y="3812663"/>
            <a:ext cx="7222402" cy="1015663"/>
          </a:xfrm>
          <a:prstGeom prst="rect">
            <a:avLst/>
          </a:prstGeom>
          <a:noFill/>
        </p:spPr>
        <p:txBody>
          <a:bodyPr wrap="square" rtlCol="0">
            <a:spAutoFit/>
          </a:bodyPr>
          <a:lstStyle/>
          <a:p>
            <a:pPr marL="0" marR="0" lvl="0" indent="0" algn="just" defTabSz="914482"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rgbClr val="000000"/>
                </a:solidFill>
                <a:effectLst/>
                <a:uLnTx/>
                <a:uFillTx/>
                <a:latin typeface="Calibri" pitchFamily="34" charset="0"/>
                <a:ea typeface="宋体" charset="-122"/>
                <a:cs typeface="+mn-cs"/>
              </a:rPr>
              <a:t>Copyright©2012 Huawei Technologies Co., Ltd. All Rights Reserved.</a:t>
            </a:r>
            <a:endParaRPr kumimoji="0" lang="zh-CN" altLang="zh-CN" sz="1000" b="0" i="0" u="none" strike="noStrike" kern="1200" cap="none" spc="0" normalizeH="0" baseline="0" noProof="0" dirty="0">
              <a:ln>
                <a:noFill/>
              </a:ln>
              <a:solidFill>
                <a:srgbClr val="000000"/>
              </a:solidFill>
              <a:effectLst/>
              <a:uLnTx/>
              <a:uFillTx/>
              <a:latin typeface="Calibri" pitchFamily="34" charset="0"/>
              <a:ea typeface="宋体" charset="-122"/>
              <a:cs typeface="+mn-cs"/>
            </a:endParaRPr>
          </a:p>
          <a:p>
            <a:pPr marL="0" marR="0" lvl="0" indent="0" algn="just" defTabSz="914482"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rgbClr val="000000"/>
                </a:solidFill>
                <a:effectLst/>
                <a:uLnTx/>
                <a:uFillTx/>
                <a:latin typeface="Calibri" pitchFamily="34" charset="0"/>
                <a:ea typeface="宋体" charset="-122"/>
                <a:cs typeface="+mn-cs"/>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1000" b="0" i="0" u="none" strike="noStrike" kern="1200" cap="none" spc="0" normalizeH="0" baseline="0" noProof="0" dirty="0">
              <a:ln>
                <a:noFill/>
              </a:ln>
              <a:solidFill>
                <a:srgbClr val="000000"/>
              </a:solidFill>
              <a:effectLst/>
              <a:uLnTx/>
              <a:uFillTx/>
              <a:latin typeface="Calibri" pitchFamily="34" charset="0"/>
              <a:ea typeface="宋体" charset="-122"/>
              <a:cs typeface="+mn-cs"/>
            </a:endParaRPr>
          </a:p>
        </p:txBody>
      </p:sp>
    </p:spTree>
  </p:cSld>
  <p:clrMap bg1="lt1" tx1="dk1" bg2="lt2" tx2="dk2" accent1="accent1" accent2="accent2" accent3="accent3" accent4="accent4" accent5="accent5" accent6="accent6" hlink="hlink" folHlink="folHlink"/>
  <p:transition advClick="0" advTm="8000"/>
  <p:txStyles>
    <p:titleStyle>
      <a:lvl1pPr algn="l" rtl="0" eaLnBrk="0" fontAlgn="base" hangingPunct="0">
        <a:spcBef>
          <a:spcPct val="0"/>
        </a:spcBef>
        <a:spcAft>
          <a:spcPct val="0"/>
        </a:spcAft>
        <a:defRPr sz="3200" b="1">
          <a:solidFill>
            <a:srgbClr val="990000"/>
          </a:solidFill>
          <a:latin typeface="+mj-lt"/>
          <a:ea typeface="+mj-ea"/>
          <a:cs typeface="+mj-cs"/>
        </a:defRPr>
      </a:lvl1pPr>
      <a:lvl2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2pPr>
      <a:lvl3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3pPr>
      <a:lvl4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4pPr>
      <a:lvl5pPr algn="l" rtl="0" eaLnBrk="0" fontAlgn="base" hangingPunct="0">
        <a:spcBef>
          <a:spcPct val="0"/>
        </a:spcBef>
        <a:spcAft>
          <a:spcPct val="0"/>
        </a:spcAft>
        <a:defRPr sz="3200" b="1">
          <a:solidFill>
            <a:srgbClr val="990000"/>
          </a:solidFill>
          <a:latin typeface="FrutigerNext LT Medium" pitchFamily="34" charset="0"/>
          <a:ea typeface="华文细黑" pitchFamily="2" charset="-122"/>
          <a:cs typeface="宋体" charset="-122"/>
        </a:defRPr>
      </a:lvl5pPr>
      <a:lvl6pPr marL="457241"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6pPr>
      <a:lvl7pPr marL="914482"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7pPr>
      <a:lvl8pPr marL="1371723"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8pPr>
      <a:lvl9pPr marL="1828964" algn="l" rtl="0" eaLnBrk="1" fontAlgn="base" hangingPunct="1">
        <a:spcBef>
          <a:spcPct val="0"/>
        </a:spcBef>
        <a:spcAft>
          <a:spcPct val="0"/>
        </a:spcAft>
        <a:defRPr sz="3200" b="1">
          <a:solidFill>
            <a:srgbClr val="990000"/>
          </a:solidFill>
          <a:latin typeface="FrutigerNext LT Medium" pitchFamily="34" charset="0"/>
          <a:ea typeface="华文细黑" pitchFamily="2" charset="-122"/>
          <a:cs typeface="宋体" charset="-122"/>
        </a:defRPr>
      </a:lvl9pPr>
    </p:titleStyle>
    <p:bodyStyle>
      <a:lvl1pPr marL="342930" indent="-342930" algn="l" rtl="0" eaLnBrk="0" fontAlgn="base" hangingPunct="0">
        <a:spcBef>
          <a:spcPct val="20000"/>
        </a:spcBef>
        <a:spcAft>
          <a:spcPct val="0"/>
        </a:spcAft>
        <a:buClr>
          <a:srgbClr val="990000"/>
        </a:buClr>
        <a:buChar char="•"/>
        <a:defRPr sz="2400" b="1">
          <a:solidFill>
            <a:schemeClr val="tx1"/>
          </a:solidFill>
          <a:latin typeface="+mn-lt"/>
          <a:ea typeface="+mn-ea"/>
          <a:cs typeface="+mn-cs"/>
        </a:defRPr>
      </a:lvl1pPr>
      <a:lvl2pPr marL="743016" indent="-285776" algn="l" rtl="0" eaLnBrk="0" fontAlgn="base" hangingPunct="0">
        <a:spcBef>
          <a:spcPct val="20000"/>
        </a:spcBef>
        <a:spcAft>
          <a:spcPct val="0"/>
        </a:spcAft>
        <a:buFont typeface="Arial" charset="0"/>
        <a:buChar char="›"/>
        <a:defRPr sz="2000">
          <a:solidFill>
            <a:schemeClr val="tx1"/>
          </a:solidFill>
          <a:latin typeface="+mn-lt"/>
          <a:ea typeface="+mn-ea"/>
          <a:cs typeface="+mn-cs"/>
        </a:defRPr>
      </a:lvl2pPr>
      <a:lvl3pPr marL="1143102" indent="-228620"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1600343" indent="-228620" algn="l" rtl="0" eaLnBrk="0" fontAlgn="base" hangingPunct="0">
        <a:spcBef>
          <a:spcPct val="20000"/>
        </a:spcBef>
        <a:spcAft>
          <a:spcPct val="0"/>
        </a:spcAft>
        <a:buChar char="–"/>
        <a:defRPr sz="1600">
          <a:solidFill>
            <a:schemeClr val="tx1"/>
          </a:solidFill>
          <a:latin typeface="+mn-lt"/>
          <a:ea typeface="+mn-ea"/>
          <a:cs typeface="+mn-cs"/>
        </a:defRPr>
      </a:lvl4pPr>
      <a:lvl5pPr marL="2057583" indent="-228620" algn="l" rtl="0" eaLnBrk="0" fontAlgn="base" hangingPunct="0">
        <a:spcBef>
          <a:spcPct val="20000"/>
        </a:spcBef>
        <a:spcAft>
          <a:spcPct val="0"/>
        </a:spcAft>
        <a:buFont typeface="Arial" charset="0"/>
        <a:buChar char="~"/>
        <a:defRPr sz="1600">
          <a:solidFill>
            <a:schemeClr val="tx1"/>
          </a:solidFill>
          <a:latin typeface="+mn-lt"/>
          <a:ea typeface="+mn-ea"/>
          <a:cs typeface="+mn-cs"/>
        </a:defRPr>
      </a:lvl5pPr>
      <a:lvl6pPr marL="2514825"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6pPr>
      <a:lvl7pPr marL="297206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7pPr>
      <a:lvl8pPr marL="3429306"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8pPr>
      <a:lvl9pPr marL="3886547" indent="-228620" algn="l" rtl="0" eaLnBrk="1" fontAlgn="base" hangingPunct="1">
        <a:spcBef>
          <a:spcPct val="20000"/>
        </a:spcBef>
        <a:spcAft>
          <a:spcPct val="0"/>
        </a:spcAft>
        <a:buFont typeface="Arial" charset="0"/>
        <a:buChar char="~"/>
        <a:defRPr sz="1600">
          <a:solidFill>
            <a:schemeClr val="tx1"/>
          </a:solidFill>
          <a:latin typeface="+mn-lt"/>
          <a:ea typeface="+mn-ea"/>
          <a:cs typeface="+mn-cs"/>
        </a:defRPr>
      </a:lvl9pPr>
    </p:bodyStyle>
    <p:otherStyle>
      <a:defPPr>
        <a:defRPr lang="zh-CN"/>
      </a:defPPr>
      <a:lvl1pPr marL="0" algn="l" defTabSz="914482" rtl="0" eaLnBrk="1" latinLnBrk="0" hangingPunct="1">
        <a:defRPr sz="1800" kern="1200">
          <a:solidFill>
            <a:schemeClr val="tx1"/>
          </a:solidFill>
          <a:latin typeface="+mn-lt"/>
          <a:ea typeface="+mn-ea"/>
          <a:cs typeface="+mn-cs"/>
        </a:defRPr>
      </a:lvl1pPr>
      <a:lvl2pPr marL="457241" algn="l" defTabSz="914482" rtl="0" eaLnBrk="1" latinLnBrk="0" hangingPunct="1">
        <a:defRPr sz="1800" kern="1200">
          <a:solidFill>
            <a:schemeClr val="tx1"/>
          </a:solidFill>
          <a:latin typeface="+mn-lt"/>
          <a:ea typeface="+mn-ea"/>
          <a:cs typeface="+mn-cs"/>
        </a:defRPr>
      </a:lvl2pPr>
      <a:lvl3pPr marL="914482" algn="l" defTabSz="914482" rtl="0" eaLnBrk="1" latinLnBrk="0" hangingPunct="1">
        <a:defRPr sz="1800" kern="1200">
          <a:solidFill>
            <a:schemeClr val="tx1"/>
          </a:solidFill>
          <a:latin typeface="+mn-lt"/>
          <a:ea typeface="+mn-ea"/>
          <a:cs typeface="+mn-cs"/>
        </a:defRPr>
      </a:lvl3pPr>
      <a:lvl4pPr marL="1371723" algn="l" defTabSz="914482" rtl="0" eaLnBrk="1" latinLnBrk="0" hangingPunct="1">
        <a:defRPr sz="1800" kern="1200">
          <a:solidFill>
            <a:schemeClr val="tx1"/>
          </a:solidFill>
          <a:latin typeface="+mn-lt"/>
          <a:ea typeface="+mn-ea"/>
          <a:cs typeface="+mn-cs"/>
        </a:defRPr>
      </a:lvl4pPr>
      <a:lvl5pPr marL="1828964" algn="l" defTabSz="914482" rtl="0" eaLnBrk="1" latinLnBrk="0" hangingPunct="1">
        <a:defRPr sz="1800" kern="1200">
          <a:solidFill>
            <a:schemeClr val="tx1"/>
          </a:solidFill>
          <a:latin typeface="+mn-lt"/>
          <a:ea typeface="+mn-ea"/>
          <a:cs typeface="+mn-cs"/>
        </a:defRPr>
      </a:lvl5pPr>
      <a:lvl6pPr marL="2286204" algn="l" defTabSz="914482" rtl="0" eaLnBrk="1" latinLnBrk="0" hangingPunct="1">
        <a:defRPr sz="1800" kern="1200">
          <a:solidFill>
            <a:schemeClr val="tx1"/>
          </a:solidFill>
          <a:latin typeface="+mn-lt"/>
          <a:ea typeface="+mn-ea"/>
          <a:cs typeface="+mn-cs"/>
        </a:defRPr>
      </a:lvl6pPr>
      <a:lvl7pPr marL="2743446" algn="l" defTabSz="914482" rtl="0" eaLnBrk="1" latinLnBrk="0" hangingPunct="1">
        <a:defRPr sz="1800" kern="1200">
          <a:solidFill>
            <a:schemeClr val="tx1"/>
          </a:solidFill>
          <a:latin typeface="+mn-lt"/>
          <a:ea typeface="+mn-ea"/>
          <a:cs typeface="+mn-cs"/>
        </a:defRPr>
      </a:lvl7pPr>
      <a:lvl8pPr marL="3200686" algn="l" defTabSz="914482" rtl="0" eaLnBrk="1" latinLnBrk="0" hangingPunct="1">
        <a:defRPr sz="1800" kern="1200">
          <a:solidFill>
            <a:schemeClr val="tx1"/>
          </a:solidFill>
          <a:latin typeface="+mn-lt"/>
          <a:ea typeface="+mn-ea"/>
          <a:cs typeface="+mn-cs"/>
        </a:defRPr>
      </a:lvl8pPr>
      <a:lvl9pPr marL="3657927" algn="l" defTabSz="91448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7" name="Rectangle: Rounded Corners 116">
            <a:extLst>
              <a:ext uri="{FF2B5EF4-FFF2-40B4-BE49-F238E27FC236}">
                <a16:creationId xmlns:a16="http://schemas.microsoft.com/office/drawing/2014/main" id="{24DA404B-EB0F-4FAE-B773-AB32A58F7552}"/>
              </a:ext>
            </a:extLst>
          </p:cNvPr>
          <p:cNvSpPr/>
          <p:nvPr/>
        </p:nvSpPr>
        <p:spPr bwMode="auto">
          <a:xfrm>
            <a:off x="2794470" y="1416320"/>
            <a:ext cx="3336452" cy="939375"/>
          </a:xfrm>
          <a:prstGeom prst="roundRect">
            <a:avLst/>
          </a:prstGeom>
          <a:solidFill>
            <a:schemeClr val="accent1">
              <a:lumMod val="20000"/>
              <a:lumOff val="80000"/>
            </a:schemeClr>
          </a:solidFill>
          <a:ln w="9525" cap="flat" cmpd="sng" algn="ctr">
            <a:solidFill>
              <a:schemeClr val="tx1"/>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37" name="TextBox 136">
            <a:extLst>
              <a:ext uri="{FF2B5EF4-FFF2-40B4-BE49-F238E27FC236}">
                <a16:creationId xmlns:a16="http://schemas.microsoft.com/office/drawing/2014/main" id="{D2190F60-3E95-4BBD-8C51-6E0E74701959}"/>
              </a:ext>
            </a:extLst>
          </p:cNvPr>
          <p:cNvSpPr txBox="1"/>
          <p:nvPr/>
        </p:nvSpPr>
        <p:spPr>
          <a:xfrm>
            <a:off x="2925470" y="1755555"/>
            <a:ext cx="2926150" cy="423153"/>
          </a:xfrm>
          <a:prstGeom prst="rect">
            <a:avLst/>
          </a:prstGeom>
          <a:solidFill>
            <a:schemeClr val="accent1">
              <a:lumMod val="60000"/>
              <a:lumOff val="40000"/>
            </a:schemeClr>
          </a:solidFill>
          <a:ln>
            <a:solidFill>
              <a:schemeClr val="tx1"/>
            </a:solidFill>
          </a:ln>
        </p:spPr>
        <p:txBody>
          <a:bodyPr wrap="square" rtlCol="0">
            <a:spAutoFit/>
          </a:bodyPr>
          <a:lstStyle/>
          <a:p>
            <a:endParaRPr lang="en-US" dirty="0"/>
          </a:p>
        </p:txBody>
      </p:sp>
      <p:sp>
        <p:nvSpPr>
          <p:cNvPr id="138" name="Rectangle 137">
            <a:extLst>
              <a:ext uri="{FF2B5EF4-FFF2-40B4-BE49-F238E27FC236}">
                <a16:creationId xmlns:a16="http://schemas.microsoft.com/office/drawing/2014/main" id="{5D6F89D8-B31D-4E15-BF3F-56191FA7962C}"/>
              </a:ext>
            </a:extLst>
          </p:cNvPr>
          <p:cNvSpPr/>
          <p:nvPr/>
        </p:nvSpPr>
        <p:spPr>
          <a:xfrm>
            <a:off x="2818554" y="2021635"/>
            <a:ext cx="526424" cy="200055"/>
          </a:xfrm>
          <a:prstGeom prst="rect">
            <a:avLst/>
          </a:prstGeom>
          <a:noFill/>
        </p:spPr>
        <p:txBody>
          <a:bodyPr wrap="square">
            <a:spAutoFit/>
          </a:bodyPr>
          <a:lstStyle/>
          <a:p>
            <a:pPr algn="ctr"/>
            <a:r>
              <a:rPr lang="en-US" sz="700" b="1" noProof="1"/>
              <a:t>device n</a:t>
            </a:r>
          </a:p>
        </p:txBody>
      </p:sp>
      <p:sp>
        <p:nvSpPr>
          <p:cNvPr id="122" name="TextBox 121">
            <a:extLst>
              <a:ext uri="{FF2B5EF4-FFF2-40B4-BE49-F238E27FC236}">
                <a16:creationId xmlns:a16="http://schemas.microsoft.com/office/drawing/2014/main" id="{D5C15667-0DBC-4E36-A246-DACB11FEFE66}"/>
              </a:ext>
            </a:extLst>
          </p:cNvPr>
          <p:cNvSpPr txBox="1"/>
          <p:nvPr/>
        </p:nvSpPr>
        <p:spPr>
          <a:xfrm>
            <a:off x="2991316" y="1646107"/>
            <a:ext cx="2926150" cy="423153"/>
          </a:xfrm>
          <a:prstGeom prst="rect">
            <a:avLst/>
          </a:prstGeom>
          <a:solidFill>
            <a:schemeClr val="accent1">
              <a:lumMod val="60000"/>
              <a:lumOff val="40000"/>
            </a:schemeClr>
          </a:solidFill>
          <a:ln>
            <a:solidFill>
              <a:schemeClr val="tx1"/>
            </a:solidFill>
          </a:ln>
        </p:spPr>
        <p:txBody>
          <a:bodyPr wrap="square" rtlCol="0">
            <a:spAutoFit/>
          </a:bodyPr>
          <a:lstStyle/>
          <a:p>
            <a:endParaRPr lang="en-US" dirty="0"/>
          </a:p>
        </p:txBody>
      </p:sp>
      <p:sp>
        <p:nvSpPr>
          <p:cNvPr id="130" name="Rectangle 129">
            <a:extLst>
              <a:ext uri="{FF2B5EF4-FFF2-40B4-BE49-F238E27FC236}">
                <a16:creationId xmlns:a16="http://schemas.microsoft.com/office/drawing/2014/main" id="{FD70783B-7E5C-42AA-AF9D-5C5108602385}"/>
              </a:ext>
            </a:extLst>
          </p:cNvPr>
          <p:cNvSpPr/>
          <p:nvPr/>
        </p:nvSpPr>
        <p:spPr>
          <a:xfrm>
            <a:off x="2923454" y="1912187"/>
            <a:ext cx="487370" cy="200055"/>
          </a:xfrm>
          <a:prstGeom prst="rect">
            <a:avLst/>
          </a:prstGeom>
          <a:noFill/>
        </p:spPr>
        <p:txBody>
          <a:bodyPr wrap="square">
            <a:spAutoFit/>
          </a:bodyPr>
          <a:lstStyle/>
          <a:p>
            <a:pPr algn="ctr"/>
            <a:r>
              <a:rPr lang="en-US" sz="700" b="1" noProof="1"/>
              <a:t>device 1</a:t>
            </a:r>
          </a:p>
        </p:txBody>
      </p:sp>
      <p:cxnSp>
        <p:nvCxnSpPr>
          <p:cNvPr id="66" name="Straight Connector 65">
            <a:extLst>
              <a:ext uri="{FF2B5EF4-FFF2-40B4-BE49-F238E27FC236}">
                <a16:creationId xmlns:a16="http://schemas.microsoft.com/office/drawing/2014/main" id="{B6B43419-DF76-46A5-92CD-BA0C75A994E4}"/>
              </a:ext>
            </a:extLst>
          </p:cNvPr>
          <p:cNvCxnSpPr>
            <a:cxnSpLocks/>
          </p:cNvCxnSpPr>
          <p:nvPr/>
        </p:nvCxnSpPr>
        <p:spPr bwMode="auto">
          <a:xfrm>
            <a:off x="1004234" y="1033533"/>
            <a:ext cx="6482366" cy="0"/>
          </a:xfrm>
          <a:prstGeom prst="line">
            <a:avLst/>
          </a:prstGeom>
          <a:noFill/>
          <a:ln w="28575" cap="flat" cmpd="sng" algn="ctr">
            <a:solidFill>
              <a:srgbClr val="FDB814"/>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9" name="TextBox 68">
            <a:extLst>
              <a:ext uri="{FF2B5EF4-FFF2-40B4-BE49-F238E27FC236}">
                <a16:creationId xmlns:a16="http://schemas.microsoft.com/office/drawing/2014/main" id="{8F2F1934-2F6A-4030-B6AA-B1C3A639B250}"/>
              </a:ext>
            </a:extLst>
          </p:cNvPr>
          <p:cNvSpPr txBox="1"/>
          <p:nvPr/>
        </p:nvSpPr>
        <p:spPr>
          <a:xfrm>
            <a:off x="31685" y="640581"/>
            <a:ext cx="994188" cy="415498"/>
          </a:xfrm>
          <a:prstGeom prst="rect">
            <a:avLst/>
          </a:prstGeom>
          <a:noFill/>
        </p:spPr>
        <p:txBody>
          <a:bodyPr wrap="square" rtlCol="0">
            <a:spAutoFit/>
          </a:bodyPr>
          <a:lstStyle/>
          <a:p>
            <a:pPr algn="ctr">
              <a:defRPr/>
            </a:pPr>
            <a:r>
              <a:rPr lang="en-US" sz="1050" b="1" dirty="0">
                <a:solidFill>
                  <a:schemeClr val="accent5">
                    <a:lumMod val="50000"/>
                  </a:schemeClr>
                </a:solidFill>
              </a:rPr>
              <a:t>Level 1:</a:t>
            </a:r>
          </a:p>
          <a:p>
            <a:pPr algn="ctr">
              <a:defRPr/>
            </a:pPr>
            <a:r>
              <a:rPr lang="en-US" sz="1000" dirty="0">
                <a:solidFill>
                  <a:schemeClr val="accent5">
                    <a:lumMod val="50000"/>
                  </a:schemeClr>
                </a:solidFill>
              </a:rPr>
              <a:t>Managers</a:t>
            </a:r>
          </a:p>
        </p:txBody>
      </p:sp>
      <p:sp>
        <p:nvSpPr>
          <p:cNvPr id="98" name="TextBox 97">
            <a:extLst>
              <a:ext uri="{FF2B5EF4-FFF2-40B4-BE49-F238E27FC236}">
                <a16:creationId xmlns:a16="http://schemas.microsoft.com/office/drawing/2014/main" id="{27CC10D1-25CA-48B4-B207-644C87C2F9C3}"/>
              </a:ext>
            </a:extLst>
          </p:cNvPr>
          <p:cNvSpPr txBox="1"/>
          <p:nvPr/>
        </p:nvSpPr>
        <p:spPr>
          <a:xfrm>
            <a:off x="3052642" y="1536271"/>
            <a:ext cx="2926150" cy="423153"/>
          </a:xfrm>
          <a:prstGeom prst="rect">
            <a:avLst/>
          </a:prstGeom>
          <a:solidFill>
            <a:schemeClr val="accent1">
              <a:lumMod val="60000"/>
              <a:lumOff val="40000"/>
            </a:schemeClr>
          </a:solidFill>
          <a:ln>
            <a:solidFill>
              <a:schemeClr val="tx1"/>
            </a:solidFill>
          </a:ln>
        </p:spPr>
        <p:txBody>
          <a:bodyPr wrap="square" rtlCol="0">
            <a:spAutoFit/>
          </a:bodyPr>
          <a:lstStyle/>
          <a:p>
            <a:endParaRPr lang="en-US" dirty="0"/>
          </a:p>
        </p:txBody>
      </p:sp>
      <p:grpSp>
        <p:nvGrpSpPr>
          <p:cNvPr id="109" name="Group 108">
            <a:extLst>
              <a:ext uri="{FF2B5EF4-FFF2-40B4-BE49-F238E27FC236}">
                <a16:creationId xmlns:a16="http://schemas.microsoft.com/office/drawing/2014/main" id="{170FE09C-9066-4FAA-9AE5-2C2E516C5B48}"/>
              </a:ext>
            </a:extLst>
          </p:cNvPr>
          <p:cNvGrpSpPr/>
          <p:nvPr/>
        </p:nvGrpSpPr>
        <p:grpSpPr>
          <a:xfrm>
            <a:off x="4728095" y="1579253"/>
            <a:ext cx="1191352" cy="237844"/>
            <a:chOff x="3013371" y="899562"/>
            <a:chExt cx="1634696" cy="386497"/>
          </a:xfrm>
          <a:solidFill>
            <a:srgbClr val="FFC000"/>
          </a:solidFill>
        </p:grpSpPr>
        <p:sp>
          <p:nvSpPr>
            <p:cNvPr id="110" name="Rectangle: Rounded Corners 109">
              <a:extLst>
                <a:ext uri="{FF2B5EF4-FFF2-40B4-BE49-F238E27FC236}">
                  <a16:creationId xmlns:a16="http://schemas.microsoft.com/office/drawing/2014/main" id="{5293F8B5-BAFD-4C68-8539-431BF1F85735}"/>
                </a:ext>
              </a:extLst>
            </p:cNvPr>
            <p:cNvSpPr/>
            <p:nvPr/>
          </p:nvSpPr>
          <p:spPr bwMode="auto">
            <a:xfrm>
              <a:off x="3060950"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noProof="1">
                <a:ln>
                  <a:noFill/>
                </a:ln>
                <a:solidFill>
                  <a:schemeClr val="tx1"/>
                </a:solidFill>
                <a:effectLst/>
                <a:latin typeface="Arial" charset="0"/>
                <a:ea typeface="宋体" charset="-122"/>
              </a:endParaRPr>
            </a:p>
          </p:txBody>
        </p:sp>
        <p:sp>
          <p:nvSpPr>
            <p:cNvPr id="111" name="Rectangle 110">
              <a:extLst>
                <a:ext uri="{FF2B5EF4-FFF2-40B4-BE49-F238E27FC236}">
                  <a16:creationId xmlns:a16="http://schemas.microsoft.com/office/drawing/2014/main" id="{09D5723D-ABA4-4F59-8EA5-944A314C9ACC}"/>
                </a:ext>
              </a:extLst>
            </p:cNvPr>
            <p:cNvSpPr/>
            <p:nvPr/>
          </p:nvSpPr>
          <p:spPr>
            <a:xfrm>
              <a:off x="3013371" y="899562"/>
              <a:ext cx="1634696" cy="375102"/>
            </a:xfrm>
            <a:prstGeom prst="rect">
              <a:avLst/>
            </a:prstGeom>
            <a:noFill/>
          </p:spPr>
          <p:txBody>
            <a:bodyPr wrap="none" anchor="ctr">
              <a:spAutoFit/>
            </a:bodyPr>
            <a:lstStyle/>
            <a:p>
              <a:pPr algn="ctr"/>
              <a:r>
                <a:rPr lang="en-US" sz="900" noProof="1"/>
                <a:t>Compute Resource(s)</a:t>
              </a:r>
            </a:p>
          </p:txBody>
        </p:sp>
      </p:grpSp>
      <p:sp>
        <p:nvSpPr>
          <p:cNvPr id="118" name="Rectangle 117">
            <a:extLst>
              <a:ext uri="{FF2B5EF4-FFF2-40B4-BE49-F238E27FC236}">
                <a16:creationId xmlns:a16="http://schemas.microsoft.com/office/drawing/2014/main" id="{9BD51295-9F50-4B9A-BB03-98A715F49AE9}"/>
              </a:ext>
            </a:extLst>
          </p:cNvPr>
          <p:cNvSpPr/>
          <p:nvPr/>
        </p:nvSpPr>
        <p:spPr>
          <a:xfrm>
            <a:off x="2734072" y="2152456"/>
            <a:ext cx="726242" cy="246221"/>
          </a:xfrm>
          <a:prstGeom prst="rect">
            <a:avLst/>
          </a:prstGeom>
        </p:spPr>
        <p:txBody>
          <a:bodyPr wrap="square">
            <a:spAutoFit/>
          </a:bodyPr>
          <a:lstStyle/>
          <a:p>
            <a:pPr algn="ctr"/>
            <a:r>
              <a:rPr lang="en-US" sz="1000" b="1" noProof="1"/>
              <a:t>Topology</a:t>
            </a:r>
          </a:p>
        </p:txBody>
      </p:sp>
      <p:sp>
        <p:nvSpPr>
          <p:cNvPr id="119" name="Rectangle 118">
            <a:extLst>
              <a:ext uri="{FF2B5EF4-FFF2-40B4-BE49-F238E27FC236}">
                <a16:creationId xmlns:a16="http://schemas.microsoft.com/office/drawing/2014/main" id="{4E8EEBDA-3E13-47EB-9823-9E62950EEE6C}"/>
              </a:ext>
            </a:extLst>
          </p:cNvPr>
          <p:cNvSpPr/>
          <p:nvPr/>
        </p:nvSpPr>
        <p:spPr>
          <a:xfrm>
            <a:off x="2978776" y="1802351"/>
            <a:ext cx="526424" cy="200055"/>
          </a:xfrm>
          <a:prstGeom prst="rect">
            <a:avLst/>
          </a:prstGeom>
        </p:spPr>
        <p:txBody>
          <a:bodyPr wrap="square">
            <a:spAutoFit/>
          </a:bodyPr>
          <a:lstStyle/>
          <a:p>
            <a:pPr algn="ctr"/>
            <a:r>
              <a:rPr lang="en-US" sz="700" b="1" noProof="1"/>
              <a:t>device 0</a:t>
            </a:r>
          </a:p>
        </p:txBody>
      </p:sp>
      <p:sp>
        <p:nvSpPr>
          <p:cNvPr id="121" name="Rectangle 120">
            <a:extLst>
              <a:ext uri="{FF2B5EF4-FFF2-40B4-BE49-F238E27FC236}">
                <a16:creationId xmlns:a16="http://schemas.microsoft.com/office/drawing/2014/main" id="{C75BCE01-0E63-4A05-8A6F-2B4275B4CD8B}"/>
              </a:ext>
            </a:extLst>
          </p:cNvPr>
          <p:cNvSpPr/>
          <p:nvPr/>
        </p:nvSpPr>
        <p:spPr>
          <a:xfrm>
            <a:off x="4114698" y="1676305"/>
            <a:ext cx="807971" cy="200055"/>
          </a:xfrm>
          <a:prstGeom prst="rect">
            <a:avLst/>
          </a:prstGeom>
        </p:spPr>
        <p:txBody>
          <a:bodyPr wrap="square">
            <a:spAutoFit/>
          </a:bodyPr>
          <a:lstStyle/>
          <a:p>
            <a:pPr algn="ctr"/>
            <a:r>
              <a:rPr lang="en-US" sz="700" b="1" noProof="1"/>
              <a:t>locality</a:t>
            </a:r>
            <a:endParaRPr lang="en-US" sz="1050" b="1" noProof="1"/>
          </a:p>
        </p:txBody>
      </p:sp>
      <p:sp>
        <p:nvSpPr>
          <p:cNvPr id="9" name="Arrow: Left-Right 8">
            <a:extLst>
              <a:ext uri="{FF2B5EF4-FFF2-40B4-BE49-F238E27FC236}">
                <a16:creationId xmlns:a16="http://schemas.microsoft.com/office/drawing/2014/main" id="{A32D9590-FC7F-474E-BED2-39E7C4C05AAA}"/>
              </a:ext>
            </a:extLst>
          </p:cNvPr>
          <p:cNvSpPr/>
          <p:nvPr/>
        </p:nvSpPr>
        <p:spPr bwMode="auto">
          <a:xfrm>
            <a:off x="4309176" y="1635646"/>
            <a:ext cx="430404" cy="96158"/>
          </a:xfrm>
          <a:prstGeom prst="leftRight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39" name="TextBox 138">
            <a:extLst>
              <a:ext uri="{FF2B5EF4-FFF2-40B4-BE49-F238E27FC236}">
                <a16:creationId xmlns:a16="http://schemas.microsoft.com/office/drawing/2014/main" id="{DC22FA7C-4569-4267-9D5F-7C2C74B4B841}"/>
              </a:ext>
            </a:extLst>
          </p:cNvPr>
          <p:cNvSpPr txBox="1"/>
          <p:nvPr/>
        </p:nvSpPr>
        <p:spPr>
          <a:xfrm>
            <a:off x="-28511" y="1751675"/>
            <a:ext cx="1115691" cy="415498"/>
          </a:xfrm>
          <a:prstGeom prst="rect">
            <a:avLst/>
          </a:prstGeom>
          <a:noFill/>
        </p:spPr>
        <p:txBody>
          <a:bodyPr wrap="square" rtlCol="0">
            <a:spAutoFit/>
          </a:bodyPr>
          <a:lstStyle/>
          <a:p>
            <a:pPr algn="ctr">
              <a:defRPr/>
            </a:pPr>
            <a:r>
              <a:rPr lang="en-US" sz="1050" b="1" dirty="0">
                <a:solidFill>
                  <a:schemeClr val="accent5">
                    <a:lumMod val="50000"/>
                  </a:schemeClr>
                </a:solidFill>
              </a:rPr>
              <a:t>Level 0:</a:t>
            </a:r>
          </a:p>
          <a:p>
            <a:pPr algn="ctr">
              <a:defRPr/>
            </a:pPr>
            <a:r>
              <a:rPr lang="en-US" sz="1050" dirty="0">
                <a:solidFill>
                  <a:schemeClr val="accent5">
                    <a:lumMod val="50000"/>
                  </a:schemeClr>
                </a:solidFill>
              </a:rPr>
              <a:t>Stateless Objects</a:t>
            </a:r>
          </a:p>
        </p:txBody>
      </p:sp>
      <p:sp>
        <p:nvSpPr>
          <p:cNvPr id="11" name="Arrow: Down 10">
            <a:extLst>
              <a:ext uri="{FF2B5EF4-FFF2-40B4-BE49-F238E27FC236}">
                <a16:creationId xmlns:a16="http://schemas.microsoft.com/office/drawing/2014/main" id="{B158A37B-D6B2-4EB4-80F8-ED7EFADB984C}"/>
              </a:ext>
            </a:extLst>
          </p:cNvPr>
          <p:cNvSpPr/>
          <p:nvPr/>
        </p:nvSpPr>
        <p:spPr bwMode="auto">
          <a:xfrm>
            <a:off x="4659187" y="867559"/>
            <a:ext cx="160306" cy="541235"/>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48" name="Rectangle 147">
            <a:extLst>
              <a:ext uri="{FF2B5EF4-FFF2-40B4-BE49-F238E27FC236}">
                <a16:creationId xmlns:a16="http://schemas.microsoft.com/office/drawing/2014/main" id="{F17DAD36-B4F6-41EF-8547-DDDC2754780C}"/>
              </a:ext>
            </a:extLst>
          </p:cNvPr>
          <p:cNvSpPr/>
          <p:nvPr/>
        </p:nvSpPr>
        <p:spPr>
          <a:xfrm>
            <a:off x="4690762" y="1101371"/>
            <a:ext cx="786571" cy="200055"/>
          </a:xfrm>
          <a:prstGeom prst="rect">
            <a:avLst/>
          </a:prstGeom>
        </p:spPr>
        <p:txBody>
          <a:bodyPr wrap="square">
            <a:spAutoFit/>
          </a:bodyPr>
          <a:lstStyle/>
          <a:p>
            <a:pPr algn="ctr"/>
            <a:r>
              <a:rPr lang="en-US" sz="700" b="1" noProof="1"/>
              <a:t>discovers</a:t>
            </a:r>
            <a:endParaRPr lang="en-US" sz="1050" b="1" noProof="1"/>
          </a:p>
        </p:txBody>
      </p:sp>
      <p:sp>
        <p:nvSpPr>
          <p:cNvPr id="154" name="Arrow: Down 153">
            <a:extLst>
              <a:ext uri="{FF2B5EF4-FFF2-40B4-BE49-F238E27FC236}">
                <a16:creationId xmlns:a16="http://schemas.microsoft.com/office/drawing/2014/main" id="{9BDCBB5D-B200-4502-9542-E59D21A3FEA6}"/>
              </a:ext>
            </a:extLst>
          </p:cNvPr>
          <p:cNvSpPr/>
          <p:nvPr/>
        </p:nvSpPr>
        <p:spPr bwMode="auto">
          <a:xfrm>
            <a:off x="3568421" y="867559"/>
            <a:ext cx="160306" cy="720869"/>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55" name="Rectangle 154">
            <a:extLst>
              <a:ext uri="{FF2B5EF4-FFF2-40B4-BE49-F238E27FC236}">
                <a16:creationId xmlns:a16="http://schemas.microsoft.com/office/drawing/2014/main" id="{1018EB6F-97B2-4A90-A5C4-1A83B12179CE}"/>
              </a:ext>
            </a:extLst>
          </p:cNvPr>
          <p:cNvSpPr/>
          <p:nvPr/>
        </p:nvSpPr>
        <p:spPr>
          <a:xfrm>
            <a:off x="3495100" y="1099674"/>
            <a:ext cx="786571" cy="200055"/>
          </a:xfrm>
          <a:prstGeom prst="rect">
            <a:avLst/>
          </a:prstGeom>
        </p:spPr>
        <p:txBody>
          <a:bodyPr wrap="square">
            <a:spAutoFit/>
          </a:bodyPr>
          <a:lstStyle/>
          <a:p>
            <a:pPr algn="ctr"/>
            <a:r>
              <a:rPr lang="en-US" sz="700" b="1" noProof="1"/>
              <a:t>Uses a</a:t>
            </a:r>
            <a:endParaRPr lang="en-US" sz="1050" b="1" noProof="1"/>
          </a:p>
        </p:txBody>
      </p:sp>
      <p:cxnSp>
        <p:nvCxnSpPr>
          <p:cNvPr id="157" name="Straight Connector 156">
            <a:extLst>
              <a:ext uri="{FF2B5EF4-FFF2-40B4-BE49-F238E27FC236}">
                <a16:creationId xmlns:a16="http://schemas.microsoft.com/office/drawing/2014/main" id="{279D2E86-C4B9-4800-BB2C-5D27165AA52F}"/>
              </a:ext>
            </a:extLst>
          </p:cNvPr>
          <p:cNvCxnSpPr>
            <a:cxnSpLocks/>
          </p:cNvCxnSpPr>
          <p:nvPr/>
        </p:nvCxnSpPr>
        <p:spPr bwMode="auto">
          <a:xfrm>
            <a:off x="965496" y="2499742"/>
            <a:ext cx="6482366" cy="0"/>
          </a:xfrm>
          <a:prstGeom prst="line">
            <a:avLst/>
          </a:prstGeom>
          <a:noFill/>
          <a:ln w="28575" cap="flat" cmpd="sng" algn="ctr">
            <a:solidFill>
              <a:srgbClr val="FDB814"/>
            </a:solidFill>
            <a:prstDash val="dash"/>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8" name="TextBox 157">
            <a:extLst>
              <a:ext uri="{FF2B5EF4-FFF2-40B4-BE49-F238E27FC236}">
                <a16:creationId xmlns:a16="http://schemas.microsoft.com/office/drawing/2014/main" id="{97E842BA-A13D-48C5-9FBF-E661F71703BA}"/>
              </a:ext>
            </a:extLst>
          </p:cNvPr>
          <p:cNvSpPr txBox="1"/>
          <p:nvPr/>
        </p:nvSpPr>
        <p:spPr>
          <a:xfrm>
            <a:off x="-28511" y="2871239"/>
            <a:ext cx="1115691" cy="415498"/>
          </a:xfrm>
          <a:prstGeom prst="rect">
            <a:avLst/>
          </a:prstGeom>
          <a:noFill/>
        </p:spPr>
        <p:txBody>
          <a:bodyPr wrap="square" rtlCol="0">
            <a:spAutoFit/>
          </a:bodyPr>
          <a:lstStyle/>
          <a:p>
            <a:pPr algn="ctr">
              <a:defRPr/>
            </a:pPr>
            <a:r>
              <a:rPr lang="en-US" sz="1050" b="1" dirty="0">
                <a:solidFill>
                  <a:schemeClr val="accent5">
                    <a:lumMod val="50000"/>
                  </a:schemeClr>
                </a:solidFill>
              </a:rPr>
              <a:t>Level 0:</a:t>
            </a:r>
          </a:p>
          <a:p>
            <a:pPr algn="ctr">
              <a:defRPr/>
            </a:pPr>
            <a:r>
              <a:rPr lang="en-US" sz="1050" dirty="0">
                <a:solidFill>
                  <a:schemeClr val="accent5">
                    <a:lumMod val="50000"/>
                  </a:schemeClr>
                </a:solidFill>
              </a:rPr>
              <a:t>Stateful Objects</a:t>
            </a:r>
          </a:p>
        </p:txBody>
      </p:sp>
      <p:sp>
        <p:nvSpPr>
          <p:cNvPr id="156" name="Arrow: Down 155">
            <a:extLst>
              <a:ext uri="{FF2B5EF4-FFF2-40B4-BE49-F238E27FC236}">
                <a16:creationId xmlns:a16="http://schemas.microsoft.com/office/drawing/2014/main" id="{EA60DD83-D78D-4AF2-BC7C-2210EEE4ED30}"/>
              </a:ext>
            </a:extLst>
          </p:cNvPr>
          <p:cNvSpPr/>
          <p:nvPr/>
        </p:nvSpPr>
        <p:spPr bwMode="auto">
          <a:xfrm>
            <a:off x="3568421" y="1803971"/>
            <a:ext cx="160306" cy="1001639"/>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61" name="Arrow: Down 160">
            <a:extLst>
              <a:ext uri="{FF2B5EF4-FFF2-40B4-BE49-F238E27FC236}">
                <a16:creationId xmlns:a16="http://schemas.microsoft.com/office/drawing/2014/main" id="{0EA81694-247F-4CC5-9D54-F6856BDE1F7F}"/>
              </a:ext>
            </a:extLst>
          </p:cNvPr>
          <p:cNvSpPr/>
          <p:nvPr/>
        </p:nvSpPr>
        <p:spPr bwMode="auto">
          <a:xfrm>
            <a:off x="5642125" y="857699"/>
            <a:ext cx="160306" cy="720869"/>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62" name="Rectangle 161">
            <a:extLst>
              <a:ext uri="{FF2B5EF4-FFF2-40B4-BE49-F238E27FC236}">
                <a16:creationId xmlns:a16="http://schemas.microsoft.com/office/drawing/2014/main" id="{08746A91-89AA-492F-A4EC-C51CD7FF26E5}"/>
              </a:ext>
            </a:extLst>
          </p:cNvPr>
          <p:cNvSpPr/>
          <p:nvPr/>
        </p:nvSpPr>
        <p:spPr>
          <a:xfrm>
            <a:off x="5698874" y="1115999"/>
            <a:ext cx="542805" cy="200055"/>
          </a:xfrm>
          <a:prstGeom prst="rect">
            <a:avLst/>
          </a:prstGeom>
        </p:spPr>
        <p:txBody>
          <a:bodyPr wrap="square">
            <a:spAutoFit/>
          </a:bodyPr>
          <a:lstStyle/>
          <a:p>
            <a:pPr algn="ctr"/>
            <a:r>
              <a:rPr lang="en-US" sz="700" b="1" noProof="1"/>
              <a:t>Uses a</a:t>
            </a:r>
            <a:endParaRPr lang="en-US" sz="1050" b="1" noProof="1"/>
          </a:p>
        </p:txBody>
      </p:sp>
      <p:grpSp>
        <p:nvGrpSpPr>
          <p:cNvPr id="103" name="Group 102">
            <a:extLst>
              <a:ext uri="{FF2B5EF4-FFF2-40B4-BE49-F238E27FC236}">
                <a16:creationId xmlns:a16="http://schemas.microsoft.com/office/drawing/2014/main" id="{18117742-C74C-4D0F-B986-E2C1415822C5}"/>
              </a:ext>
            </a:extLst>
          </p:cNvPr>
          <p:cNvGrpSpPr/>
          <p:nvPr/>
        </p:nvGrpSpPr>
        <p:grpSpPr>
          <a:xfrm>
            <a:off x="3154443" y="1568088"/>
            <a:ext cx="1127228" cy="239923"/>
            <a:chOff x="1116734" y="881248"/>
            <a:chExt cx="1511050" cy="404811"/>
          </a:xfrm>
          <a:solidFill>
            <a:srgbClr val="FFC000"/>
          </a:solidFill>
        </p:grpSpPr>
        <p:sp>
          <p:nvSpPr>
            <p:cNvPr id="107" name="Rectangle: Rounded Corners 106">
              <a:extLst>
                <a:ext uri="{FF2B5EF4-FFF2-40B4-BE49-F238E27FC236}">
                  <a16:creationId xmlns:a16="http://schemas.microsoft.com/office/drawing/2014/main" id="{CDB20660-B924-4CEE-B21A-E18FE112AC25}"/>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noProof="1">
                <a:ln>
                  <a:noFill/>
                </a:ln>
                <a:solidFill>
                  <a:schemeClr val="tx1"/>
                </a:solidFill>
                <a:effectLst/>
                <a:latin typeface="Arial" charset="0"/>
                <a:ea typeface="宋体" charset="-122"/>
              </a:endParaRPr>
            </a:p>
          </p:txBody>
        </p:sp>
        <p:sp>
          <p:nvSpPr>
            <p:cNvPr id="108" name="Rectangle 107">
              <a:extLst>
                <a:ext uri="{FF2B5EF4-FFF2-40B4-BE49-F238E27FC236}">
                  <a16:creationId xmlns:a16="http://schemas.microsoft.com/office/drawing/2014/main" id="{B7753F87-B580-4481-801F-185E9B487E75}"/>
                </a:ext>
              </a:extLst>
            </p:cNvPr>
            <p:cNvSpPr/>
            <p:nvPr/>
          </p:nvSpPr>
          <p:spPr>
            <a:xfrm>
              <a:off x="1203317" y="881248"/>
              <a:ext cx="1345596" cy="389472"/>
            </a:xfrm>
            <a:prstGeom prst="rect">
              <a:avLst/>
            </a:prstGeom>
            <a:noFill/>
          </p:spPr>
          <p:txBody>
            <a:bodyPr wrap="none">
              <a:spAutoFit/>
            </a:bodyPr>
            <a:lstStyle/>
            <a:p>
              <a:pPr algn="ctr"/>
              <a:r>
                <a:rPr lang="en-US" sz="900" noProof="1"/>
                <a:t>Memory Space(s)</a:t>
              </a:r>
            </a:p>
          </p:txBody>
        </p:sp>
      </p:grpSp>
      <p:sp>
        <p:nvSpPr>
          <p:cNvPr id="163" name="Arrow: Down 162">
            <a:extLst>
              <a:ext uri="{FF2B5EF4-FFF2-40B4-BE49-F238E27FC236}">
                <a16:creationId xmlns:a16="http://schemas.microsoft.com/office/drawing/2014/main" id="{CAC8E1E9-A72F-4903-8B65-BC99A4039172}"/>
              </a:ext>
            </a:extLst>
          </p:cNvPr>
          <p:cNvSpPr/>
          <p:nvPr/>
        </p:nvSpPr>
        <p:spPr bwMode="auto">
          <a:xfrm>
            <a:off x="5637889" y="1817097"/>
            <a:ext cx="160306" cy="1017956"/>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grpSp>
        <p:nvGrpSpPr>
          <p:cNvPr id="164" name="Group 163">
            <a:extLst>
              <a:ext uri="{FF2B5EF4-FFF2-40B4-BE49-F238E27FC236}">
                <a16:creationId xmlns:a16="http://schemas.microsoft.com/office/drawing/2014/main" id="{0960C6F0-DADC-41FA-9048-0C4C98337755}"/>
              </a:ext>
            </a:extLst>
          </p:cNvPr>
          <p:cNvGrpSpPr/>
          <p:nvPr/>
        </p:nvGrpSpPr>
        <p:grpSpPr>
          <a:xfrm>
            <a:off x="6313352" y="1568160"/>
            <a:ext cx="1101240" cy="237844"/>
            <a:chOff x="3060950" y="899562"/>
            <a:chExt cx="1511050" cy="386497"/>
          </a:xfrm>
          <a:solidFill>
            <a:srgbClr val="FFC000"/>
          </a:solidFill>
        </p:grpSpPr>
        <p:sp>
          <p:nvSpPr>
            <p:cNvPr id="165" name="Rectangle: Rounded Corners 164">
              <a:extLst>
                <a:ext uri="{FF2B5EF4-FFF2-40B4-BE49-F238E27FC236}">
                  <a16:creationId xmlns:a16="http://schemas.microsoft.com/office/drawing/2014/main" id="{CD438FDD-34BD-4D02-9473-C35A885527B3}"/>
                </a:ext>
              </a:extLst>
            </p:cNvPr>
            <p:cNvSpPr/>
            <p:nvPr/>
          </p:nvSpPr>
          <p:spPr bwMode="auto">
            <a:xfrm>
              <a:off x="3060950"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noProof="1">
                <a:ln>
                  <a:noFill/>
                </a:ln>
                <a:solidFill>
                  <a:schemeClr val="tx1"/>
                </a:solidFill>
                <a:effectLst/>
                <a:latin typeface="Arial" charset="0"/>
                <a:ea typeface="宋体" charset="-122"/>
              </a:endParaRPr>
            </a:p>
          </p:txBody>
        </p:sp>
        <p:sp>
          <p:nvSpPr>
            <p:cNvPr id="166" name="Rectangle 165">
              <a:extLst>
                <a:ext uri="{FF2B5EF4-FFF2-40B4-BE49-F238E27FC236}">
                  <a16:creationId xmlns:a16="http://schemas.microsoft.com/office/drawing/2014/main" id="{F4A638A5-7953-4B1D-BF27-D887E10A91EC}"/>
                </a:ext>
              </a:extLst>
            </p:cNvPr>
            <p:cNvSpPr/>
            <p:nvPr/>
          </p:nvSpPr>
          <p:spPr>
            <a:xfrm>
              <a:off x="3154145" y="899562"/>
              <a:ext cx="1353156" cy="375102"/>
            </a:xfrm>
            <a:prstGeom prst="rect">
              <a:avLst/>
            </a:prstGeom>
            <a:noFill/>
          </p:spPr>
          <p:txBody>
            <a:bodyPr wrap="none" anchor="ctr">
              <a:spAutoFit/>
            </a:bodyPr>
            <a:lstStyle/>
            <a:p>
              <a:pPr algn="ctr"/>
              <a:r>
                <a:rPr lang="en-US" sz="900" noProof="1"/>
                <a:t>Execution Unit(s)</a:t>
              </a:r>
            </a:p>
          </p:txBody>
        </p:sp>
      </p:grpSp>
      <p:sp>
        <p:nvSpPr>
          <p:cNvPr id="167" name="Arrow: Down 166">
            <a:extLst>
              <a:ext uri="{FF2B5EF4-FFF2-40B4-BE49-F238E27FC236}">
                <a16:creationId xmlns:a16="http://schemas.microsoft.com/office/drawing/2014/main" id="{169731FF-88CF-49D0-9C77-763CEC559A40}"/>
              </a:ext>
            </a:extLst>
          </p:cNvPr>
          <p:cNvSpPr/>
          <p:nvPr/>
        </p:nvSpPr>
        <p:spPr bwMode="auto">
          <a:xfrm>
            <a:off x="6590053" y="867560"/>
            <a:ext cx="160306" cy="700058"/>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68" name="Rectangle 167">
            <a:extLst>
              <a:ext uri="{FF2B5EF4-FFF2-40B4-BE49-F238E27FC236}">
                <a16:creationId xmlns:a16="http://schemas.microsoft.com/office/drawing/2014/main" id="{D6DFE07C-0722-4618-AD8D-6BF4C2206864}"/>
              </a:ext>
            </a:extLst>
          </p:cNvPr>
          <p:cNvSpPr/>
          <p:nvPr/>
        </p:nvSpPr>
        <p:spPr>
          <a:xfrm>
            <a:off x="6625063" y="1117560"/>
            <a:ext cx="585979" cy="307777"/>
          </a:xfrm>
          <a:prstGeom prst="rect">
            <a:avLst/>
          </a:prstGeom>
        </p:spPr>
        <p:txBody>
          <a:bodyPr wrap="square">
            <a:spAutoFit/>
          </a:bodyPr>
          <a:lstStyle/>
          <a:p>
            <a:pPr algn="ctr"/>
            <a:r>
              <a:rPr lang="en-US" sz="700" b="1" noProof="1"/>
              <a:t>defines</a:t>
            </a:r>
          </a:p>
          <a:p>
            <a:pPr algn="ctr"/>
            <a:r>
              <a:rPr lang="en-US" sz="700" b="1" noProof="1"/>
              <a:t>and uses </a:t>
            </a:r>
            <a:endParaRPr lang="en-US" sz="1050" b="1" noProof="1"/>
          </a:p>
        </p:txBody>
      </p:sp>
      <p:sp>
        <p:nvSpPr>
          <p:cNvPr id="169" name="Rectangle 168">
            <a:extLst>
              <a:ext uri="{FF2B5EF4-FFF2-40B4-BE49-F238E27FC236}">
                <a16:creationId xmlns:a16="http://schemas.microsoft.com/office/drawing/2014/main" id="{300A9E4C-B677-4BF1-8B26-8970D79C720C}"/>
              </a:ext>
            </a:extLst>
          </p:cNvPr>
          <p:cNvSpPr/>
          <p:nvPr/>
        </p:nvSpPr>
        <p:spPr>
          <a:xfrm>
            <a:off x="3610642" y="2508000"/>
            <a:ext cx="786571" cy="200055"/>
          </a:xfrm>
          <a:prstGeom prst="rect">
            <a:avLst/>
          </a:prstGeom>
        </p:spPr>
        <p:txBody>
          <a:bodyPr wrap="square">
            <a:spAutoFit/>
          </a:bodyPr>
          <a:lstStyle/>
          <a:p>
            <a:pPr algn="ctr"/>
            <a:r>
              <a:rPr lang="en-US" sz="700" b="1" noProof="1"/>
              <a:t>To create a</a:t>
            </a:r>
            <a:endParaRPr lang="en-US" sz="1050" b="1" noProof="1"/>
          </a:p>
        </p:txBody>
      </p:sp>
      <p:sp>
        <p:nvSpPr>
          <p:cNvPr id="170" name="Rectangle 169">
            <a:extLst>
              <a:ext uri="{FF2B5EF4-FFF2-40B4-BE49-F238E27FC236}">
                <a16:creationId xmlns:a16="http://schemas.microsoft.com/office/drawing/2014/main" id="{C8DAEBC7-331F-44D8-A13D-BC6226765FD7}"/>
              </a:ext>
            </a:extLst>
          </p:cNvPr>
          <p:cNvSpPr/>
          <p:nvPr/>
        </p:nvSpPr>
        <p:spPr>
          <a:xfrm>
            <a:off x="5585506" y="2526713"/>
            <a:ext cx="786571" cy="200055"/>
          </a:xfrm>
          <a:prstGeom prst="rect">
            <a:avLst/>
          </a:prstGeom>
        </p:spPr>
        <p:txBody>
          <a:bodyPr wrap="square">
            <a:spAutoFit/>
          </a:bodyPr>
          <a:lstStyle/>
          <a:p>
            <a:pPr algn="ctr"/>
            <a:r>
              <a:rPr lang="en-US" sz="700" b="1" noProof="1"/>
              <a:t>To create a</a:t>
            </a:r>
            <a:endParaRPr lang="en-US" sz="1050" b="1" noProof="1"/>
          </a:p>
        </p:txBody>
      </p:sp>
      <p:sp>
        <p:nvSpPr>
          <p:cNvPr id="171" name="Arrow: Down 170">
            <a:extLst>
              <a:ext uri="{FF2B5EF4-FFF2-40B4-BE49-F238E27FC236}">
                <a16:creationId xmlns:a16="http://schemas.microsoft.com/office/drawing/2014/main" id="{8BC8E684-579B-4B12-8347-1DE3F19FC1B1}"/>
              </a:ext>
            </a:extLst>
          </p:cNvPr>
          <p:cNvSpPr/>
          <p:nvPr/>
        </p:nvSpPr>
        <p:spPr bwMode="auto">
          <a:xfrm>
            <a:off x="6588290" y="1809581"/>
            <a:ext cx="160306" cy="1017955"/>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72" name="Rectangle 171">
            <a:extLst>
              <a:ext uri="{FF2B5EF4-FFF2-40B4-BE49-F238E27FC236}">
                <a16:creationId xmlns:a16="http://schemas.microsoft.com/office/drawing/2014/main" id="{1C43EB3B-9148-4552-9F2A-F6E3451F80A5}"/>
              </a:ext>
            </a:extLst>
          </p:cNvPr>
          <p:cNvSpPr/>
          <p:nvPr/>
        </p:nvSpPr>
        <p:spPr>
          <a:xfrm>
            <a:off x="6576351" y="2520083"/>
            <a:ext cx="786571" cy="200055"/>
          </a:xfrm>
          <a:prstGeom prst="rect">
            <a:avLst/>
          </a:prstGeom>
        </p:spPr>
        <p:txBody>
          <a:bodyPr wrap="square">
            <a:spAutoFit/>
          </a:bodyPr>
          <a:lstStyle/>
          <a:p>
            <a:pPr algn="ctr"/>
            <a:r>
              <a:rPr lang="en-US" sz="700" b="1" noProof="1"/>
              <a:t>To create a</a:t>
            </a:r>
            <a:endParaRPr lang="en-US" sz="1050" b="1" noProof="1"/>
          </a:p>
        </p:txBody>
      </p:sp>
      <p:grpSp>
        <p:nvGrpSpPr>
          <p:cNvPr id="173" name="Group 172">
            <a:extLst>
              <a:ext uri="{FF2B5EF4-FFF2-40B4-BE49-F238E27FC236}">
                <a16:creationId xmlns:a16="http://schemas.microsoft.com/office/drawing/2014/main" id="{DCE2E91B-E2EA-47DB-A487-3D5DE17A0787}"/>
              </a:ext>
            </a:extLst>
          </p:cNvPr>
          <p:cNvGrpSpPr/>
          <p:nvPr/>
        </p:nvGrpSpPr>
        <p:grpSpPr>
          <a:xfrm>
            <a:off x="1864459" y="2814713"/>
            <a:ext cx="1890200" cy="239923"/>
            <a:chOff x="1116734" y="881248"/>
            <a:chExt cx="1511050" cy="404811"/>
          </a:xfrm>
          <a:solidFill>
            <a:srgbClr val="FFC000"/>
          </a:solidFill>
        </p:grpSpPr>
        <p:sp>
          <p:nvSpPr>
            <p:cNvPr id="174" name="Rectangle: Rounded Corners 173">
              <a:extLst>
                <a:ext uri="{FF2B5EF4-FFF2-40B4-BE49-F238E27FC236}">
                  <a16:creationId xmlns:a16="http://schemas.microsoft.com/office/drawing/2014/main" id="{C6215BEA-3A5E-47F0-B65B-C0ADFADC2F30}"/>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noProof="1">
                <a:ln>
                  <a:noFill/>
                </a:ln>
                <a:solidFill>
                  <a:schemeClr val="tx1"/>
                </a:solidFill>
                <a:effectLst/>
                <a:latin typeface="Arial" charset="0"/>
                <a:ea typeface="宋体" charset="-122"/>
              </a:endParaRPr>
            </a:p>
          </p:txBody>
        </p:sp>
        <p:sp>
          <p:nvSpPr>
            <p:cNvPr id="175" name="Rectangle 174">
              <a:extLst>
                <a:ext uri="{FF2B5EF4-FFF2-40B4-BE49-F238E27FC236}">
                  <a16:creationId xmlns:a16="http://schemas.microsoft.com/office/drawing/2014/main" id="{898A0133-9F65-410F-A37A-B2A377E8C698}"/>
                </a:ext>
              </a:extLst>
            </p:cNvPr>
            <p:cNvSpPr/>
            <p:nvPr/>
          </p:nvSpPr>
          <p:spPr>
            <a:xfrm>
              <a:off x="1453105" y="881248"/>
              <a:ext cx="846021" cy="389472"/>
            </a:xfrm>
            <a:prstGeom prst="rect">
              <a:avLst/>
            </a:prstGeom>
            <a:noFill/>
          </p:spPr>
          <p:txBody>
            <a:bodyPr wrap="none">
              <a:spAutoFit/>
            </a:bodyPr>
            <a:lstStyle/>
            <a:p>
              <a:pPr algn="ctr"/>
              <a:r>
                <a:rPr lang="en-US" sz="900" noProof="1"/>
                <a:t>Local Memory Slot</a:t>
              </a:r>
            </a:p>
          </p:txBody>
        </p:sp>
      </p:grpSp>
      <p:grpSp>
        <p:nvGrpSpPr>
          <p:cNvPr id="176" name="Group 175">
            <a:extLst>
              <a:ext uri="{FF2B5EF4-FFF2-40B4-BE49-F238E27FC236}">
                <a16:creationId xmlns:a16="http://schemas.microsoft.com/office/drawing/2014/main" id="{8E3B6186-0995-4C32-92EF-655C66F942AC}"/>
              </a:ext>
            </a:extLst>
          </p:cNvPr>
          <p:cNvGrpSpPr/>
          <p:nvPr/>
        </p:nvGrpSpPr>
        <p:grpSpPr>
          <a:xfrm>
            <a:off x="4330722" y="2814713"/>
            <a:ext cx="1512168" cy="239923"/>
            <a:chOff x="1116734" y="881248"/>
            <a:chExt cx="1511050" cy="404811"/>
          </a:xfrm>
          <a:solidFill>
            <a:srgbClr val="FFC000"/>
          </a:solidFill>
        </p:grpSpPr>
        <p:sp>
          <p:nvSpPr>
            <p:cNvPr id="177" name="Rectangle: Rounded Corners 176">
              <a:extLst>
                <a:ext uri="{FF2B5EF4-FFF2-40B4-BE49-F238E27FC236}">
                  <a16:creationId xmlns:a16="http://schemas.microsoft.com/office/drawing/2014/main" id="{42711D19-1482-4902-A5D9-A3A114903FAE}"/>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noProof="1">
                <a:ln>
                  <a:noFill/>
                </a:ln>
                <a:solidFill>
                  <a:schemeClr val="tx1"/>
                </a:solidFill>
                <a:effectLst/>
                <a:latin typeface="Arial" charset="0"/>
                <a:ea typeface="宋体" charset="-122"/>
              </a:endParaRPr>
            </a:p>
          </p:txBody>
        </p:sp>
        <p:sp>
          <p:nvSpPr>
            <p:cNvPr id="178" name="Rectangle 177">
              <a:extLst>
                <a:ext uri="{FF2B5EF4-FFF2-40B4-BE49-F238E27FC236}">
                  <a16:creationId xmlns:a16="http://schemas.microsoft.com/office/drawing/2014/main" id="{94774DCF-BFAD-42F1-9DC3-9E8F6B664CB5}"/>
                </a:ext>
              </a:extLst>
            </p:cNvPr>
            <p:cNvSpPr/>
            <p:nvPr/>
          </p:nvSpPr>
          <p:spPr>
            <a:xfrm>
              <a:off x="1421841" y="881248"/>
              <a:ext cx="908552" cy="389472"/>
            </a:xfrm>
            <a:prstGeom prst="rect">
              <a:avLst/>
            </a:prstGeom>
            <a:noFill/>
          </p:spPr>
          <p:txBody>
            <a:bodyPr wrap="none">
              <a:spAutoFit/>
            </a:bodyPr>
            <a:lstStyle/>
            <a:p>
              <a:pPr algn="ctr"/>
              <a:r>
                <a:rPr lang="en-US" sz="900" noProof="1"/>
                <a:t>Processing Unit</a:t>
              </a:r>
            </a:p>
          </p:txBody>
        </p:sp>
      </p:grpSp>
      <p:grpSp>
        <p:nvGrpSpPr>
          <p:cNvPr id="179" name="Group 178">
            <a:extLst>
              <a:ext uri="{FF2B5EF4-FFF2-40B4-BE49-F238E27FC236}">
                <a16:creationId xmlns:a16="http://schemas.microsoft.com/office/drawing/2014/main" id="{1C120850-71DA-4400-9073-38D5BE2688E6}"/>
              </a:ext>
            </a:extLst>
          </p:cNvPr>
          <p:cNvGrpSpPr/>
          <p:nvPr/>
        </p:nvGrpSpPr>
        <p:grpSpPr>
          <a:xfrm>
            <a:off x="6287123" y="2817924"/>
            <a:ext cx="1127469" cy="239923"/>
            <a:chOff x="1116734" y="881248"/>
            <a:chExt cx="1511050" cy="404811"/>
          </a:xfrm>
          <a:solidFill>
            <a:srgbClr val="FFC000"/>
          </a:solidFill>
        </p:grpSpPr>
        <p:sp>
          <p:nvSpPr>
            <p:cNvPr id="180" name="Rectangle: Rounded Corners 179">
              <a:extLst>
                <a:ext uri="{FF2B5EF4-FFF2-40B4-BE49-F238E27FC236}">
                  <a16:creationId xmlns:a16="http://schemas.microsoft.com/office/drawing/2014/main" id="{8E17D5DA-348C-4718-B340-0BBAFC8635C6}"/>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noProof="1">
                <a:ln>
                  <a:noFill/>
                </a:ln>
                <a:solidFill>
                  <a:schemeClr val="tx1"/>
                </a:solidFill>
                <a:effectLst/>
                <a:latin typeface="Arial" charset="0"/>
                <a:ea typeface="宋体" charset="-122"/>
              </a:endParaRPr>
            </a:p>
          </p:txBody>
        </p:sp>
        <p:sp>
          <p:nvSpPr>
            <p:cNvPr id="181" name="Rectangle 180">
              <a:extLst>
                <a:ext uri="{FF2B5EF4-FFF2-40B4-BE49-F238E27FC236}">
                  <a16:creationId xmlns:a16="http://schemas.microsoft.com/office/drawing/2014/main" id="{8C8EF1EA-E4BE-4D22-A9FB-094009115C05}"/>
                </a:ext>
              </a:extLst>
            </p:cNvPr>
            <p:cNvSpPr/>
            <p:nvPr/>
          </p:nvSpPr>
          <p:spPr>
            <a:xfrm>
              <a:off x="1420241" y="881248"/>
              <a:ext cx="911754" cy="389472"/>
            </a:xfrm>
            <a:prstGeom prst="rect">
              <a:avLst/>
            </a:prstGeom>
            <a:noFill/>
          </p:spPr>
          <p:txBody>
            <a:bodyPr wrap="none">
              <a:spAutoFit/>
            </a:bodyPr>
            <a:lstStyle/>
            <a:p>
              <a:pPr algn="ctr"/>
              <a:r>
                <a:rPr lang="en-US" sz="900" noProof="1"/>
                <a:t>Execution State</a:t>
              </a:r>
            </a:p>
          </p:txBody>
        </p:sp>
      </p:grpSp>
      <p:sp>
        <p:nvSpPr>
          <p:cNvPr id="182" name="Arrow: Down 181">
            <a:extLst>
              <a:ext uri="{FF2B5EF4-FFF2-40B4-BE49-F238E27FC236}">
                <a16:creationId xmlns:a16="http://schemas.microsoft.com/office/drawing/2014/main" id="{D41AC7A1-6C54-4A75-AB07-AC0410C16C0A}"/>
              </a:ext>
            </a:extLst>
          </p:cNvPr>
          <p:cNvSpPr/>
          <p:nvPr/>
        </p:nvSpPr>
        <p:spPr bwMode="auto">
          <a:xfrm>
            <a:off x="2401294" y="889865"/>
            <a:ext cx="160306" cy="1945186"/>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83" name="Rectangle 182">
            <a:extLst>
              <a:ext uri="{FF2B5EF4-FFF2-40B4-BE49-F238E27FC236}">
                <a16:creationId xmlns:a16="http://schemas.microsoft.com/office/drawing/2014/main" id="{FFDBD195-9500-47AE-A4F9-813D2BE98A15}"/>
              </a:ext>
            </a:extLst>
          </p:cNvPr>
          <p:cNvSpPr/>
          <p:nvPr/>
        </p:nvSpPr>
        <p:spPr>
          <a:xfrm>
            <a:off x="2374032" y="1131590"/>
            <a:ext cx="786571" cy="200055"/>
          </a:xfrm>
          <a:prstGeom prst="rect">
            <a:avLst/>
          </a:prstGeom>
        </p:spPr>
        <p:txBody>
          <a:bodyPr wrap="square">
            <a:spAutoFit/>
          </a:bodyPr>
          <a:lstStyle/>
          <a:p>
            <a:pPr algn="ctr"/>
            <a:r>
              <a:rPr lang="en-US" sz="700" b="1" noProof="1"/>
              <a:t>References</a:t>
            </a:r>
            <a:endParaRPr lang="en-US" sz="1050" b="1" noProof="1"/>
          </a:p>
        </p:txBody>
      </p:sp>
      <p:sp>
        <p:nvSpPr>
          <p:cNvPr id="12" name="Arrow: Right 11">
            <a:extLst>
              <a:ext uri="{FF2B5EF4-FFF2-40B4-BE49-F238E27FC236}">
                <a16:creationId xmlns:a16="http://schemas.microsoft.com/office/drawing/2014/main" id="{1ACB5395-0FDD-45F2-AB06-5C69472DD8DA}"/>
              </a:ext>
            </a:extLst>
          </p:cNvPr>
          <p:cNvSpPr/>
          <p:nvPr/>
        </p:nvSpPr>
        <p:spPr bwMode="auto">
          <a:xfrm>
            <a:off x="5855415" y="2911317"/>
            <a:ext cx="423113" cy="85293"/>
          </a:xfrm>
          <a:prstGeom prst="rightArrow">
            <a:avLst/>
          </a:prstGeom>
          <a:solidFill>
            <a:srgbClr val="92D05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84" name="Rectangle 183">
            <a:extLst>
              <a:ext uri="{FF2B5EF4-FFF2-40B4-BE49-F238E27FC236}">
                <a16:creationId xmlns:a16="http://schemas.microsoft.com/office/drawing/2014/main" id="{B286355A-37A4-4CCD-811E-8FFF1DAE8CCC}"/>
              </a:ext>
            </a:extLst>
          </p:cNvPr>
          <p:cNvSpPr/>
          <p:nvPr/>
        </p:nvSpPr>
        <p:spPr>
          <a:xfrm>
            <a:off x="5652418" y="2974948"/>
            <a:ext cx="786571" cy="200055"/>
          </a:xfrm>
          <a:prstGeom prst="rect">
            <a:avLst/>
          </a:prstGeom>
        </p:spPr>
        <p:txBody>
          <a:bodyPr wrap="square">
            <a:spAutoFit/>
          </a:bodyPr>
          <a:lstStyle/>
          <a:p>
            <a:pPr algn="ctr"/>
            <a:r>
              <a:rPr lang="en-US" sz="700" b="1" noProof="1"/>
              <a:t>Runs</a:t>
            </a:r>
            <a:endParaRPr lang="en-US" sz="1050" b="1" noProof="1"/>
          </a:p>
        </p:txBody>
      </p:sp>
      <p:sp>
        <p:nvSpPr>
          <p:cNvPr id="13" name="Arrow: Curved Up 12">
            <a:extLst>
              <a:ext uri="{FF2B5EF4-FFF2-40B4-BE49-F238E27FC236}">
                <a16:creationId xmlns:a16="http://schemas.microsoft.com/office/drawing/2014/main" id="{85C238A9-2778-43A7-BFD5-1A36A43FAA40}"/>
              </a:ext>
            </a:extLst>
          </p:cNvPr>
          <p:cNvSpPr/>
          <p:nvPr/>
        </p:nvSpPr>
        <p:spPr bwMode="auto">
          <a:xfrm>
            <a:off x="2413819" y="3057845"/>
            <a:ext cx="1243871" cy="353271"/>
          </a:xfrm>
          <a:prstGeom prst="curvedUpArrow">
            <a:avLst>
              <a:gd name="adj1" fmla="val 39402"/>
              <a:gd name="adj2" fmla="val 84895"/>
              <a:gd name="adj3" fmla="val 28596"/>
            </a:avLst>
          </a:prstGeom>
          <a:solidFill>
            <a:srgbClr val="92D05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185" name="Rectangle 184">
            <a:extLst>
              <a:ext uri="{FF2B5EF4-FFF2-40B4-BE49-F238E27FC236}">
                <a16:creationId xmlns:a16="http://schemas.microsoft.com/office/drawing/2014/main" id="{34A5B669-BDCC-4385-8DDC-9D8D99B8A071}"/>
              </a:ext>
            </a:extLst>
          </p:cNvPr>
          <p:cNvSpPr/>
          <p:nvPr/>
        </p:nvSpPr>
        <p:spPr>
          <a:xfrm>
            <a:off x="2518048" y="3056061"/>
            <a:ext cx="926822" cy="307777"/>
          </a:xfrm>
          <a:prstGeom prst="rect">
            <a:avLst/>
          </a:prstGeom>
        </p:spPr>
        <p:txBody>
          <a:bodyPr wrap="square">
            <a:spAutoFit/>
          </a:bodyPr>
          <a:lstStyle/>
          <a:p>
            <a:pPr algn="ctr"/>
            <a:r>
              <a:rPr lang="en-US" sz="700" b="1" noProof="1"/>
              <a:t>To communicate between</a:t>
            </a:r>
            <a:endParaRPr lang="en-US" sz="1050" b="1" noProof="1"/>
          </a:p>
        </p:txBody>
      </p:sp>
      <p:sp>
        <p:nvSpPr>
          <p:cNvPr id="186" name="Arrow: Curved Up 185">
            <a:extLst>
              <a:ext uri="{FF2B5EF4-FFF2-40B4-BE49-F238E27FC236}">
                <a16:creationId xmlns:a16="http://schemas.microsoft.com/office/drawing/2014/main" id="{2BD2AB1F-5883-4F9B-9A22-FF0FD84D1810}"/>
              </a:ext>
            </a:extLst>
          </p:cNvPr>
          <p:cNvSpPr/>
          <p:nvPr/>
        </p:nvSpPr>
        <p:spPr bwMode="auto">
          <a:xfrm flipH="1">
            <a:off x="5509372" y="3071578"/>
            <a:ext cx="1115691" cy="285372"/>
          </a:xfrm>
          <a:prstGeom prst="curvedUpArrow">
            <a:avLst>
              <a:gd name="adj1" fmla="val 39402"/>
              <a:gd name="adj2" fmla="val 61799"/>
              <a:gd name="adj3" fmla="val 25000"/>
            </a:avLst>
          </a:prstGeom>
          <a:solidFill>
            <a:srgbClr val="92D05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187" name="Rectangle 186">
            <a:extLst>
              <a:ext uri="{FF2B5EF4-FFF2-40B4-BE49-F238E27FC236}">
                <a16:creationId xmlns:a16="http://schemas.microsoft.com/office/drawing/2014/main" id="{DDA8B087-405D-4A6C-8B5A-1664A0128507}"/>
              </a:ext>
            </a:extLst>
          </p:cNvPr>
          <p:cNvSpPr/>
          <p:nvPr/>
        </p:nvSpPr>
        <p:spPr>
          <a:xfrm>
            <a:off x="5679482" y="3163783"/>
            <a:ext cx="786571" cy="200055"/>
          </a:xfrm>
          <a:prstGeom prst="rect">
            <a:avLst/>
          </a:prstGeom>
        </p:spPr>
        <p:txBody>
          <a:bodyPr wrap="square">
            <a:spAutoFit/>
          </a:bodyPr>
          <a:lstStyle/>
          <a:p>
            <a:pPr algn="ctr"/>
            <a:r>
              <a:rPr lang="en-US" sz="700" b="1" noProof="1"/>
              <a:t>yields to</a:t>
            </a:r>
            <a:endParaRPr lang="en-US" sz="1050" b="1" noProof="1"/>
          </a:p>
        </p:txBody>
      </p:sp>
      <p:grpSp>
        <p:nvGrpSpPr>
          <p:cNvPr id="188" name="Group 187">
            <a:extLst>
              <a:ext uri="{FF2B5EF4-FFF2-40B4-BE49-F238E27FC236}">
                <a16:creationId xmlns:a16="http://schemas.microsoft.com/office/drawing/2014/main" id="{596C6450-1A6A-42FE-A745-9B95AD2D1C73}"/>
              </a:ext>
            </a:extLst>
          </p:cNvPr>
          <p:cNvGrpSpPr/>
          <p:nvPr/>
        </p:nvGrpSpPr>
        <p:grpSpPr>
          <a:xfrm>
            <a:off x="1093668" y="1578010"/>
            <a:ext cx="1101240" cy="237845"/>
            <a:chOff x="3060950" y="899561"/>
            <a:chExt cx="1511050" cy="386498"/>
          </a:xfrm>
          <a:solidFill>
            <a:srgbClr val="FFC000"/>
          </a:solidFill>
        </p:grpSpPr>
        <p:sp>
          <p:nvSpPr>
            <p:cNvPr id="189" name="Rectangle: Rounded Corners 188">
              <a:extLst>
                <a:ext uri="{FF2B5EF4-FFF2-40B4-BE49-F238E27FC236}">
                  <a16:creationId xmlns:a16="http://schemas.microsoft.com/office/drawing/2014/main" id="{8B125A2D-C0A8-48A5-B21F-20A3D9404F49}"/>
                </a:ext>
              </a:extLst>
            </p:cNvPr>
            <p:cNvSpPr/>
            <p:nvPr/>
          </p:nvSpPr>
          <p:spPr bwMode="auto">
            <a:xfrm>
              <a:off x="3060950"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noProof="1">
                <a:ln>
                  <a:noFill/>
                </a:ln>
                <a:solidFill>
                  <a:schemeClr val="tx1"/>
                </a:solidFill>
                <a:effectLst/>
                <a:latin typeface="Arial" charset="0"/>
                <a:ea typeface="宋体" charset="-122"/>
              </a:endParaRPr>
            </a:p>
          </p:txBody>
        </p:sp>
        <p:sp>
          <p:nvSpPr>
            <p:cNvPr id="190" name="Rectangle 189">
              <a:extLst>
                <a:ext uri="{FF2B5EF4-FFF2-40B4-BE49-F238E27FC236}">
                  <a16:creationId xmlns:a16="http://schemas.microsoft.com/office/drawing/2014/main" id="{66B1B804-B3CD-4139-98C9-A5982DB2FE01}"/>
                </a:ext>
              </a:extLst>
            </p:cNvPr>
            <p:cNvSpPr/>
            <p:nvPr/>
          </p:nvSpPr>
          <p:spPr>
            <a:xfrm>
              <a:off x="3183844" y="899561"/>
              <a:ext cx="1293768" cy="375102"/>
            </a:xfrm>
            <a:prstGeom prst="rect">
              <a:avLst/>
            </a:prstGeom>
            <a:noFill/>
          </p:spPr>
          <p:txBody>
            <a:bodyPr wrap="none" anchor="ctr">
              <a:spAutoFit/>
            </a:bodyPr>
            <a:lstStyle/>
            <a:p>
              <a:pPr algn="ctr"/>
              <a:r>
                <a:rPr lang="en-US" sz="900" noProof="1"/>
                <a:t>HiCR Instance(s)</a:t>
              </a:r>
            </a:p>
          </p:txBody>
        </p:sp>
      </p:grpSp>
      <p:sp>
        <p:nvSpPr>
          <p:cNvPr id="191" name="Arrow: Down 190">
            <a:extLst>
              <a:ext uri="{FF2B5EF4-FFF2-40B4-BE49-F238E27FC236}">
                <a16:creationId xmlns:a16="http://schemas.microsoft.com/office/drawing/2014/main" id="{F27567EF-20D1-4477-A7ED-DE0BD8929C6D}"/>
              </a:ext>
            </a:extLst>
          </p:cNvPr>
          <p:cNvSpPr/>
          <p:nvPr/>
        </p:nvSpPr>
        <p:spPr bwMode="auto">
          <a:xfrm>
            <a:off x="1149896" y="877480"/>
            <a:ext cx="160306" cy="710948"/>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92" name="Rectangle 191">
            <a:extLst>
              <a:ext uri="{FF2B5EF4-FFF2-40B4-BE49-F238E27FC236}">
                <a16:creationId xmlns:a16="http://schemas.microsoft.com/office/drawing/2014/main" id="{B9781DFD-F759-4DDC-A12F-AD7EA0554E28}"/>
              </a:ext>
            </a:extLst>
          </p:cNvPr>
          <p:cNvSpPr/>
          <p:nvPr/>
        </p:nvSpPr>
        <p:spPr>
          <a:xfrm>
            <a:off x="1077888" y="1117085"/>
            <a:ext cx="786571" cy="307777"/>
          </a:xfrm>
          <a:prstGeom prst="rect">
            <a:avLst/>
          </a:prstGeom>
        </p:spPr>
        <p:txBody>
          <a:bodyPr wrap="square">
            <a:spAutoFit/>
          </a:bodyPr>
          <a:lstStyle/>
          <a:p>
            <a:pPr algn="ctr"/>
            <a:r>
              <a:rPr lang="en-US" sz="700" b="1" noProof="1"/>
              <a:t>Detects / </a:t>
            </a:r>
          </a:p>
          <a:p>
            <a:pPr algn="ctr"/>
            <a:r>
              <a:rPr lang="en-US" sz="700" b="1" noProof="1"/>
              <a:t>Creates</a:t>
            </a:r>
            <a:endParaRPr lang="en-US" sz="1050" b="1" noProof="1"/>
          </a:p>
        </p:txBody>
      </p:sp>
      <p:sp>
        <p:nvSpPr>
          <p:cNvPr id="193" name="Arrow: Down 192">
            <a:extLst>
              <a:ext uri="{FF2B5EF4-FFF2-40B4-BE49-F238E27FC236}">
                <a16:creationId xmlns:a16="http://schemas.microsoft.com/office/drawing/2014/main" id="{AAF2806B-C337-4A82-899D-5D19D43B7935}"/>
              </a:ext>
            </a:extLst>
          </p:cNvPr>
          <p:cNvSpPr/>
          <p:nvPr/>
        </p:nvSpPr>
        <p:spPr bwMode="auto">
          <a:xfrm>
            <a:off x="1925694" y="877481"/>
            <a:ext cx="160306" cy="709774"/>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94" name="Rectangle 193">
            <a:extLst>
              <a:ext uri="{FF2B5EF4-FFF2-40B4-BE49-F238E27FC236}">
                <a16:creationId xmlns:a16="http://schemas.microsoft.com/office/drawing/2014/main" id="{175F3B73-F283-4BC0-B35E-AEBC84D56908}"/>
              </a:ext>
            </a:extLst>
          </p:cNvPr>
          <p:cNvSpPr/>
          <p:nvPr/>
        </p:nvSpPr>
        <p:spPr>
          <a:xfrm>
            <a:off x="1797968" y="1111845"/>
            <a:ext cx="737615" cy="307777"/>
          </a:xfrm>
          <a:prstGeom prst="rect">
            <a:avLst/>
          </a:prstGeom>
        </p:spPr>
        <p:txBody>
          <a:bodyPr wrap="square">
            <a:spAutoFit/>
          </a:bodyPr>
          <a:lstStyle/>
          <a:p>
            <a:pPr algn="ctr"/>
            <a:r>
              <a:rPr lang="en-US" sz="700" b="1" noProof="1"/>
              <a:t>Syncs</a:t>
            </a:r>
          </a:p>
          <a:p>
            <a:pPr algn="ctr"/>
            <a:r>
              <a:rPr lang="en-US" sz="700" b="1" noProof="1"/>
              <a:t>with</a:t>
            </a:r>
            <a:endParaRPr lang="en-US" sz="1050" b="1" noProof="1"/>
          </a:p>
        </p:txBody>
      </p:sp>
      <p:sp>
        <p:nvSpPr>
          <p:cNvPr id="195" name="Arrow: Down 194">
            <a:extLst>
              <a:ext uri="{FF2B5EF4-FFF2-40B4-BE49-F238E27FC236}">
                <a16:creationId xmlns:a16="http://schemas.microsoft.com/office/drawing/2014/main" id="{6183DBCC-1D50-4C1A-A8AE-C2CD8B61AE56}"/>
              </a:ext>
            </a:extLst>
          </p:cNvPr>
          <p:cNvSpPr/>
          <p:nvPr/>
        </p:nvSpPr>
        <p:spPr bwMode="auto">
          <a:xfrm>
            <a:off x="1918774" y="1821452"/>
            <a:ext cx="160306" cy="1013598"/>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96" name="Rectangle 195">
            <a:extLst>
              <a:ext uri="{FF2B5EF4-FFF2-40B4-BE49-F238E27FC236}">
                <a16:creationId xmlns:a16="http://schemas.microsoft.com/office/drawing/2014/main" id="{8542A85B-86F0-4266-A211-D3E1F540D599}"/>
              </a:ext>
            </a:extLst>
          </p:cNvPr>
          <p:cNvSpPr/>
          <p:nvPr/>
        </p:nvSpPr>
        <p:spPr>
          <a:xfrm>
            <a:off x="1838589" y="1987521"/>
            <a:ext cx="737615" cy="415498"/>
          </a:xfrm>
          <a:prstGeom prst="rect">
            <a:avLst/>
          </a:prstGeom>
        </p:spPr>
        <p:txBody>
          <a:bodyPr wrap="square">
            <a:spAutoFit/>
          </a:bodyPr>
          <a:lstStyle/>
          <a:p>
            <a:pPr algn="ctr"/>
            <a:r>
              <a:rPr lang="en-US" sz="700" b="1" noProof="1"/>
              <a:t>To</a:t>
            </a:r>
          </a:p>
          <a:p>
            <a:pPr algn="ctr"/>
            <a:r>
              <a:rPr lang="en-US" sz="700" b="1" noProof="1"/>
              <a:t> exchange</a:t>
            </a:r>
          </a:p>
          <a:p>
            <a:pPr algn="ctr"/>
            <a:r>
              <a:rPr lang="en-US" sz="700" b="1" noProof="1"/>
              <a:t>a</a:t>
            </a:r>
            <a:endParaRPr lang="en-US" sz="1050" b="1" noProof="1"/>
          </a:p>
        </p:txBody>
      </p:sp>
      <p:sp>
        <p:nvSpPr>
          <p:cNvPr id="197" name="Rectangle 196">
            <a:extLst>
              <a:ext uri="{FF2B5EF4-FFF2-40B4-BE49-F238E27FC236}">
                <a16:creationId xmlns:a16="http://schemas.microsoft.com/office/drawing/2014/main" id="{CB0E7650-8881-4B77-9DE7-F1E321F3C7F9}"/>
              </a:ext>
            </a:extLst>
          </p:cNvPr>
          <p:cNvSpPr/>
          <p:nvPr/>
        </p:nvSpPr>
        <p:spPr>
          <a:xfrm>
            <a:off x="1852441" y="3632125"/>
            <a:ext cx="737615" cy="307777"/>
          </a:xfrm>
          <a:prstGeom prst="rect">
            <a:avLst/>
          </a:prstGeom>
        </p:spPr>
        <p:txBody>
          <a:bodyPr wrap="square">
            <a:spAutoFit/>
          </a:bodyPr>
          <a:lstStyle/>
          <a:p>
            <a:pPr algn="ctr"/>
            <a:r>
              <a:rPr lang="en-US" sz="700" b="1" noProof="1"/>
              <a:t>To</a:t>
            </a:r>
          </a:p>
          <a:p>
            <a:pPr algn="ctr"/>
            <a:r>
              <a:rPr lang="en-US" sz="700" b="1" noProof="1"/>
              <a:t>Create a</a:t>
            </a:r>
            <a:endParaRPr lang="en-US" sz="1050" b="1" noProof="1"/>
          </a:p>
        </p:txBody>
      </p:sp>
      <p:grpSp>
        <p:nvGrpSpPr>
          <p:cNvPr id="198" name="Group 197">
            <a:extLst>
              <a:ext uri="{FF2B5EF4-FFF2-40B4-BE49-F238E27FC236}">
                <a16:creationId xmlns:a16="http://schemas.microsoft.com/office/drawing/2014/main" id="{64C28091-367E-4BC1-A838-CA8EF6A0E290}"/>
              </a:ext>
            </a:extLst>
          </p:cNvPr>
          <p:cNvGrpSpPr/>
          <p:nvPr/>
        </p:nvGrpSpPr>
        <p:grpSpPr>
          <a:xfrm>
            <a:off x="1077888" y="3899071"/>
            <a:ext cx="2685766" cy="239923"/>
            <a:chOff x="1116734" y="881248"/>
            <a:chExt cx="1511050" cy="404811"/>
          </a:xfrm>
          <a:solidFill>
            <a:srgbClr val="FFC000"/>
          </a:solidFill>
        </p:grpSpPr>
        <p:sp>
          <p:nvSpPr>
            <p:cNvPr id="199" name="Rectangle: Rounded Corners 198">
              <a:extLst>
                <a:ext uri="{FF2B5EF4-FFF2-40B4-BE49-F238E27FC236}">
                  <a16:creationId xmlns:a16="http://schemas.microsoft.com/office/drawing/2014/main" id="{6D3D6B93-6762-45DF-889E-E31ADB097B65}"/>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noProof="1">
                <a:ln>
                  <a:noFill/>
                </a:ln>
                <a:solidFill>
                  <a:schemeClr val="tx1"/>
                </a:solidFill>
                <a:effectLst/>
                <a:latin typeface="Arial" charset="0"/>
                <a:ea typeface="宋体" charset="-122"/>
              </a:endParaRPr>
            </a:p>
          </p:txBody>
        </p:sp>
        <p:sp>
          <p:nvSpPr>
            <p:cNvPr id="200" name="Rectangle 199">
              <a:extLst>
                <a:ext uri="{FF2B5EF4-FFF2-40B4-BE49-F238E27FC236}">
                  <a16:creationId xmlns:a16="http://schemas.microsoft.com/office/drawing/2014/main" id="{0A300411-C9C2-4744-BE5F-18F91F93E419}"/>
                </a:ext>
              </a:extLst>
            </p:cNvPr>
            <p:cNvSpPr/>
            <p:nvPr/>
          </p:nvSpPr>
          <p:spPr>
            <a:xfrm>
              <a:off x="1430685" y="881248"/>
              <a:ext cx="890872" cy="389472"/>
            </a:xfrm>
            <a:prstGeom prst="rect">
              <a:avLst/>
            </a:prstGeom>
            <a:noFill/>
          </p:spPr>
          <p:txBody>
            <a:bodyPr wrap="none">
              <a:spAutoFit/>
            </a:bodyPr>
            <a:lstStyle/>
            <a:p>
              <a:pPr algn="ctr"/>
              <a:r>
                <a:rPr lang="en-US" sz="900" noProof="1"/>
                <a:t>Memory Slot Group</a:t>
              </a:r>
            </a:p>
          </p:txBody>
        </p:sp>
      </p:grpSp>
      <p:sp>
        <p:nvSpPr>
          <p:cNvPr id="201" name="Arrow: Down 200">
            <a:extLst>
              <a:ext uri="{FF2B5EF4-FFF2-40B4-BE49-F238E27FC236}">
                <a16:creationId xmlns:a16="http://schemas.microsoft.com/office/drawing/2014/main" id="{C2134346-C4A3-49E8-B0BF-ADE03FE6CDE1}"/>
              </a:ext>
            </a:extLst>
          </p:cNvPr>
          <p:cNvSpPr/>
          <p:nvPr/>
        </p:nvSpPr>
        <p:spPr bwMode="auto">
          <a:xfrm>
            <a:off x="1915535" y="3057846"/>
            <a:ext cx="160306" cy="852084"/>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grpSp>
        <p:nvGrpSpPr>
          <p:cNvPr id="202" name="Group 201">
            <a:extLst>
              <a:ext uri="{FF2B5EF4-FFF2-40B4-BE49-F238E27FC236}">
                <a16:creationId xmlns:a16="http://schemas.microsoft.com/office/drawing/2014/main" id="{8B4BF160-A922-4CBD-AB20-5F0520553C3A}"/>
              </a:ext>
            </a:extLst>
          </p:cNvPr>
          <p:cNvGrpSpPr/>
          <p:nvPr/>
        </p:nvGrpSpPr>
        <p:grpSpPr>
          <a:xfrm>
            <a:off x="2250487" y="3363838"/>
            <a:ext cx="1491697" cy="239923"/>
            <a:chOff x="1116734" y="881248"/>
            <a:chExt cx="1511050" cy="404811"/>
          </a:xfrm>
          <a:solidFill>
            <a:srgbClr val="FFC000"/>
          </a:solidFill>
        </p:grpSpPr>
        <p:sp>
          <p:nvSpPr>
            <p:cNvPr id="203" name="Rectangle: Rounded Corners 202">
              <a:extLst>
                <a:ext uri="{FF2B5EF4-FFF2-40B4-BE49-F238E27FC236}">
                  <a16:creationId xmlns:a16="http://schemas.microsoft.com/office/drawing/2014/main" id="{8EA01E8C-9A86-49E1-A579-41FFC674AFAB}"/>
                </a:ext>
              </a:extLst>
            </p:cNvPr>
            <p:cNvSpPr/>
            <p:nvPr/>
          </p:nvSpPr>
          <p:spPr bwMode="auto">
            <a:xfrm>
              <a:off x="1116734" y="915566"/>
              <a:ext cx="1511050" cy="370493"/>
            </a:xfrm>
            <a:prstGeom prst="roundRect">
              <a:avLst/>
            </a:prstGeom>
            <a:grpFill/>
            <a:ln w="952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noProof="1">
                <a:ln>
                  <a:noFill/>
                </a:ln>
                <a:solidFill>
                  <a:schemeClr val="tx1"/>
                </a:solidFill>
                <a:effectLst/>
                <a:latin typeface="Arial" charset="0"/>
                <a:ea typeface="宋体" charset="-122"/>
              </a:endParaRPr>
            </a:p>
          </p:txBody>
        </p:sp>
        <p:sp>
          <p:nvSpPr>
            <p:cNvPr id="204" name="Rectangle 203">
              <a:extLst>
                <a:ext uri="{FF2B5EF4-FFF2-40B4-BE49-F238E27FC236}">
                  <a16:creationId xmlns:a16="http://schemas.microsoft.com/office/drawing/2014/main" id="{77C94301-6488-43AD-8EAA-3673202D373D}"/>
                </a:ext>
              </a:extLst>
            </p:cNvPr>
            <p:cNvSpPr/>
            <p:nvPr/>
          </p:nvSpPr>
          <p:spPr>
            <a:xfrm>
              <a:off x="1255665" y="881248"/>
              <a:ext cx="1240908" cy="389472"/>
            </a:xfrm>
            <a:prstGeom prst="rect">
              <a:avLst/>
            </a:prstGeom>
            <a:noFill/>
          </p:spPr>
          <p:txBody>
            <a:bodyPr wrap="none">
              <a:spAutoFit/>
            </a:bodyPr>
            <a:lstStyle/>
            <a:p>
              <a:pPr algn="ctr"/>
              <a:r>
                <a:rPr lang="en-US" sz="900" noProof="1"/>
                <a:t>Remote Memory Slot</a:t>
              </a:r>
            </a:p>
          </p:txBody>
        </p:sp>
      </p:grpSp>
      <p:sp>
        <p:nvSpPr>
          <p:cNvPr id="205" name="Arrow: Right 204">
            <a:extLst>
              <a:ext uri="{FF2B5EF4-FFF2-40B4-BE49-F238E27FC236}">
                <a16:creationId xmlns:a16="http://schemas.microsoft.com/office/drawing/2014/main" id="{8F7D6EF3-8561-4196-A1A7-A4097BA544AA}"/>
              </a:ext>
            </a:extLst>
          </p:cNvPr>
          <p:cNvSpPr/>
          <p:nvPr/>
        </p:nvSpPr>
        <p:spPr bwMode="auto">
          <a:xfrm rot="16200000">
            <a:off x="2895868" y="3686671"/>
            <a:ext cx="315650" cy="149830"/>
          </a:xfrm>
          <a:prstGeom prst="rightArrow">
            <a:avLst/>
          </a:prstGeom>
          <a:solidFill>
            <a:srgbClr val="92D050"/>
          </a:solidFill>
          <a:ln>
            <a:solidFill>
              <a:schemeClr val="tx1"/>
            </a:solidFill>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206" name="Rectangle 205">
            <a:extLst>
              <a:ext uri="{FF2B5EF4-FFF2-40B4-BE49-F238E27FC236}">
                <a16:creationId xmlns:a16="http://schemas.microsoft.com/office/drawing/2014/main" id="{85D14E1A-6AEE-4094-989B-7E602C5B1A64}"/>
              </a:ext>
            </a:extLst>
          </p:cNvPr>
          <p:cNvSpPr/>
          <p:nvPr/>
        </p:nvSpPr>
        <p:spPr>
          <a:xfrm>
            <a:off x="2937344" y="3689925"/>
            <a:ext cx="737615" cy="200055"/>
          </a:xfrm>
          <a:prstGeom prst="rect">
            <a:avLst/>
          </a:prstGeom>
        </p:spPr>
        <p:txBody>
          <a:bodyPr wrap="square">
            <a:spAutoFit/>
          </a:bodyPr>
          <a:lstStyle/>
          <a:p>
            <a:pPr algn="ctr"/>
            <a:r>
              <a:rPr lang="en-US" sz="700" b="1" noProof="1"/>
              <a:t>Contains</a:t>
            </a:r>
            <a:endParaRPr lang="en-US" sz="1050" b="1" noProof="1"/>
          </a:p>
        </p:txBody>
      </p:sp>
      <p:sp>
        <p:nvSpPr>
          <p:cNvPr id="86" name="Rectangle 85">
            <a:extLst>
              <a:ext uri="{FF2B5EF4-FFF2-40B4-BE49-F238E27FC236}">
                <a16:creationId xmlns:a16="http://schemas.microsoft.com/office/drawing/2014/main" id="{6ED078C7-0525-49FA-91E1-69F3A3DAFBB6}"/>
              </a:ext>
            </a:extLst>
          </p:cNvPr>
          <p:cNvSpPr/>
          <p:nvPr/>
        </p:nvSpPr>
        <p:spPr bwMode="auto">
          <a:xfrm>
            <a:off x="3128606" y="670408"/>
            <a:ext cx="1023878" cy="21945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Memory Manager</a:t>
            </a:r>
            <a:endParaRPr lang="en-US" sz="800" b="1" dirty="0">
              <a:solidFill>
                <a:srgbClr val="000000"/>
              </a:solidFill>
              <a:latin typeface="Arial" charset="0"/>
            </a:endParaRPr>
          </a:p>
        </p:txBody>
      </p:sp>
      <p:sp>
        <p:nvSpPr>
          <p:cNvPr id="88" name="Rectangle 87">
            <a:extLst>
              <a:ext uri="{FF2B5EF4-FFF2-40B4-BE49-F238E27FC236}">
                <a16:creationId xmlns:a16="http://schemas.microsoft.com/office/drawing/2014/main" id="{C9A2AC62-60E2-43DC-98C6-2697BAE1FE6B}"/>
              </a:ext>
            </a:extLst>
          </p:cNvPr>
          <p:cNvSpPr/>
          <p:nvPr/>
        </p:nvSpPr>
        <p:spPr bwMode="auto">
          <a:xfrm>
            <a:off x="1004234" y="668046"/>
            <a:ext cx="795590" cy="21945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Instance Manager</a:t>
            </a:r>
          </a:p>
        </p:txBody>
      </p:sp>
      <p:sp>
        <p:nvSpPr>
          <p:cNvPr id="94" name="Rectangle 93">
            <a:extLst>
              <a:ext uri="{FF2B5EF4-FFF2-40B4-BE49-F238E27FC236}">
                <a16:creationId xmlns:a16="http://schemas.microsoft.com/office/drawing/2014/main" id="{F65D177B-B888-43CC-B000-030CFCF7D528}"/>
              </a:ext>
            </a:extLst>
          </p:cNvPr>
          <p:cNvSpPr/>
          <p:nvPr/>
        </p:nvSpPr>
        <p:spPr bwMode="auto">
          <a:xfrm>
            <a:off x="4227139" y="662883"/>
            <a:ext cx="1243888" cy="21945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Topology Manager</a:t>
            </a:r>
          </a:p>
        </p:txBody>
      </p:sp>
      <p:sp>
        <p:nvSpPr>
          <p:cNvPr id="74" name="Rectangle 73">
            <a:extLst>
              <a:ext uri="{FF2B5EF4-FFF2-40B4-BE49-F238E27FC236}">
                <a16:creationId xmlns:a16="http://schemas.microsoft.com/office/drawing/2014/main" id="{2A7E37F4-1960-42C2-B44F-31CC4D9A9109}"/>
              </a:ext>
            </a:extLst>
          </p:cNvPr>
          <p:cNvSpPr/>
          <p:nvPr/>
        </p:nvSpPr>
        <p:spPr bwMode="auto">
          <a:xfrm>
            <a:off x="1869976" y="669014"/>
            <a:ext cx="1023878" cy="21945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Communication </a:t>
            </a:r>
          </a:p>
          <a:p>
            <a:pPr algn="ctr" defTabSz="685860">
              <a:buClr>
                <a:srgbClr val="CC9900"/>
              </a:buClr>
              <a:defRPr/>
            </a:pPr>
            <a:r>
              <a:rPr lang="en-US" sz="800" dirty="0">
                <a:solidFill>
                  <a:srgbClr val="000000"/>
                </a:solidFill>
                <a:latin typeface="Arial" charset="0"/>
              </a:rPr>
              <a:t>Manager</a:t>
            </a:r>
          </a:p>
        </p:txBody>
      </p:sp>
      <p:sp>
        <p:nvSpPr>
          <p:cNvPr id="159" name="Rectangle 158">
            <a:extLst>
              <a:ext uri="{FF2B5EF4-FFF2-40B4-BE49-F238E27FC236}">
                <a16:creationId xmlns:a16="http://schemas.microsoft.com/office/drawing/2014/main" id="{B6A43293-AE83-443F-9F57-CC6766B76ABA}"/>
              </a:ext>
            </a:extLst>
          </p:cNvPr>
          <p:cNvSpPr/>
          <p:nvPr/>
        </p:nvSpPr>
        <p:spPr bwMode="auto">
          <a:xfrm>
            <a:off x="5607115" y="668046"/>
            <a:ext cx="1243887" cy="219456"/>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a:extLst/>
        </p:spPr>
        <p:txBody>
          <a:bodyPr vert="horz" wrap="square" lIns="68580" tIns="34290" rIns="68580" bIns="34290" numCol="1" rtlCol="0" anchor="ctr" anchorCtr="0" compatLnSpc="1">
            <a:prstTxWarp prst="textNoShape">
              <a:avLst/>
            </a:prstTxWarp>
          </a:bodyPr>
          <a:lstStyle/>
          <a:p>
            <a:pPr algn="ctr" defTabSz="685860">
              <a:buClr>
                <a:srgbClr val="CC9900"/>
              </a:buClr>
              <a:defRPr/>
            </a:pPr>
            <a:r>
              <a:rPr lang="en-US" sz="800" dirty="0">
                <a:solidFill>
                  <a:srgbClr val="000000"/>
                </a:solidFill>
                <a:latin typeface="Arial" charset="0"/>
              </a:rPr>
              <a:t>Compute Manager</a:t>
            </a:r>
            <a:endParaRPr lang="en-US" sz="800" b="1" dirty="0">
              <a:solidFill>
                <a:srgbClr val="000000"/>
              </a:solidFill>
              <a:latin typeface="Arial" charset="0"/>
            </a:endParaRPr>
          </a:p>
        </p:txBody>
      </p:sp>
      <p:sp>
        <p:nvSpPr>
          <p:cNvPr id="209" name="Arrow: Down 208">
            <a:extLst>
              <a:ext uri="{FF2B5EF4-FFF2-40B4-BE49-F238E27FC236}">
                <a16:creationId xmlns:a16="http://schemas.microsoft.com/office/drawing/2014/main" id="{ECEEF044-6609-4AE1-9471-F6A00BC257CE}"/>
              </a:ext>
            </a:extLst>
          </p:cNvPr>
          <p:cNvSpPr/>
          <p:nvPr/>
        </p:nvSpPr>
        <p:spPr bwMode="auto">
          <a:xfrm>
            <a:off x="1142875" y="1825335"/>
            <a:ext cx="160306" cy="2073733"/>
          </a:xfrm>
          <a:prstGeom prst="downArrow">
            <a:avLst/>
          </a:prstGeom>
          <a:solidFill>
            <a:srgbClr val="92D050"/>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210" name="Rectangle 209">
            <a:extLst>
              <a:ext uri="{FF2B5EF4-FFF2-40B4-BE49-F238E27FC236}">
                <a16:creationId xmlns:a16="http://schemas.microsoft.com/office/drawing/2014/main" id="{CA112AB3-4B71-44C2-BFDF-9F85FDE7F640}"/>
              </a:ext>
            </a:extLst>
          </p:cNvPr>
          <p:cNvSpPr/>
          <p:nvPr/>
        </p:nvSpPr>
        <p:spPr>
          <a:xfrm>
            <a:off x="1157203" y="3619655"/>
            <a:ext cx="737615" cy="307777"/>
          </a:xfrm>
          <a:prstGeom prst="rect">
            <a:avLst/>
          </a:prstGeom>
        </p:spPr>
        <p:txBody>
          <a:bodyPr wrap="square">
            <a:spAutoFit/>
          </a:bodyPr>
          <a:lstStyle/>
          <a:p>
            <a:pPr algn="ctr"/>
            <a:r>
              <a:rPr lang="en-US" sz="700" b="1" noProof="1"/>
              <a:t>Assigns Locality to</a:t>
            </a:r>
            <a:endParaRPr lang="en-US" sz="1050" b="1" noProof="1"/>
          </a:p>
        </p:txBody>
      </p:sp>
    </p:spTree>
    <p:extLst>
      <p:ext uri="{BB962C8B-B14F-4D97-AF65-F5344CB8AC3E}">
        <p14:creationId xmlns:p14="http://schemas.microsoft.com/office/powerpoint/2010/main" val="1908597095"/>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theme/theme1.xml><?xml version="1.0" encoding="utf-8"?>
<a:theme xmlns:a="http://schemas.openxmlformats.org/drawingml/2006/main" name="blank">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Huawei">
  <a:themeElements>
    <a:clrScheme name="Huawei">
      <a:dk1>
        <a:srgbClr val="000000"/>
      </a:dk1>
      <a:lt1>
        <a:srgbClr val="FFFFFF"/>
      </a:lt1>
      <a:dk2>
        <a:srgbClr val="B2B2B2"/>
      </a:dk2>
      <a:lt2>
        <a:srgbClr val="FFFFFF"/>
      </a:lt2>
      <a:accent1>
        <a:srgbClr val="FFB7B7"/>
      </a:accent1>
      <a:accent2>
        <a:srgbClr val="9B0000"/>
      </a:accent2>
      <a:accent3>
        <a:srgbClr val="FFFFFF"/>
      </a:accent3>
      <a:accent4>
        <a:srgbClr val="FFFFFF"/>
      </a:accent4>
      <a:accent5>
        <a:srgbClr val="000000"/>
      </a:accent5>
      <a:accent6>
        <a:srgbClr val="990000"/>
      </a:accent6>
      <a:hlink>
        <a:srgbClr val="990000"/>
      </a:hlink>
      <a:folHlink>
        <a:srgbClr val="AB1A86"/>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7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8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9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0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Blank</Template>
  <TotalTime>12356</TotalTime>
  <Words>106</Words>
  <Application>Microsoft Office PowerPoint</Application>
  <PresentationFormat>Custom</PresentationFormat>
  <Paragraphs>50</Paragraphs>
  <Slides>1</Slides>
  <Notes>1</Notes>
  <HiddenSlides>1</HiddenSlides>
  <MMClips>0</MMClips>
  <ScaleCrop>false</ScaleCrop>
  <HeadingPairs>
    <vt:vector size="6" baseType="variant">
      <vt:variant>
        <vt:lpstr>Fonts Used</vt:lpstr>
      </vt:variant>
      <vt:variant>
        <vt:i4>12</vt:i4>
      </vt:variant>
      <vt:variant>
        <vt:lpstr>Theme</vt:lpstr>
      </vt:variant>
      <vt:variant>
        <vt:i4>11</vt:i4>
      </vt:variant>
      <vt:variant>
        <vt:lpstr>Slide Titles</vt:lpstr>
      </vt:variant>
      <vt:variant>
        <vt:i4>1</vt:i4>
      </vt:variant>
    </vt:vector>
  </HeadingPairs>
  <TitlesOfParts>
    <vt:vector size="24" baseType="lpstr">
      <vt:lpstr>MS PGothic</vt:lpstr>
      <vt:lpstr>MS PGothic</vt:lpstr>
      <vt:lpstr>黑体</vt:lpstr>
      <vt:lpstr>SimSun</vt:lpstr>
      <vt:lpstr>华文细黑</vt:lpstr>
      <vt:lpstr>Arial</vt:lpstr>
      <vt:lpstr>Calibri</vt:lpstr>
      <vt:lpstr>Calibri Light</vt:lpstr>
      <vt:lpstr>FrutigerNext LT Bold</vt:lpstr>
      <vt:lpstr>FrutigerNext LT Medium</vt:lpstr>
      <vt:lpstr>FrutigerNext LT Regular</vt:lpstr>
      <vt:lpstr>Wingdings</vt:lpstr>
      <vt:lpstr>blank</vt:lpstr>
      <vt:lpstr>1_主题1</vt:lpstr>
      <vt:lpstr>4_主题1</vt:lpstr>
      <vt:lpstr>5_主题1</vt:lpstr>
      <vt:lpstr>6_主题1</vt:lpstr>
      <vt:lpstr>7_主题1</vt:lpstr>
      <vt:lpstr>8_主题1</vt:lpstr>
      <vt:lpstr>9_主题1</vt:lpstr>
      <vt:lpstr>10_主题1</vt:lpstr>
      <vt:lpstr>Huawei</vt:lpstr>
      <vt:lpstr>11_主题1</vt:lpstr>
      <vt:lpstr>PowerPoint Presentation</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Sergio Martin</dc:creator>
  <cp:lastModifiedBy>Sergio Miguel Martin</cp:lastModifiedBy>
  <cp:revision>232</cp:revision>
  <dcterms:created xsi:type="dcterms:W3CDTF">2016-11-25T04:09:20Z</dcterms:created>
  <dcterms:modified xsi:type="dcterms:W3CDTF">2024-05-06T07:32:46Z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(3)tRVcHT4t+/AU+t66DyC1uhCDA22Ikbvq5sfkZXrRy+5DeRm/A7D1xsqXqNm+1G6Aq4El7C6E
o4YpEhlRHoiEeAQ0FZK6Fz0Z+rxdlAUy8et7QXdO2B9slPtGoNaCNk9HQcYkDt/moE1vMNoH
VS5rmEwaOwOqKjIR71+u09iEh7tJfW1NAADCHfBFKEETMm5YV6E3XdBVx9xyKg2hZtRO0ImB
IuxrOx3KsbkSiCZV0nak5</vt:lpwstr>
  </property>
  <property fmtid="{D5CDD505-2E9C-101B-9397-08002B2CF9AE}" pid="3" name="_ms_pID_7253431">
    <vt:lpwstr>SVY3PRcAPPEfeB3wqecJ6vma8ANEyXwyzwEqqK5GtUdcz5UsMce
eX71j7WH2iGCBqRFwST/AM0cVIJn0XHgTtN9vfku3zHindAq1Tpkb++774573xz2BVVyAZF0
BB6kF8WeblnKboNDlLhyLxmkfzsLepDtGjto9M2oS+4PzC5d+wbTptiGPEeh5eJm1Ah668bg
Ot2i8ZdqoNJ/TiHLuIPvkIARg5vFRRTZ25WCLFVztT</vt:lpwstr>
  </property>
  <property fmtid="{D5CDD505-2E9C-101B-9397-08002B2CF9AE}" pid="4" name="_ms_pID_7253432">
    <vt:lpwstr>KgKxY8J0tAQ79wO0lk00vL4x4+JJKW
SpPedKxXO9GXUqW+IKn+rEkwjyN6/YGLqcbRt9UINJriXgdvAKk=</vt:lpwstr>
  </property>
  <property fmtid="{D5CDD505-2E9C-101B-9397-08002B2CF9AE}" pid="5" name="_2015_ms_pID_725343">
    <vt:lpwstr>(3)zduNLBVhCGEWUduSmJTnKJ9OyqjBXow65XeeYbSA+Om7oRjb3hMq0nWwpW3oz1ceQYL485ED
nXpOYl2fJgG84dKqHcLnhcDttTubHd0k4dpx5NNPJDK69iVzjbCxsI35DK6HaGtJCjVePB8/
IgmPpzLJ3Pwg3eOTbtFTSbA+usCRl2zPIOAgkJWTVXHaNXFAjavkKZTaX/4jF+RpHdLyFKvL
YhY+zQG75Jy2pnBkQq</vt:lpwstr>
  </property>
  <property fmtid="{D5CDD505-2E9C-101B-9397-08002B2CF9AE}" pid="6" name="_2015_ms_pID_7253431">
    <vt:lpwstr>VU93CVxtcdx2QuH714IhleSiPY5AXtkM3nOfaZJrK8W97qmEidxLAU
cFISfOofStDhgJ9ZFwyyu7vpKJmdx0jeKzf8IxQOuoR1EsqyUb8J+JQcARlUMLsFsofKE8Kl
0YMp4BuQve9prUdWOv1POyearFxb3yio0dbi3o89J81SrqPXR3u5cHATgUcEkWKuh9sy1Iro
FZf1r1Cdau3/90KqLPyK8UsbHa7XF/wHezhv</vt:lpwstr>
  </property>
  <property fmtid="{D5CDD505-2E9C-101B-9397-08002B2CF9AE}" pid="7" name="_2015_ms_pID_7253432">
    <vt:lpwstr>08mO2j0ew1DitmyMX+9yB7M=</vt:lpwstr>
  </property>
  <property fmtid="{D5CDD505-2E9C-101B-9397-08002B2CF9AE}" pid="8" name="_readonly">
    <vt:lpwstr/>
  </property>
  <property fmtid="{D5CDD505-2E9C-101B-9397-08002B2CF9AE}" pid="9" name="_change">
    <vt:lpwstr/>
  </property>
  <property fmtid="{D5CDD505-2E9C-101B-9397-08002B2CF9AE}" pid="10" name="_full-control">
    <vt:lpwstr/>
  </property>
  <property fmtid="{D5CDD505-2E9C-101B-9397-08002B2CF9AE}" pid="11" name="sflag">
    <vt:lpwstr>1672128293</vt:lpwstr>
  </property>
</Properties>
</file>