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slideLayouts/slideLayout2.xml" ContentType="application/vnd.openxmlformats-officedocument.presentationml.slideLayout+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0.xml" ContentType="application/vnd.openxmlformats-officedocument.theme+xml"/>
  <Override PartName="/ppt/slideLayouts/slideLayout14.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 id="2147483821" r:id="rId10"/>
    <p:sldMasterId id="2147483830" r:id="rId11"/>
  </p:sldMasterIdLst>
  <p:notesMasterIdLst>
    <p:notesMasterId r:id="rId13"/>
  </p:notesMasterIdLst>
  <p:handoutMasterIdLst>
    <p:handoutMasterId r:id="rId14"/>
  </p:handoutMasterIdLst>
  <p:sldIdLst>
    <p:sldId id="771" r:id="rId12"/>
  </p:sldIdLst>
  <p:sldSz cx="7772400" cy="5143500"/>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327" userDrawn="1">
          <p15:clr>
            <a:srgbClr val="A4A3A4"/>
          </p15:clr>
        </p15:guide>
        <p15:guide id="2" orient="horz" pos="464" userDrawn="1">
          <p15:clr>
            <a:srgbClr val="A4A3A4"/>
          </p15:clr>
        </p15:guide>
        <p15:guide id="3" orient="horz" pos="634" userDrawn="1">
          <p15:clr>
            <a:srgbClr val="A4A3A4"/>
          </p15:clr>
        </p15:guide>
        <p15:guide id="4" orient="horz" pos="2130" userDrawn="1">
          <p15:clr>
            <a:srgbClr val="A4A3A4"/>
          </p15:clr>
        </p15:guide>
        <p15:guide id="5" orient="horz" pos="3015" userDrawn="1">
          <p15:clr>
            <a:srgbClr val="A4A3A4"/>
          </p15:clr>
        </p15:guide>
        <p15:guide id="6" pos="4491" userDrawn="1">
          <p15:clr>
            <a:srgbClr val="A4A3A4"/>
          </p15:clr>
        </p15:guide>
        <p15:guide id="7" pos="40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FFFFFF"/>
    <a:srgbClr val="777777"/>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92" autoAdjust="0"/>
    <p:restoredTop sz="94540" autoAdjust="0"/>
  </p:normalViewPr>
  <p:slideViewPr>
    <p:cSldViewPr showGuides="1">
      <p:cViewPr varScale="1">
        <p:scale>
          <a:sx n="183" d="100"/>
          <a:sy n="183" d="100"/>
        </p:scale>
        <p:origin x="1277" y="120"/>
      </p:cViewPr>
      <p:guideLst>
        <p:guide orient="horz" pos="327"/>
        <p:guide orient="horz" pos="464"/>
        <p:guide orient="horz" pos="634"/>
        <p:guide orient="horz" pos="2130"/>
        <p:guide orient="horz" pos="3015"/>
        <p:guide pos="4491"/>
        <p:guide pos="40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Master" Target="slideMasters/slideMaster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67413A7A-7526-4802-962C-A517EB91CD34}" type="datetimeFigureOut">
              <a:rPr lang="zh-CN" altLang="en-US"/>
              <a:pPr>
                <a:defRPr/>
              </a:pPr>
              <a:t>2024/5/3</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85B3D466-C7F0-48F4-8422-551DF7E90DB1}" type="slidenum">
              <a:rPr lang="zh-CN" altLang="en-US"/>
              <a:pPr>
                <a:defRPr/>
              </a:pPr>
              <a:t>‹#›</a:t>
            </a:fld>
            <a:endParaRPr lang="en-US" altLang="zh-CN"/>
          </a:p>
        </p:txBody>
      </p:sp>
    </p:spTree>
    <p:extLst>
      <p:ext uri="{BB962C8B-B14F-4D97-AF65-F5344CB8AC3E}">
        <p14:creationId xmlns:p14="http://schemas.microsoft.com/office/powerpoint/2010/main" val="35301706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4848CD-970E-4AA3-8F62-DAC734632DA5}" type="datetimeFigureOut">
              <a:rPr lang="en-US" smtClean="0"/>
              <a:t>5/3/2024</a:t>
            </a:fld>
            <a:endParaRPr lang="en-US"/>
          </a:p>
        </p:txBody>
      </p:sp>
      <p:sp>
        <p:nvSpPr>
          <p:cNvPr id="4" name="幻灯片图像占位符 3"/>
          <p:cNvSpPr>
            <a:spLocks noGrp="1" noRot="1" noChangeAspect="1"/>
          </p:cNvSpPr>
          <p:nvPr>
            <p:ph type="sldImg" idx="2"/>
          </p:nvPr>
        </p:nvSpPr>
        <p:spPr>
          <a:xfrm>
            <a:off x="1098550" y="1143000"/>
            <a:ext cx="46609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6ACAB1-0B51-4076-8E12-E637F7C98D79}" type="slidenum">
              <a:rPr lang="en-US" smtClean="0"/>
              <a:t>‹#›</a:t>
            </a:fld>
            <a:endParaRPr lang="en-US"/>
          </a:p>
        </p:txBody>
      </p:sp>
    </p:spTree>
    <p:extLst>
      <p:ext uri="{BB962C8B-B14F-4D97-AF65-F5344CB8AC3E}">
        <p14:creationId xmlns:p14="http://schemas.microsoft.com/office/powerpoint/2010/main" val="248147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8550" y="1143000"/>
            <a:ext cx="46609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3D1208B-ABB5-48F0-93EC-79B837E3F925}" type="slidenum">
              <a:rPr kumimoji="0" lang="zh-CN" altLang="en-US" sz="1200" b="0" i="0" u="none" strike="noStrike" kern="1200" cap="none" spc="0" normalizeH="0" baseline="0" noProof="0" smtClean="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1668251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0.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2.jpeg"/><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2307" y="1977632"/>
            <a:ext cx="4774089" cy="1077218"/>
          </a:xfrm>
        </p:spPr>
        <p:txBody>
          <a:bodyPr/>
          <a:lstStyle>
            <a:lvl1pPr marL="0" marR="0" indent="0" algn="l" defTabSz="914482" rtl="0" eaLnBrk="0" fontAlgn="base" latinLnBrk="0" hangingPunct="0">
              <a:lnSpc>
                <a:spcPct val="100000"/>
              </a:lnSpc>
              <a:spcBef>
                <a:spcPct val="0"/>
              </a:spcBef>
              <a:spcAft>
                <a:spcPct val="0"/>
              </a:spcAft>
              <a:buClrTx/>
              <a:buSzTx/>
              <a:buFontTx/>
              <a:buNone/>
              <a:tabLst/>
              <a:defRPr/>
            </a:lvl1pPr>
          </a:lstStyle>
          <a:p>
            <a:r>
              <a:rPr lang="en-US" altLang="zh-CN" dirty="0"/>
              <a:t>Click to edit Master title style</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529623931"/>
      </p:ext>
    </p:extLst>
  </p:cSld>
  <p:clrMapOvr>
    <a:masterClrMapping/>
  </p:clrMapOvr>
  <p:transition advClick="0" advTm="800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2304" y="336969"/>
            <a:ext cx="6487795" cy="653653"/>
          </a:xfrm>
          <a:prstGeom prst="rect">
            <a:avLst/>
          </a:prstGeom>
        </p:spPr>
        <p:txBody>
          <a:bodyPr/>
          <a:lstStyle>
            <a:lvl1pPr>
              <a:defRPr sz="1800">
                <a:solidFill>
                  <a:srgbClr val="CC0000"/>
                </a:solidFill>
                <a:latin typeface="Arial" panose="020B0604020202020204" pitchFamily="34" charset="0"/>
                <a:cs typeface="Arial" panose="020B0604020202020204" pitchFamily="34" charset="0"/>
              </a:defRPr>
            </a:lvl1pPr>
          </a:lstStyle>
          <a:p>
            <a:r>
              <a:rPr lang="en-US" dirty="0"/>
              <a:t>Click to edit title</a:t>
            </a:r>
          </a:p>
        </p:txBody>
      </p:sp>
      <p:sp>
        <p:nvSpPr>
          <p:cNvPr id="4" name="Content Placeholder 3"/>
          <p:cNvSpPr>
            <a:spLocks noGrp="1"/>
          </p:cNvSpPr>
          <p:nvPr>
            <p:ph sz="quarter" idx="10" hasCustomPrompt="1"/>
          </p:nvPr>
        </p:nvSpPr>
        <p:spPr>
          <a:xfrm>
            <a:off x="649474" y="1221288"/>
            <a:ext cx="3213000" cy="3438558"/>
          </a:xfrm>
          <a:prstGeom prst="rect">
            <a:avLst/>
          </a:prstGeom>
        </p:spPr>
        <p:txBody>
          <a:bodyPr/>
          <a:lstStyle>
            <a:lvl1pPr>
              <a:buClr>
                <a:schemeClr val="tx1"/>
              </a:buClr>
              <a:defRPr sz="1500">
                <a:solidFill>
                  <a:schemeClr val="tx1">
                    <a:lumMod val="95000"/>
                    <a:lumOff val="5000"/>
                  </a:schemeClr>
                </a:solidFill>
                <a:latin typeface="Arial" panose="020B0604020202020204" pitchFamily="34" charset="0"/>
                <a:cs typeface="Arial" panose="020B0604020202020204" pitchFamily="34" charset="0"/>
              </a:defRPr>
            </a:lvl1pPr>
            <a:lvl2pPr marL="742997" indent="-285768">
              <a:buClr>
                <a:schemeClr val="tx1"/>
              </a:buClr>
              <a:buSzPct val="100000"/>
              <a:buFont typeface="Wingdings" charset="2"/>
              <a:buChar char="§"/>
              <a:defRPr sz="1500">
                <a:solidFill>
                  <a:schemeClr val="tx1">
                    <a:lumMod val="95000"/>
                    <a:lumOff val="5000"/>
                  </a:schemeClr>
                </a:solidFill>
                <a:latin typeface="Arial" panose="020B0604020202020204" pitchFamily="34" charset="0"/>
                <a:cs typeface="Arial" panose="020B0604020202020204" pitchFamily="34" charset="0"/>
              </a:defRPr>
            </a:lvl2pPr>
            <a:lvl3pPr marL="1143075" indent="-228615">
              <a:buClr>
                <a:schemeClr val="tx1"/>
              </a:buClr>
              <a:buSzPct val="100000"/>
              <a:buFont typeface="Arial" charset="0"/>
              <a:buChar char="•"/>
              <a:defRPr sz="1500">
                <a:solidFill>
                  <a:schemeClr val="tx1">
                    <a:lumMod val="95000"/>
                    <a:lumOff val="5000"/>
                  </a:schemeClr>
                </a:solidFill>
                <a:latin typeface="Arial" panose="020B0604020202020204" pitchFamily="34" charset="0"/>
                <a:cs typeface="Arial" panose="020B0604020202020204" pitchFamily="34" charset="0"/>
              </a:defRPr>
            </a:lvl3pPr>
            <a:lvl4pPr>
              <a:buClr>
                <a:schemeClr val="tx1"/>
              </a:buClr>
              <a:defRPr sz="1200">
                <a:solidFill>
                  <a:schemeClr val="tx1">
                    <a:lumMod val="95000"/>
                    <a:lumOff val="5000"/>
                  </a:schemeClr>
                </a:solidFill>
                <a:latin typeface="Arial" panose="020B0604020202020204" pitchFamily="34" charset="0"/>
                <a:cs typeface="Arial" panose="020B0604020202020204" pitchFamily="34" charset="0"/>
              </a:defRPr>
            </a:lvl4pPr>
            <a:lvl5pPr>
              <a:buClr>
                <a:schemeClr val="tx1"/>
              </a:buClr>
              <a:defRPr sz="1200">
                <a:solidFill>
                  <a:schemeClr val="tx1">
                    <a:lumMod val="95000"/>
                    <a:lumOff val="5000"/>
                  </a:schemeClr>
                </a:solidFill>
                <a:latin typeface="Arial" panose="020B0604020202020204" pitchFamily="34" charset="0"/>
                <a:cs typeface="Arial" panose="020B0604020202020204" pitchFamily="34" charset="0"/>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quarter" idx="11" hasCustomPrompt="1"/>
          </p:nvPr>
        </p:nvSpPr>
        <p:spPr>
          <a:xfrm>
            <a:off x="3917098" y="1221288"/>
            <a:ext cx="3213000" cy="3438558"/>
          </a:xfrm>
          <a:prstGeom prst="rect">
            <a:avLst/>
          </a:prstGeom>
        </p:spPr>
        <p:txBody>
          <a:bodyPr/>
          <a:lstStyle>
            <a:lvl1pPr>
              <a:buClr>
                <a:schemeClr val="tx1"/>
              </a:buClr>
              <a:defRPr sz="1500">
                <a:solidFill>
                  <a:schemeClr val="tx1">
                    <a:lumMod val="95000"/>
                    <a:lumOff val="5000"/>
                  </a:schemeClr>
                </a:solidFill>
                <a:latin typeface="Arial" panose="020B0604020202020204" pitchFamily="34" charset="0"/>
                <a:cs typeface="Arial" panose="020B0604020202020204" pitchFamily="34" charset="0"/>
              </a:defRPr>
            </a:lvl1pPr>
            <a:lvl2pPr marL="742997" indent="-285768">
              <a:buClr>
                <a:schemeClr val="tx1"/>
              </a:buClr>
              <a:buSzPct val="100000"/>
              <a:buFont typeface="Wingdings" charset="2"/>
              <a:buChar char="§"/>
              <a:defRPr sz="1500">
                <a:solidFill>
                  <a:schemeClr val="tx1">
                    <a:lumMod val="95000"/>
                    <a:lumOff val="5000"/>
                  </a:schemeClr>
                </a:solidFill>
                <a:latin typeface="Arial" panose="020B0604020202020204" pitchFamily="34" charset="0"/>
                <a:cs typeface="Arial" panose="020B0604020202020204" pitchFamily="34" charset="0"/>
              </a:defRPr>
            </a:lvl2pPr>
            <a:lvl3pPr marL="1143075" indent="-228615">
              <a:buClr>
                <a:schemeClr val="tx1"/>
              </a:buClr>
              <a:buSzPct val="100000"/>
              <a:buFont typeface="Arial" charset="0"/>
              <a:buChar char="•"/>
              <a:defRPr sz="1500">
                <a:solidFill>
                  <a:schemeClr val="tx1">
                    <a:lumMod val="95000"/>
                    <a:lumOff val="5000"/>
                  </a:schemeClr>
                </a:solidFill>
                <a:latin typeface="Arial" panose="020B0604020202020204" pitchFamily="34" charset="0"/>
                <a:cs typeface="Arial" panose="020B0604020202020204" pitchFamily="34" charset="0"/>
              </a:defRPr>
            </a:lvl3pPr>
            <a:lvl4pPr>
              <a:buClr>
                <a:schemeClr val="tx1"/>
              </a:buClr>
              <a:defRPr sz="1200">
                <a:solidFill>
                  <a:schemeClr val="tx1">
                    <a:lumMod val="95000"/>
                    <a:lumOff val="5000"/>
                  </a:schemeClr>
                </a:solidFill>
                <a:latin typeface="Arial" panose="020B0604020202020204" pitchFamily="34" charset="0"/>
                <a:cs typeface="Arial" panose="020B0604020202020204" pitchFamily="34" charset="0"/>
              </a:defRPr>
            </a:lvl4pPr>
            <a:lvl5pPr>
              <a:buClr>
                <a:schemeClr val="tx1"/>
              </a:buClr>
              <a:defRPr sz="1200">
                <a:solidFill>
                  <a:schemeClr val="tx1">
                    <a:lumMod val="95000"/>
                    <a:lumOff val="5000"/>
                  </a:schemeClr>
                </a:solidFill>
                <a:latin typeface="Arial" panose="020B0604020202020204" pitchFamily="34" charset="0"/>
                <a:cs typeface="Arial" panose="020B0604020202020204" pitchFamily="34" charset="0"/>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6749314"/>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642304" y="336969"/>
            <a:ext cx="6487795" cy="653653"/>
          </a:xfrm>
          <a:prstGeom prst="rect">
            <a:avLst/>
          </a:prstGeom>
        </p:spPr>
        <p:txBody>
          <a:bodyPr/>
          <a:lstStyle>
            <a:lvl1pPr>
              <a:defRPr sz="1800" baseline="0">
                <a:solidFill>
                  <a:srgbClr val="CC0000"/>
                </a:solidFill>
                <a:latin typeface="Arial" panose="020B0604020202020204" pitchFamily="34" charset="0"/>
                <a:cs typeface="Arial" panose="020B0604020202020204" pitchFamily="34" charset="0"/>
              </a:defRPr>
            </a:lvl1pPr>
          </a:lstStyle>
          <a:p>
            <a:r>
              <a:rPr lang="en-US" dirty="0"/>
              <a:t>Click to edit title</a:t>
            </a:r>
          </a:p>
        </p:txBody>
      </p:sp>
    </p:spTree>
    <p:extLst>
      <p:ext uri="{BB962C8B-B14F-4D97-AF65-F5344CB8AC3E}">
        <p14:creationId xmlns:p14="http://schemas.microsoft.com/office/powerpoint/2010/main" val="440465501"/>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45687"/>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6" name="Rectangle 5"/>
          <p:cNvSpPr/>
          <p:nvPr userDrawn="1"/>
        </p:nvSpPr>
        <p:spPr bwMode="auto">
          <a:xfrm>
            <a:off x="0" y="0"/>
            <a:ext cx="7772400" cy="5143500"/>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59"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a:ln>
                <a:noFill/>
              </a:ln>
              <a:solidFill>
                <a:schemeClr val="tx1"/>
              </a:solidFill>
              <a:effectLst/>
              <a:latin typeface="Arial" charset="0"/>
              <a:ea typeface="宋体" charset="-122"/>
            </a:endParaRPr>
          </a:p>
        </p:txBody>
      </p:sp>
      <p:pic>
        <p:nvPicPr>
          <p:cNvPr id="3" name="Picture 2" descr="E:\01 日常工作\03 品牌规范设计\企业业务视觉规范\投标标书规范\设计文档\大平台相关资料整理\Template A\源文件\HW LOGO副本.png"/>
          <p:cNvPicPr>
            <a:picLocks noChangeAspect="1" noChangeArrowheads="1"/>
          </p:cNvPicPr>
          <p:nvPr userDrawn="1"/>
        </p:nvPicPr>
        <p:blipFill>
          <a:blip r:embed="rId2" cstate="print"/>
          <a:srcRect/>
          <a:stretch>
            <a:fillRect/>
          </a:stretch>
        </p:blipFill>
        <p:spPr bwMode="auto">
          <a:xfrm>
            <a:off x="3215695" y="950802"/>
            <a:ext cx="1408748" cy="1600312"/>
          </a:xfrm>
          <a:prstGeom prst="rect">
            <a:avLst/>
          </a:prstGeom>
          <a:noFill/>
        </p:spPr>
      </p:pic>
      <p:sp>
        <p:nvSpPr>
          <p:cNvPr id="4" name="TextBox 3"/>
          <p:cNvSpPr txBox="1"/>
          <p:nvPr userDrawn="1"/>
        </p:nvSpPr>
        <p:spPr>
          <a:xfrm>
            <a:off x="407398" y="4175206"/>
            <a:ext cx="7025344" cy="784830"/>
          </a:xfrm>
          <a:prstGeom prst="rect">
            <a:avLst/>
          </a:prstGeom>
          <a:noFill/>
        </p:spPr>
        <p:txBody>
          <a:bodyPr wrap="square" rtlCol="0">
            <a:spAutoFit/>
          </a:bodyPr>
          <a:lstStyle/>
          <a:p>
            <a:pPr marL="0" marR="0" lvl="0" indent="0" algn="just" defTabSz="914459" eaLnBrk="1" fontAlgn="auto" latinLnBrk="0" hangingPunct="1">
              <a:lnSpc>
                <a:spcPct val="100000"/>
              </a:lnSpc>
              <a:spcBef>
                <a:spcPts val="0"/>
              </a:spcBef>
              <a:spcAft>
                <a:spcPts val="0"/>
              </a:spcAft>
              <a:buClrTx/>
              <a:buSzTx/>
              <a:buFontTx/>
              <a:buNone/>
              <a:tabLst/>
              <a:defRPr/>
            </a:pPr>
            <a:r>
              <a:rPr kumimoji="0" lang="en-US" altLang="zh-CN" sz="750" b="1" i="0" u="none" strike="noStrike" kern="1200" cap="none" spc="0" normalizeH="0" baseline="0" noProof="0">
                <a:ln>
                  <a:noFill/>
                </a:ln>
                <a:solidFill>
                  <a:schemeClr val="bg1">
                    <a:lumMod val="65000"/>
                  </a:schemeClr>
                </a:solidFill>
                <a:effectLst/>
                <a:uLnTx/>
                <a:uFillTx/>
                <a:latin typeface="Arial" panose="020B0604020202020204" pitchFamily="34" charset="0"/>
                <a:ea typeface="宋体" charset="-122"/>
                <a:cs typeface="Arial" panose="020B0604020202020204" pitchFamily="34" charset="0"/>
              </a:rPr>
              <a:t>Copyright © 2020 Huawei Technologies Switzerland AG. All Rights Reserved.</a:t>
            </a:r>
            <a:endParaRPr kumimoji="0" lang="zh-CN" altLang="zh-CN" sz="750" b="0" i="0" u="none" strike="noStrike" kern="1200" cap="none" spc="0" normalizeH="0" baseline="0" noProof="0">
              <a:ln>
                <a:noFill/>
              </a:ln>
              <a:solidFill>
                <a:schemeClr val="bg1">
                  <a:lumMod val="65000"/>
                </a:schemeClr>
              </a:solidFill>
              <a:effectLst/>
              <a:uLnTx/>
              <a:uFillTx/>
              <a:latin typeface="Arial" panose="020B0604020202020204" pitchFamily="34" charset="0"/>
              <a:ea typeface="宋体" charset="-122"/>
              <a:cs typeface="Arial" panose="020B0604020202020204" pitchFamily="34" charset="0"/>
            </a:endParaRPr>
          </a:p>
          <a:p>
            <a:pPr marL="0" marR="0" lvl="0" indent="0" algn="just" defTabSz="914459" eaLnBrk="1" fontAlgn="auto" latinLnBrk="0" hangingPunct="1">
              <a:lnSpc>
                <a:spcPct val="100000"/>
              </a:lnSpc>
              <a:spcBef>
                <a:spcPts val="0"/>
              </a:spcBef>
              <a:spcAft>
                <a:spcPts val="0"/>
              </a:spcAft>
              <a:buClrTx/>
              <a:buSzTx/>
              <a:buFontTx/>
              <a:buNone/>
              <a:tabLst/>
              <a:defRPr/>
            </a:pPr>
            <a:endParaRPr kumimoji="0" lang="en-US" altLang="zh-CN" sz="750" b="0" i="0" u="none" strike="noStrike" kern="1200" cap="none" spc="0" normalizeH="0" baseline="0" noProof="0">
              <a:ln>
                <a:noFill/>
              </a:ln>
              <a:solidFill>
                <a:schemeClr val="bg1">
                  <a:lumMod val="65000"/>
                </a:schemeClr>
              </a:solidFill>
              <a:effectLst/>
              <a:uLnTx/>
              <a:uFillTx/>
              <a:latin typeface="Arial" panose="020B0604020202020204" pitchFamily="34" charset="0"/>
              <a:ea typeface="宋体" charset="-122"/>
              <a:cs typeface="Arial" panose="020B0604020202020204" pitchFamily="34" charset="0"/>
            </a:endParaRPr>
          </a:p>
          <a:p>
            <a:pPr marL="0" marR="0" lvl="0" indent="0" algn="just" defTabSz="914459" eaLnBrk="1" fontAlgn="auto" latinLnBrk="0" hangingPunct="1">
              <a:lnSpc>
                <a:spcPct val="100000"/>
              </a:lnSpc>
              <a:spcBef>
                <a:spcPts val="0"/>
              </a:spcBef>
              <a:spcAft>
                <a:spcPts val="0"/>
              </a:spcAft>
              <a:buClrTx/>
              <a:buSzTx/>
              <a:buFontTx/>
              <a:buNone/>
              <a:tabLst/>
              <a:defRPr/>
            </a:pPr>
            <a:r>
              <a:rPr kumimoji="0" lang="en-US" altLang="zh-CN" sz="750" b="0" i="0" u="none" strike="noStrike" kern="1200" cap="none" spc="0" normalizeH="0" baseline="0" noProof="0">
                <a:ln>
                  <a:noFill/>
                </a:ln>
                <a:solidFill>
                  <a:schemeClr val="bg1">
                    <a:lumMod val="65000"/>
                  </a:schemeClr>
                </a:solidFill>
                <a:effectLst/>
                <a:uLnTx/>
                <a:uFillTx/>
                <a:latin typeface="Arial" panose="020B0604020202020204" pitchFamily="34" charset="0"/>
                <a:ea typeface="宋体" charset="-122"/>
                <a:cs typeface="Arial" panose="020B0604020202020204"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kumimoji="0" lang="zh-CN" altLang="zh-CN" sz="750" b="0" i="0" u="none" strike="noStrike" kern="1200" cap="none" spc="0" normalizeH="0" baseline="0" noProof="0">
              <a:ln>
                <a:noFill/>
              </a:ln>
              <a:solidFill>
                <a:schemeClr val="bg1">
                  <a:lumMod val="65000"/>
                </a:schemeClr>
              </a:solidFill>
              <a:effectLst/>
              <a:uLnTx/>
              <a:uFillTx/>
              <a:latin typeface="Arial" panose="020B0604020202020204" pitchFamily="34" charset="0"/>
              <a:ea typeface="宋体" charset="-122"/>
              <a:cs typeface="Arial" panose="020B0604020202020204" pitchFamily="34" charset="0"/>
            </a:endParaRPr>
          </a:p>
        </p:txBody>
      </p:sp>
      <p:sp>
        <p:nvSpPr>
          <p:cNvPr id="7" name="TextBox 6"/>
          <p:cNvSpPr txBox="1"/>
          <p:nvPr userDrawn="1"/>
        </p:nvSpPr>
        <p:spPr>
          <a:xfrm>
            <a:off x="2557681" y="2947671"/>
            <a:ext cx="2724785" cy="276999"/>
          </a:xfrm>
          <a:prstGeom prst="rect">
            <a:avLst/>
          </a:prstGeom>
          <a:noFill/>
        </p:spPr>
        <p:txBody>
          <a:bodyPr wrap="none" lIns="0" tIns="0" rIns="0" bIns="0" rtlCol="0">
            <a:spAutoFit/>
          </a:bodyPr>
          <a:lstStyle/>
          <a:p>
            <a:pPr algn="ctr"/>
            <a:r>
              <a:rPr lang="en-US" sz="1800" b="1">
                <a:solidFill>
                  <a:srgbClr val="6A6A6A"/>
                </a:solidFill>
              </a:rPr>
              <a:t>GERMAN</a:t>
            </a:r>
            <a:r>
              <a:rPr lang="en-US" sz="1800" b="1"/>
              <a:t> </a:t>
            </a:r>
            <a:r>
              <a:rPr lang="en-US" sz="1800" b="1">
                <a:solidFill>
                  <a:schemeClr val="accent2"/>
                </a:solidFill>
              </a:rPr>
              <a:t>RESEARCH</a:t>
            </a:r>
            <a:r>
              <a:rPr lang="en-US" sz="1800" b="1"/>
              <a:t> </a:t>
            </a:r>
            <a:r>
              <a:rPr lang="en-US" sz="1800" b="1">
                <a:solidFill>
                  <a:srgbClr val="6A6A6A"/>
                </a:solidFill>
              </a:rPr>
              <a:t>CENTER</a:t>
            </a:r>
          </a:p>
        </p:txBody>
      </p:sp>
    </p:spTree>
    <p:extLst>
      <p:ext uri="{BB962C8B-B14F-4D97-AF65-F5344CB8AC3E}">
        <p14:creationId xmlns:p14="http://schemas.microsoft.com/office/powerpoint/2010/main" val="1646374373"/>
      </p:ext>
    </p:extLst>
  </p:cSld>
  <p:clrMapOvr>
    <a:masterClrMapping/>
  </p:clrMapOvr>
  <mc:AlternateContent xmlns:mc="http://schemas.openxmlformats.org/markup-compatibility/2006" xmlns:p14="http://schemas.microsoft.com/office/powerpoint/2010/main">
    <mc:Choice Requires="p14">
      <p:transition p14:dur="10" advClick="0" advTm="8000"/>
    </mc:Choice>
    <mc:Fallback xmlns="">
      <p:transition advClick="0" advTm="8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2305" y="336969"/>
            <a:ext cx="6487795" cy="653653"/>
          </a:xfrm>
          <a:prstGeom prst="rect">
            <a:avLst/>
          </a:prstGeom>
        </p:spPr>
        <p:txBody>
          <a:bodyPr/>
          <a:lstStyle>
            <a:lvl1pPr>
              <a:defRPr sz="1454">
                <a:solidFill>
                  <a:srgbClr val="CC0000"/>
                </a:solidFill>
                <a:latin typeface="Arial" panose="020B0604020202020204" pitchFamily="34" charset="0"/>
                <a:cs typeface="Arial" panose="020B0604020202020204" pitchFamily="34" charset="0"/>
              </a:defRPr>
            </a:lvl1pPr>
          </a:lstStyle>
          <a:p>
            <a:r>
              <a:rPr lang="en-US" dirty="0"/>
              <a:t>Click to edit title</a:t>
            </a:r>
          </a:p>
        </p:txBody>
      </p:sp>
      <p:sp>
        <p:nvSpPr>
          <p:cNvPr id="4" name="Content Placeholder 3"/>
          <p:cNvSpPr>
            <a:spLocks noGrp="1"/>
          </p:cNvSpPr>
          <p:nvPr>
            <p:ph sz="quarter" idx="10" hasCustomPrompt="1"/>
          </p:nvPr>
        </p:nvSpPr>
        <p:spPr>
          <a:xfrm>
            <a:off x="649479" y="1221288"/>
            <a:ext cx="6473450" cy="3438558"/>
          </a:xfrm>
          <a:prstGeom prst="rect">
            <a:avLst/>
          </a:prstGeom>
        </p:spPr>
        <p:txBody>
          <a:bodyPr/>
          <a:lstStyle>
            <a:lvl1pPr>
              <a:buClr>
                <a:schemeClr val="tx1"/>
              </a:buClr>
              <a:defRPr sz="1211">
                <a:solidFill>
                  <a:schemeClr val="tx1">
                    <a:lumMod val="95000"/>
                    <a:lumOff val="5000"/>
                  </a:schemeClr>
                </a:solidFill>
                <a:latin typeface="Arial" panose="020B0604020202020204" pitchFamily="34" charset="0"/>
                <a:cs typeface="Arial" panose="020B0604020202020204" pitchFamily="34" charset="0"/>
              </a:defRPr>
            </a:lvl1pPr>
            <a:lvl2pPr marL="599717" indent="-230660">
              <a:buClr>
                <a:schemeClr val="tx1"/>
              </a:buClr>
              <a:buSzPct val="100000"/>
              <a:buFont typeface="Wingdings" charset="2"/>
              <a:buChar char="§"/>
              <a:defRPr sz="1211">
                <a:solidFill>
                  <a:schemeClr val="tx1">
                    <a:lumMod val="95000"/>
                    <a:lumOff val="5000"/>
                  </a:schemeClr>
                </a:solidFill>
                <a:latin typeface="Arial" panose="020B0604020202020204" pitchFamily="34" charset="0"/>
                <a:cs typeface="Arial" panose="020B0604020202020204" pitchFamily="34" charset="0"/>
              </a:defRPr>
            </a:lvl2pPr>
            <a:lvl3pPr marL="922642" indent="-184527">
              <a:buClr>
                <a:schemeClr val="tx1"/>
              </a:buClr>
              <a:buSzPct val="100000"/>
              <a:buFont typeface="Arial" charset="0"/>
              <a:buChar char="•"/>
              <a:defRPr sz="1211">
                <a:solidFill>
                  <a:schemeClr val="tx1">
                    <a:lumMod val="95000"/>
                    <a:lumOff val="5000"/>
                  </a:schemeClr>
                </a:solidFill>
                <a:latin typeface="Arial" panose="020B0604020202020204" pitchFamily="34" charset="0"/>
                <a:cs typeface="Arial" panose="020B0604020202020204" pitchFamily="34" charset="0"/>
              </a:defRPr>
            </a:lvl3pPr>
            <a:lvl4pPr>
              <a:buClr>
                <a:schemeClr val="tx1"/>
              </a:buClr>
              <a:defRPr sz="968">
                <a:solidFill>
                  <a:schemeClr val="tx1">
                    <a:lumMod val="95000"/>
                    <a:lumOff val="5000"/>
                  </a:schemeClr>
                </a:solidFill>
                <a:latin typeface="Arial" panose="020B0604020202020204" pitchFamily="34" charset="0"/>
                <a:cs typeface="Arial" panose="020B0604020202020204" pitchFamily="34" charset="0"/>
              </a:defRPr>
            </a:lvl4pPr>
            <a:lvl5pPr>
              <a:buClr>
                <a:schemeClr val="tx1"/>
              </a:buClr>
              <a:defRPr sz="968">
                <a:solidFill>
                  <a:schemeClr val="tx1">
                    <a:lumMod val="95000"/>
                    <a:lumOff val="5000"/>
                  </a:schemeClr>
                </a:solidFill>
                <a:latin typeface="Arial" panose="020B0604020202020204" pitchFamily="34" charset="0"/>
                <a:cs typeface="Arial" panose="020B0604020202020204" pitchFamily="34" charset="0"/>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57805962"/>
      </p:ext>
    </p:extLst>
  </p:cSld>
  <p:clrMapOvr>
    <a:masterClrMapping/>
  </p:clrMapOvr>
  <mc:AlternateContent xmlns:mc="http://schemas.openxmlformats.org/markup-compatibility/2006" xmlns:p14="http://schemas.microsoft.com/office/powerpoint/2010/main">
    <mc:Choice Requires="p14">
      <p:transition p14:dur="10" advClick="0" advTm="8000"/>
    </mc:Choice>
    <mc:Fallback xmlns="">
      <p:transition advClick="0" advTm="8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2307" y="3363841"/>
            <a:ext cx="4774089" cy="1077218"/>
          </a:xfrm>
        </p:spPr>
        <p:txBody>
          <a:bodyPr/>
          <a:lstStyle>
            <a:lvl1pPr marL="0" marR="0" indent="0" algn="l" defTabSz="914482" rtl="0" eaLnBrk="0" fontAlgn="base" latinLnBrk="0" hangingPunct="0">
              <a:lnSpc>
                <a:spcPct val="100000"/>
              </a:lnSpc>
              <a:spcBef>
                <a:spcPct val="0"/>
              </a:spcBef>
              <a:spcAft>
                <a:spcPct val="0"/>
              </a:spcAft>
              <a:buClrTx/>
              <a:buSzTx/>
              <a:buFontTx/>
              <a:buNone/>
              <a:tabLst/>
              <a:defRPr/>
            </a:lvl1pPr>
          </a:lstStyle>
          <a:p>
            <a:r>
              <a:rPr lang="en-US" altLang="zh-CN" dirty="0"/>
              <a:t>Click to edit Master title style</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307722081"/>
      </p:ext>
    </p:extLst>
  </p:cSld>
  <p:clrMapOvr>
    <a:masterClrMapping/>
  </p:clrMapOvr>
  <p:transition advClick="0" advTm="800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2307" y="3363841"/>
            <a:ext cx="4774089" cy="1077218"/>
          </a:xfrm>
        </p:spPr>
        <p:txBody>
          <a:bodyPr/>
          <a:lstStyle>
            <a:lvl1pPr marL="0" marR="0" indent="0" algn="l" defTabSz="914482" rtl="0" eaLnBrk="0" fontAlgn="base" latinLnBrk="0" hangingPunct="0">
              <a:lnSpc>
                <a:spcPct val="100000"/>
              </a:lnSpc>
              <a:spcBef>
                <a:spcPct val="0"/>
              </a:spcBef>
              <a:spcAft>
                <a:spcPct val="0"/>
              </a:spcAft>
              <a:buClrTx/>
              <a:buSzTx/>
              <a:buFontTx/>
              <a:buNone/>
              <a:tabLst/>
              <a:defRPr/>
            </a:lvl1pPr>
          </a:lstStyle>
          <a:p>
            <a:r>
              <a:rPr lang="en-US" altLang="zh-CN" dirty="0"/>
              <a:t>Click to edit Master title style</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20182250"/>
      </p:ext>
    </p:extLst>
  </p:cSld>
  <p:clrMapOvr>
    <a:masterClrMapping/>
  </p:clrMapOvr>
  <p:transition advClick="0" advTm="800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2307" y="3363841"/>
            <a:ext cx="4774089" cy="1077218"/>
          </a:xfrm>
        </p:spPr>
        <p:txBody>
          <a:bodyPr/>
          <a:lstStyle>
            <a:lvl1pPr marL="0" marR="0" indent="0" algn="l" defTabSz="914482" rtl="0" eaLnBrk="0" fontAlgn="base" latinLnBrk="0" hangingPunct="0">
              <a:lnSpc>
                <a:spcPct val="100000"/>
              </a:lnSpc>
              <a:spcBef>
                <a:spcPct val="0"/>
              </a:spcBef>
              <a:spcAft>
                <a:spcPct val="0"/>
              </a:spcAft>
              <a:buClrTx/>
              <a:buSzTx/>
              <a:buFontTx/>
              <a:buNone/>
              <a:tabLst/>
              <a:defRPr/>
            </a:lvl1pPr>
          </a:lstStyle>
          <a:p>
            <a:r>
              <a:rPr lang="en-US" altLang="zh-CN" dirty="0"/>
              <a:t>Click to edit Master title style</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160878602"/>
      </p:ext>
    </p:extLst>
  </p:cSld>
  <p:clrMapOvr>
    <a:masterClrMapping/>
  </p:clrMapOvr>
  <p:transition advClick="0" advTm="800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2307" y="3363841"/>
            <a:ext cx="4774089" cy="1077218"/>
          </a:xfrm>
        </p:spPr>
        <p:txBody>
          <a:bodyPr/>
          <a:lstStyle>
            <a:lvl1pPr marL="0" marR="0" indent="0" algn="l" defTabSz="914482" rtl="0" eaLnBrk="0" fontAlgn="base" latinLnBrk="0" hangingPunct="0">
              <a:lnSpc>
                <a:spcPct val="100000"/>
              </a:lnSpc>
              <a:spcBef>
                <a:spcPct val="0"/>
              </a:spcBef>
              <a:spcAft>
                <a:spcPct val="0"/>
              </a:spcAft>
              <a:buClrTx/>
              <a:buSzTx/>
              <a:buFontTx/>
              <a:buNone/>
              <a:tabLst/>
              <a:defRPr/>
            </a:lvl1pPr>
          </a:lstStyle>
          <a:p>
            <a:r>
              <a:rPr lang="en-US" altLang="zh-CN" dirty="0"/>
              <a:t>Click to edit Master title style</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22059948"/>
      </p:ext>
    </p:extLst>
  </p:cSld>
  <p:clrMapOvr>
    <a:masterClrMapping/>
  </p:clrMapOvr>
  <p:transition advClick="0" advTm="800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E:\01 日常工作\10 多媒体\PPT内部汇报用模板\PPT封面03副本.jpg"/>
          <p:cNvPicPr>
            <a:picLocks noChangeAspect="1" noChangeArrowheads="1"/>
          </p:cNvPicPr>
          <p:nvPr userDrawn="1"/>
        </p:nvPicPr>
        <p:blipFill>
          <a:blip r:embed="rId2" cstate="print"/>
          <a:srcRect/>
          <a:stretch>
            <a:fillRect/>
          </a:stretch>
        </p:blipFill>
        <p:spPr bwMode="auto">
          <a:xfrm>
            <a:off x="0" y="0"/>
            <a:ext cx="7772400" cy="5143500"/>
          </a:xfrm>
          <a:prstGeom prst="rect">
            <a:avLst/>
          </a:prstGeom>
          <a:noFill/>
        </p:spPr>
      </p:pic>
      <p:sp>
        <p:nvSpPr>
          <p:cNvPr id="6" name="Rectangle 8"/>
          <p:cNvSpPr>
            <a:spLocks noGrp="1" noChangeArrowheads="1"/>
          </p:cNvSpPr>
          <p:nvPr>
            <p:ph type="title" hasCustomPrompt="1"/>
          </p:nvPr>
        </p:nvSpPr>
        <p:spPr bwMode="auto">
          <a:xfrm>
            <a:off x="559297" y="1587950"/>
            <a:ext cx="6771969" cy="642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0000" rIns="0" bIns="90000" numCol="1" anchor="t" anchorCtr="0" compatLnSpc="1">
            <a:prstTxWarp prst="textNoShape">
              <a:avLst/>
            </a:prstTxWarp>
            <a:spAutoFit/>
          </a:bodyPr>
          <a:lstStyle>
            <a:lvl1pPr algn="l">
              <a:defRPr sz="2850">
                <a:solidFill>
                  <a:schemeClr val="bg1"/>
                </a:solidFill>
                <a:latin typeface="Arial" panose="020B0604020202020204" pitchFamily="34" charset="0"/>
                <a:cs typeface="Arial" panose="020B0604020202020204" pitchFamily="34" charset="0"/>
              </a:defRPr>
            </a:lvl1pPr>
          </a:lstStyle>
          <a:p>
            <a:pPr lvl="0"/>
            <a:r>
              <a:rPr lang="en-US" altLang="zh-CN" dirty="0"/>
              <a:t>Click to edit title</a:t>
            </a:r>
            <a:endParaRPr lang="zh-CN" altLang="en-US" dirty="0"/>
          </a:p>
        </p:txBody>
      </p:sp>
      <p:sp>
        <p:nvSpPr>
          <p:cNvPr id="9" name="TextBox 8"/>
          <p:cNvSpPr txBox="1"/>
          <p:nvPr userDrawn="1"/>
        </p:nvSpPr>
        <p:spPr>
          <a:xfrm>
            <a:off x="556906" y="882209"/>
            <a:ext cx="4182235" cy="253916"/>
          </a:xfrm>
          <a:prstGeom prst="rect">
            <a:avLst/>
          </a:prstGeom>
          <a:noFill/>
        </p:spPr>
        <p:txBody>
          <a:bodyPr wrap="none" lIns="0" rIns="0" rtlCol="0">
            <a:spAutoFit/>
          </a:bodyPr>
          <a:lstStyle/>
          <a:p>
            <a:pPr algn="l"/>
            <a:r>
              <a:rPr lang="en-US" altLang="zh-CN" sz="1050" b="1"/>
              <a:t>Computing</a:t>
            </a:r>
            <a:r>
              <a:rPr lang="en-US" altLang="zh-CN" sz="1050" b="1" baseline="0"/>
              <a:t> Systems Laboratory   </a:t>
            </a:r>
            <a:r>
              <a:rPr lang="en-US" altLang="zh-CN" sz="1050" b="1">
                <a:solidFill>
                  <a:srgbClr val="6A6A6A"/>
                </a:solidFill>
              </a:rPr>
              <a:t>|</a:t>
            </a:r>
            <a:r>
              <a:rPr lang="en-US" altLang="zh-CN" sz="1050" b="1" baseline="0"/>
              <a:t>  </a:t>
            </a:r>
            <a:r>
              <a:rPr lang="en-US" altLang="zh-CN" sz="1050" b="1"/>
              <a:t>HUAWEI   </a:t>
            </a:r>
            <a:r>
              <a:rPr lang="en-US" altLang="zh-CN" sz="1050" b="1">
                <a:solidFill>
                  <a:srgbClr val="6A6A6A"/>
                </a:solidFill>
              </a:rPr>
              <a:t>|</a:t>
            </a:r>
            <a:r>
              <a:rPr lang="en-US" altLang="zh-CN" sz="1050" b="1"/>
              <a:t>   </a:t>
            </a:r>
            <a:r>
              <a:rPr lang="en-US" altLang="zh-CN" sz="1050" b="1">
                <a:solidFill>
                  <a:srgbClr val="6A6A6A"/>
                </a:solidFill>
              </a:rPr>
              <a:t>ZURICH </a:t>
            </a:r>
            <a:r>
              <a:rPr lang="en-US" altLang="zh-CN" sz="1050" b="1">
                <a:solidFill>
                  <a:schemeClr val="accent2"/>
                </a:solidFill>
              </a:rPr>
              <a:t>RESEARCH</a:t>
            </a:r>
            <a:r>
              <a:rPr lang="en-US" altLang="zh-CN" sz="1050" b="1"/>
              <a:t> </a:t>
            </a:r>
            <a:r>
              <a:rPr lang="en-US" altLang="zh-CN" sz="1050" b="1">
                <a:solidFill>
                  <a:srgbClr val="6A6A6A"/>
                </a:solidFill>
              </a:rPr>
              <a:t>CENTER</a:t>
            </a:r>
          </a:p>
        </p:txBody>
      </p:sp>
      <p:sp>
        <p:nvSpPr>
          <p:cNvPr id="11" name="TextBox 10"/>
          <p:cNvSpPr txBox="1"/>
          <p:nvPr userDrawn="1"/>
        </p:nvSpPr>
        <p:spPr>
          <a:xfrm>
            <a:off x="556906" y="4686379"/>
            <a:ext cx="2059859" cy="115416"/>
          </a:xfrm>
          <a:prstGeom prst="rect">
            <a:avLst/>
          </a:prstGeom>
          <a:noFill/>
        </p:spPr>
        <p:txBody>
          <a:bodyPr wrap="none" lIns="0" tIns="0" rIns="0" bIns="0" rtlCol="0">
            <a:spAutoFit/>
          </a:bodyPr>
          <a:lstStyle/>
          <a:p>
            <a:pPr algn="l"/>
            <a:r>
              <a:rPr lang="en-US" sz="750" b="0" noProof="0">
                <a:solidFill>
                  <a:schemeClr val="bg1">
                    <a:lumMod val="75000"/>
                  </a:schemeClr>
                </a:solidFill>
                <a:latin typeface="Arial" panose="020B0604020202020204" pitchFamily="34" charset="0"/>
                <a:cs typeface="Arial" panose="020B0604020202020204" pitchFamily="34" charset="0"/>
              </a:rPr>
              <a:t>HUAWEI TECHNOLOGIES SWITZERLAND AG</a:t>
            </a:r>
          </a:p>
        </p:txBody>
      </p:sp>
      <p:sp>
        <p:nvSpPr>
          <p:cNvPr id="20" name="Text Placeholder 19"/>
          <p:cNvSpPr>
            <a:spLocks noGrp="1"/>
          </p:cNvSpPr>
          <p:nvPr>
            <p:ph type="body" sz="quarter" idx="10" hasCustomPrompt="1"/>
          </p:nvPr>
        </p:nvSpPr>
        <p:spPr>
          <a:xfrm>
            <a:off x="556902" y="2945864"/>
            <a:ext cx="4303157" cy="400050"/>
          </a:xfrm>
          <a:prstGeom prst="rect">
            <a:avLst/>
          </a:prstGeom>
        </p:spPr>
        <p:txBody>
          <a:bodyPr lIns="0" rIns="0"/>
          <a:lstStyle>
            <a:lvl1pPr marL="0" indent="0">
              <a:buNone/>
              <a:defRPr sz="1350" b="0">
                <a:solidFill>
                  <a:schemeClr val="bg1"/>
                </a:solidFill>
                <a:latin typeface="Arial" panose="020B0604020202020204" pitchFamily="34" charset="0"/>
                <a:cs typeface="Arial" panose="020B0604020202020204" pitchFamily="34" charset="0"/>
              </a:defRPr>
            </a:lvl1pPr>
          </a:lstStyle>
          <a:p>
            <a:pPr lvl="0"/>
            <a:r>
              <a:rPr lang="en-US" dirty="0"/>
              <a:t>Click to edit author</a:t>
            </a:r>
          </a:p>
        </p:txBody>
      </p:sp>
      <p:sp>
        <p:nvSpPr>
          <p:cNvPr id="4" name="Text Placeholder 3"/>
          <p:cNvSpPr>
            <a:spLocks noGrp="1"/>
          </p:cNvSpPr>
          <p:nvPr>
            <p:ph type="body" sz="quarter" idx="11" hasCustomPrompt="1"/>
          </p:nvPr>
        </p:nvSpPr>
        <p:spPr>
          <a:xfrm>
            <a:off x="556901" y="2168244"/>
            <a:ext cx="6774364" cy="479425"/>
          </a:xfrm>
          <a:prstGeom prst="rect">
            <a:avLst/>
          </a:prstGeom>
        </p:spPr>
        <p:txBody>
          <a:bodyPr lIns="0" tIns="0" rIns="0" bIns="0" anchor="ctr"/>
          <a:lstStyle>
            <a:lvl1pPr marL="0" indent="0">
              <a:buNone/>
              <a:defRPr sz="1800" b="0">
                <a:solidFill>
                  <a:schemeClr val="bg1"/>
                </a:solidFill>
                <a:latin typeface="Arial" panose="020B0604020202020204" pitchFamily="34" charset="0"/>
                <a:cs typeface="Arial" panose="020B0604020202020204" pitchFamily="34" charset="0"/>
              </a:defRPr>
            </a:lvl1pPr>
            <a:lvl2pPr marL="457230" indent="0">
              <a:buNone/>
              <a:defRPr sz="2400">
                <a:solidFill>
                  <a:schemeClr val="bg1"/>
                </a:solidFill>
              </a:defRPr>
            </a:lvl2pPr>
            <a:lvl3pPr marL="914459" indent="0">
              <a:buNone/>
              <a:defRPr sz="2400">
                <a:solidFill>
                  <a:schemeClr val="bg1"/>
                </a:solidFill>
              </a:defRPr>
            </a:lvl3pPr>
            <a:lvl4pPr marL="1371689" indent="0">
              <a:buNone/>
              <a:defRPr sz="2400">
                <a:solidFill>
                  <a:schemeClr val="bg1"/>
                </a:solidFill>
              </a:defRPr>
            </a:lvl4pPr>
            <a:lvl5pPr marL="1828918" indent="0">
              <a:buNone/>
              <a:defRPr sz="2400">
                <a:solidFill>
                  <a:schemeClr val="bg1"/>
                </a:solidFill>
              </a:defRPr>
            </a:lvl5pPr>
          </a:lstStyle>
          <a:p>
            <a:pPr lvl="0"/>
            <a:r>
              <a:rPr lang="en-US" dirty="0"/>
              <a:t>Click to edit subtitle</a:t>
            </a:r>
          </a:p>
        </p:txBody>
      </p:sp>
      <p:pic>
        <p:nvPicPr>
          <p:cNvPr id="10" name="Picture 9" descr="E:\01 日常工作\03 品牌规范设计\企业业务视觉规范\投标标书规范\设计文档\大平台相关资料整理\Template A\源文件\HW LOGO副本.png"/>
          <p:cNvPicPr>
            <a:picLocks noChangeAspect="1" noChangeArrowheads="1"/>
          </p:cNvPicPr>
          <p:nvPr userDrawn="1"/>
        </p:nvPicPr>
        <p:blipFill rotWithShape="1">
          <a:blip r:embed="rId3" cstate="print">
            <a:extLst>
              <a:ext uri="{28A0092B-C50C-407E-A947-70E740481C1C}">
                <a14:useLocalDpi xmlns:a14="http://schemas.microsoft.com/office/drawing/2010/main"/>
              </a:ext>
            </a:extLst>
          </a:blip>
          <a:srcRect t="2860" b="4536"/>
          <a:stretch/>
        </p:blipFill>
        <p:spPr bwMode="auto">
          <a:xfrm>
            <a:off x="6601866" y="4034485"/>
            <a:ext cx="729401" cy="767306"/>
          </a:xfrm>
          <a:prstGeom prst="rect">
            <a:avLst/>
          </a:prstGeom>
          <a:noFill/>
        </p:spPr>
      </p:pic>
    </p:spTree>
    <p:extLst>
      <p:ext uri="{BB962C8B-B14F-4D97-AF65-F5344CB8AC3E}">
        <p14:creationId xmlns:p14="http://schemas.microsoft.com/office/powerpoint/2010/main" val="2695225754"/>
      </p:ext>
    </p:extLst>
  </p:cSld>
  <p:clrMapOvr>
    <a:masterClrMapping/>
  </p:clrMapOvr>
  <mc:AlternateContent xmlns:mc="http://schemas.openxmlformats.org/markup-compatibility/2006" xmlns:p14="http://schemas.microsoft.com/office/powerpoint/2010/main">
    <mc:Choice Requires="p14">
      <p:transition p14:dur="10" advClick="0" advTm="8000"/>
    </mc:Choice>
    <mc:Fallback xmlns="">
      <p:transition advClick="0" advTm="8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Blank) 1">
    <p:spTree>
      <p:nvGrpSpPr>
        <p:cNvPr id="1" name=""/>
        <p:cNvGrpSpPr/>
        <p:nvPr/>
      </p:nvGrpSpPr>
      <p:grpSpPr>
        <a:xfrm>
          <a:off x="0" y="0"/>
          <a:ext cx="0" cy="0"/>
          <a:chOff x="0" y="0"/>
          <a:chExt cx="0" cy="0"/>
        </a:xfrm>
      </p:grpSpPr>
      <p:sp>
        <p:nvSpPr>
          <p:cNvPr id="2" name="Rectangle 1"/>
          <p:cNvSpPr/>
          <p:nvPr userDrawn="1"/>
        </p:nvSpPr>
        <p:spPr bwMode="auto">
          <a:xfrm>
            <a:off x="0" y="4505335"/>
            <a:ext cx="7772400" cy="638175"/>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marL="0" marR="0" indent="0" algn="l" defTabSz="68586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350" b="0" i="0" u="none" strike="noStrike" cap="none" normalizeH="0" baseline="0">
              <a:ln>
                <a:noFill/>
              </a:ln>
              <a:solidFill>
                <a:schemeClr val="bg1"/>
              </a:solidFill>
              <a:effectLst/>
              <a:latin typeface="Arial" charset="0"/>
              <a:ea typeface="宋体" charset="-122"/>
            </a:endParaRPr>
          </a:p>
        </p:txBody>
      </p:sp>
      <p:sp>
        <p:nvSpPr>
          <p:cNvPr id="6" name="Rectangle 8"/>
          <p:cNvSpPr>
            <a:spLocks noGrp="1" noChangeArrowheads="1"/>
          </p:cNvSpPr>
          <p:nvPr>
            <p:ph type="title" hasCustomPrompt="1"/>
          </p:nvPr>
        </p:nvSpPr>
        <p:spPr bwMode="auto">
          <a:xfrm>
            <a:off x="559297" y="1587950"/>
            <a:ext cx="6771969" cy="642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0000" rIns="0" bIns="90000" numCol="1" anchor="t" anchorCtr="0" compatLnSpc="1">
            <a:prstTxWarp prst="textNoShape">
              <a:avLst/>
            </a:prstTxWarp>
            <a:spAutoFit/>
          </a:bodyPr>
          <a:lstStyle>
            <a:lvl1pPr algn="l">
              <a:defRPr sz="2850">
                <a:solidFill>
                  <a:schemeClr val="bg1"/>
                </a:solidFill>
                <a:latin typeface="Arial" panose="020B0604020202020204" pitchFamily="34" charset="0"/>
                <a:cs typeface="Arial" panose="020B0604020202020204" pitchFamily="34" charset="0"/>
              </a:defRPr>
            </a:lvl1pPr>
          </a:lstStyle>
          <a:p>
            <a:pPr lvl="0"/>
            <a:r>
              <a:rPr lang="en-US" altLang="zh-CN" dirty="0"/>
              <a:t>Click to edit title</a:t>
            </a:r>
            <a:endParaRPr lang="zh-CN" altLang="en-US" dirty="0"/>
          </a:p>
        </p:txBody>
      </p:sp>
      <p:sp>
        <p:nvSpPr>
          <p:cNvPr id="9" name="TextBox 8"/>
          <p:cNvSpPr txBox="1"/>
          <p:nvPr userDrawn="1"/>
        </p:nvSpPr>
        <p:spPr>
          <a:xfrm>
            <a:off x="556906" y="882209"/>
            <a:ext cx="4182235" cy="253916"/>
          </a:xfrm>
          <a:prstGeom prst="rect">
            <a:avLst/>
          </a:prstGeom>
          <a:noFill/>
        </p:spPr>
        <p:txBody>
          <a:bodyPr wrap="none" lIns="0" rIns="0" rtlCol="0">
            <a:spAutoFit/>
          </a:bodyPr>
          <a:lstStyle/>
          <a:p>
            <a:pPr algn="l"/>
            <a:r>
              <a:rPr lang="en-US" altLang="zh-CN" sz="1050" b="1"/>
              <a:t>Computing</a:t>
            </a:r>
            <a:r>
              <a:rPr lang="en-US" altLang="zh-CN" sz="1050" b="1" baseline="0"/>
              <a:t> Systems Laboratory   </a:t>
            </a:r>
            <a:r>
              <a:rPr lang="en-US" altLang="zh-CN" sz="1050" b="1">
                <a:solidFill>
                  <a:srgbClr val="6A6A6A"/>
                </a:solidFill>
              </a:rPr>
              <a:t>|</a:t>
            </a:r>
            <a:r>
              <a:rPr lang="en-US" altLang="zh-CN" sz="1050" b="1" baseline="0"/>
              <a:t>  </a:t>
            </a:r>
            <a:r>
              <a:rPr lang="en-US" altLang="zh-CN" sz="1050" b="1"/>
              <a:t>HUAWEI   </a:t>
            </a:r>
            <a:r>
              <a:rPr lang="en-US" altLang="zh-CN" sz="1050" b="1">
                <a:solidFill>
                  <a:srgbClr val="6A6A6A"/>
                </a:solidFill>
              </a:rPr>
              <a:t>|</a:t>
            </a:r>
            <a:r>
              <a:rPr lang="en-US" altLang="zh-CN" sz="1050" b="1"/>
              <a:t>   </a:t>
            </a:r>
            <a:r>
              <a:rPr lang="en-US" altLang="zh-CN" sz="1050" b="1">
                <a:solidFill>
                  <a:srgbClr val="6A6A6A"/>
                </a:solidFill>
              </a:rPr>
              <a:t>ZURICH </a:t>
            </a:r>
            <a:r>
              <a:rPr lang="en-US" altLang="zh-CN" sz="1050" b="1">
                <a:solidFill>
                  <a:schemeClr val="accent2"/>
                </a:solidFill>
              </a:rPr>
              <a:t>RESEARCH</a:t>
            </a:r>
            <a:r>
              <a:rPr lang="en-US" altLang="zh-CN" sz="1050" b="1"/>
              <a:t> </a:t>
            </a:r>
            <a:r>
              <a:rPr lang="en-US" altLang="zh-CN" sz="1050" b="1">
                <a:solidFill>
                  <a:srgbClr val="6A6A6A"/>
                </a:solidFill>
              </a:rPr>
              <a:t>CENTER</a:t>
            </a:r>
          </a:p>
        </p:txBody>
      </p:sp>
      <p:sp>
        <p:nvSpPr>
          <p:cNvPr id="11" name="TextBox 10"/>
          <p:cNvSpPr txBox="1"/>
          <p:nvPr userDrawn="1"/>
        </p:nvSpPr>
        <p:spPr>
          <a:xfrm>
            <a:off x="556906" y="4686379"/>
            <a:ext cx="2059859" cy="115416"/>
          </a:xfrm>
          <a:prstGeom prst="rect">
            <a:avLst/>
          </a:prstGeom>
          <a:noFill/>
        </p:spPr>
        <p:txBody>
          <a:bodyPr wrap="none" lIns="0" tIns="0" rIns="0" bIns="0" rtlCol="0">
            <a:spAutoFit/>
          </a:bodyPr>
          <a:lstStyle/>
          <a:p>
            <a:pPr algn="l"/>
            <a:r>
              <a:rPr lang="en-US" sz="750" b="0" noProof="0">
                <a:solidFill>
                  <a:schemeClr val="bg1">
                    <a:lumMod val="75000"/>
                  </a:schemeClr>
                </a:solidFill>
                <a:latin typeface="Arial" panose="020B0604020202020204" pitchFamily="34" charset="0"/>
                <a:cs typeface="Arial" panose="020B0604020202020204" pitchFamily="34" charset="0"/>
              </a:rPr>
              <a:t>HUAWEI TECHNOLOGIES SWITZERLAND AG</a:t>
            </a:r>
          </a:p>
        </p:txBody>
      </p:sp>
      <p:sp>
        <p:nvSpPr>
          <p:cNvPr id="20" name="Text Placeholder 19"/>
          <p:cNvSpPr>
            <a:spLocks noGrp="1"/>
          </p:cNvSpPr>
          <p:nvPr>
            <p:ph type="body" sz="quarter" idx="10" hasCustomPrompt="1"/>
          </p:nvPr>
        </p:nvSpPr>
        <p:spPr>
          <a:xfrm>
            <a:off x="556902" y="2945864"/>
            <a:ext cx="4303157" cy="400050"/>
          </a:xfrm>
          <a:prstGeom prst="rect">
            <a:avLst/>
          </a:prstGeom>
        </p:spPr>
        <p:txBody>
          <a:bodyPr lIns="0" rIns="0"/>
          <a:lstStyle>
            <a:lvl1pPr marL="0" indent="0">
              <a:buNone/>
              <a:defRPr sz="1350" b="0">
                <a:solidFill>
                  <a:schemeClr val="bg1"/>
                </a:solidFill>
                <a:latin typeface="Arial" panose="020B0604020202020204" pitchFamily="34" charset="0"/>
                <a:cs typeface="Arial" panose="020B0604020202020204" pitchFamily="34" charset="0"/>
              </a:defRPr>
            </a:lvl1pPr>
          </a:lstStyle>
          <a:p>
            <a:pPr lvl="0"/>
            <a:r>
              <a:rPr lang="en-US" dirty="0"/>
              <a:t>Click to edit author</a:t>
            </a:r>
          </a:p>
        </p:txBody>
      </p:sp>
      <p:sp>
        <p:nvSpPr>
          <p:cNvPr id="4" name="Text Placeholder 3"/>
          <p:cNvSpPr>
            <a:spLocks noGrp="1"/>
          </p:cNvSpPr>
          <p:nvPr>
            <p:ph type="body" sz="quarter" idx="11" hasCustomPrompt="1"/>
          </p:nvPr>
        </p:nvSpPr>
        <p:spPr>
          <a:xfrm>
            <a:off x="556901" y="2168244"/>
            <a:ext cx="6774364" cy="479425"/>
          </a:xfrm>
          <a:prstGeom prst="rect">
            <a:avLst/>
          </a:prstGeom>
        </p:spPr>
        <p:txBody>
          <a:bodyPr lIns="0" tIns="0" rIns="0" bIns="0" anchor="ctr"/>
          <a:lstStyle>
            <a:lvl1pPr marL="0" indent="0">
              <a:buNone/>
              <a:defRPr sz="1800" b="0">
                <a:solidFill>
                  <a:schemeClr val="bg1"/>
                </a:solidFill>
                <a:latin typeface="Arial" panose="020B0604020202020204" pitchFamily="34" charset="0"/>
                <a:cs typeface="Arial" panose="020B0604020202020204" pitchFamily="34" charset="0"/>
              </a:defRPr>
            </a:lvl1pPr>
            <a:lvl2pPr marL="457230" indent="0">
              <a:buNone/>
              <a:defRPr sz="2400">
                <a:solidFill>
                  <a:schemeClr val="bg1"/>
                </a:solidFill>
              </a:defRPr>
            </a:lvl2pPr>
            <a:lvl3pPr marL="914459" indent="0">
              <a:buNone/>
              <a:defRPr sz="2400">
                <a:solidFill>
                  <a:schemeClr val="bg1"/>
                </a:solidFill>
              </a:defRPr>
            </a:lvl3pPr>
            <a:lvl4pPr marL="1371689" indent="0">
              <a:buNone/>
              <a:defRPr sz="2400">
                <a:solidFill>
                  <a:schemeClr val="bg1"/>
                </a:solidFill>
              </a:defRPr>
            </a:lvl4pPr>
            <a:lvl5pPr marL="1828918" indent="0">
              <a:buNone/>
              <a:defRPr sz="2400">
                <a:solidFill>
                  <a:schemeClr val="bg1"/>
                </a:solidFill>
              </a:defRPr>
            </a:lvl5pPr>
          </a:lstStyle>
          <a:p>
            <a:pPr lvl="0"/>
            <a:r>
              <a:rPr lang="en-US" dirty="0"/>
              <a:t>Click to edit subtitle</a:t>
            </a:r>
          </a:p>
        </p:txBody>
      </p:sp>
      <p:pic>
        <p:nvPicPr>
          <p:cNvPr id="10" name="Picture 9" descr="E:\01 日常工作\03 品牌规范设计\企业业务视觉规范\投标标书规范\设计文档\大平台相关资料整理\Template A\源文件\HW LOGO副本.png"/>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t="2860" b="4536"/>
          <a:stretch/>
        </p:blipFill>
        <p:spPr bwMode="auto">
          <a:xfrm>
            <a:off x="6601866" y="4034485"/>
            <a:ext cx="729401" cy="767306"/>
          </a:xfrm>
          <a:prstGeom prst="rect">
            <a:avLst/>
          </a:prstGeom>
          <a:noFill/>
        </p:spPr>
      </p:pic>
      <p:sp>
        <p:nvSpPr>
          <p:cNvPr id="13" name="Rectangle 12"/>
          <p:cNvSpPr/>
          <p:nvPr userDrawn="1"/>
        </p:nvSpPr>
        <p:spPr bwMode="auto">
          <a:xfrm>
            <a:off x="0" y="4035"/>
            <a:ext cx="7772400" cy="722369"/>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marL="0" marR="0" indent="0" algn="l" defTabSz="68586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350" b="0" i="0" u="none" strike="noStrike" cap="none" normalizeH="0" baseline="0">
              <a:ln>
                <a:noFill/>
              </a:ln>
              <a:solidFill>
                <a:schemeClr val="bg1"/>
              </a:solidFill>
              <a:effectLst/>
              <a:latin typeface="Arial" charset="0"/>
              <a:ea typeface="宋体" charset="-122"/>
            </a:endParaRPr>
          </a:p>
        </p:txBody>
      </p:sp>
    </p:spTree>
    <p:extLst>
      <p:ext uri="{BB962C8B-B14F-4D97-AF65-F5344CB8AC3E}">
        <p14:creationId xmlns:p14="http://schemas.microsoft.com/office/powerpoint/2010/main" val="3681211798"/>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Blank) 2">
    <p:spTree>
      <p:nvGrpSpPr>
        <p:cNvPr id="1" name=""/>
        <p:cNvGrpSpPr/>
        <p:nvPr/>
      </p:nvGrpSpPr>
      <p:grpSpPr>
        <a:xfrm>
          <a:off x="0" y="0"/>
          <a:ext cx="0" cy="0"/>
          <a:chOff x="0" y="0"/>
          <a:chExt cx="0" cy="0"/>
        </a:xfrm>
      </p:grpSpPr>
      <p:sp>
        <p:nvSpPr>
          <p:cNvPr id="13" name="Rectangle 12"/>
          <p:cNvSpPr/>
          <p:nvPr userDrawn="1"/>
        </p:nvSpPr>
        <p:spPr bwMode="auto">
          <a:xfrm>
            <a:off x="0" y="4035"/>
            <a:ext cx="7772400" cy="722369"/>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marL="0" marR="0" indent="0" algn="l" defTabSz="68586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350" b="0" i="0" u="none" strike="noStrike" cap="none" normalizeH="0" baseline="0">
              <a:ln>
                <a:noFill/>
              </a:ln>
              <a:solidFill>
                <a:schemeClr val="bg1"/>
              </a:solidFill>
              <a:effectLst/>
              <a:latin typeface="Arial" charset="0"/>
              <a:ea typeface="宋体" charset="-122"/>
            </a:endParaRPr>
          </a:p>
        </p:txBody>
      </p:sp>
      <p:sp>
        <p:nvSpPr>
          <p:cNvPr id="2" name="Rectangle 1"/>
          <p:cNvSpPr/>
          <p:nvPr userDrawn="1"/>
        </p:nvSpPr>
        <p:spPr bwMode="auto">
          <a:xfrm>
            <a:off x="0" y="4505335"/>
            <a:ext cx="7772400" cy="638175"/>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marL="0" marR="0" indent="0" algn="l" defTabSz="68586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350" b="0" i="0" u="none" strike="noStrike" cap="none" normalizeH="0" baseline="0">
              <a:ln>
                <a:noFill/>
              </a:ln>
              <a:solidFill>
                <a:schemeClr val="bg1"/>
              </a:solidFill>
              <a:effectLst/>
              <a:latin typeface="Arial" charset="0"/>
              <a:ea typeface="宋体" charset="-122"/>
            </a:endParaRPr>
          </a:p>
        </p:txBody>
      </p:sp>
      <p:sp>
        <p:nvSpPr>
          <p:cNvPr id="6" name="Rectangle 8"/>
          <p:cNvSpPr>
            <a:spLocks noGrp="1" noChangeArrowheads="1"/>
          </p:cNvSpPr>
          <p:nvPr>
            <p:ph type="title" hasCustomPrompt="1"/>
          </p:nvPr>
        </p:nvSpPr>
        <p:spPr bwMode="auto">
          <a:xfrm>
            <a:off x="559297" y="1587950"/>
            <a:ext cx="6771969" cy="642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0000" rIns="0" bIns="90000" numCol="1" anchor="t" anchorCtr="0" compatLnSpc="1">
            <a:prstTxWarp prst="textNoShape">
              <a:avLst/>
            </a:prstTxWarp>
            <a:spAutoFit/>
          </a:bodyPr>
          <a:lstStyle>
            <a:lvl1pPr algn="l">
              <a:defRPr sz="2850">
                <a:solidFill>
                  <a:schemeClr val="bg1"/>
                </a:solidFill>
                <a:latin typeface="Arial" panose="020B0604020202020204" pitchFamily="34" charset="0"/>
                <a:cs typeface="Arial" panose="020B0604020202020204" pitchFamily="34" charset="0"/>
              </a:defRPr>
            </a:lvl1pPr>
          </a:lstStyle>
          <a:p>
            <a:pPr lvl="0"/>
            <a:r>
              <a:rPr lang="en-US" altLang="zh-CN" dirty="0"/>
              <a:t>Click to edit title</a:t>
            </a:r>
            <a:endParaRPr lang="zh-CN" altLang="en-US" dirty="0"/>
          </a:p>
        </p:txBody>
      </p:sp>
      <p:sp>
        <p:nvSpPr>
          <p:cNvPr id="9" name="TextBox 8"/>
          <p:cNvSpPr txBox="1"/>
          <p:nvPr userDrawn="1"/>
        </p:nvSpPr>
        <p:spPr>
          <a:xfrm>
            <a:off x="556906" y="882209"/>
            <a:ext cx="4182235" cy="253916"/>
          </a:xfrm>
          <a:prstGeom prst="rect">
            <a:avLst/>
          </a:prstGeom>
          <a:noFill/>
        </p:spPr>
        <p:txBody>
          <a:bodyPr wrap="none" lIns="0" rIns="0" rtlCol="0">
            <a:spAutoFit/>
          </a:bodyPr>
          <a:lstStyle/>
          <a:p>
            <a:pPr algn="l"/>
            <a:r>
              <a:rPr lang="en-US" altLang="zh-CN" sz="1050" b="1"/>
              <a:t>Computing</a:t>
            </a:r>
            <a:r>
              <a:rPr lang="en-US" altLang="zh-CN" sz="1050" b="1" baseline="0"/>
              <a:t> Systems Laboratory   </a:t>
            </a:r>
            <a:r>
              <a:rPr lang="en-US" altLang="zh-CN" sz="1050" b="1">
                <a:solidFill>
                  <a:srgbClr val="6A6A6A"/>
                </a:solidFill>
              </a:rPr>
              <a:t>|</a:t>
            </a:r>
            <a:r>
              <a:rPr lang="en-US" altLang="zh-CN" sz="1050" b="1" baseline="0"/>
              <a:t>  </a:t>
            </a:r>
            <a:r>
              <a:rPr lang="en-US" altLang="zh-CN" sz="1050" b="1"/>
              <a:t>HUAWEI   </a:t>
            </a:r>
            <a:r>
              <a:rPr lang="en-US" altLang="zh-CN" sz="1050" b="1">
                <a:solidFill>
                  <a:srgbClr val="6A6A6A"/>
                </a:solidFill>
              </a:rPr>
              <a:t>|</a:t>
            </a:r>
            <a:r>
              <a:rPr lang="en-US" altLang="zh-CN" sz="1050" b="1"/>
              <a:t>   </a:t>
            </a:r>
            <a:r>
              <a:rPr lang="en-US" altLang="zh-CN" sz="1050" b="1">
                <a:solidFill>
                  <a:srgbClr val="6A6A6A"/>
                </a:solidFill>
              </a:rPr>
              <a:t>ZURICH </a:t>
            </a:r>
            <a:r>
              <a:rPr lang="en-US" altLang="zh-CN" sz="1050" b="1">
                <a:solidFill>
                  <a:schemeClr val="accent2"/>
                </a:solidFill>
              </a:rPr>
              <a:t>RESEARCH</a:t>
            </a:r>
            <a:r>
              <a:rPr lang="en-US" altLang="zh-CN" sz="1050" b="1"/>
              <a:t> </a:t>
            </a:r>
            <a:r>
              <a:rPr lang="en-US" altLang="zh-CN" sz="1050" b="1">
                <a:solidFill>
                  <a:srgbClr val="6A6A6A"/>
                </a:solidFill>
              </a:rPr>
              <a:t>CENTER</a:t>
            </a:r>
          </a:p>
        </p:txBody>
      </p:sp>
      <p:sp>
        <p:nvSpPr>
          <p:cNvPr id="11" name="TextBox 10"/>
          <p:cNvSpPr txBox="1"/>
          <p:nvPr userDrawn="1"/>
        </p:nvSpPr>
        <p:spPr>
          <a:xfrm>
            <a:off x="556906" y="4686379"/>
            <a:ext cx="2059859" cy="115416"/>
          </a:xfrm>
          <a:prstGeom prst="rect">
            <a:avLst/>
          </a:prstGeom>
          <a:noFill/>
        </p:spPr>
        <p:txBody>
          <a:bodyPr wrap="none" lIns="0" tIns="0" rIns="0" bIns="0" rtlCol="0">
            <a:spAutoFit/>
          </a:bodyPr>
          <a:lstStyle/>
          <a:p>
            <a:pPr algn="l"/>
            <a:r>
              <a:rPr lang="en-US" sz="750" b="0" noProof="0">
                <a:solidFill>
                  <a:schemeClr val="bg1">
                    <a:lumMod val="75000"/>
                  </a:schemeClr>
                </a:solidFill>
                <a:latin typeface="Arial" panose="020B0604020202020204" pitchFamily="34" charset="0"/>
                <a:cs typeface="Arial" panose="020B0604020202020204" pitchFamily="34" charset="0"/>
              </a:rPr>
              <a:t>HUAWEI TECHNOLOGIES SWITZERLAND AG</a:t>
            </a:r>
          </a:p>
        </p:txBody>
      </p:sp>
      <p:sp>
        <p:nvSpPr>
          <p:cNvPr id="20" name="Text Placeholder 19"/>
          <p:cNvSpPr>
            <a:spLocks noGrp="1"/>
          </p:cNvSpPr>
          <p:nvPr>
            <p:ph type="body" sz="quarter" idx="10" hasCustomPrompt="1"/>
          </p:nvPr>
        </p:nvSpPr>
        <p:spPr>
          <a:xfrm>
            <a:off x="556902" y="2945864"/>
            <a:ext cx="4303157" cy="400050"/>
          </a:xfrm>
          <a:prstGeom prst="rect">
            <a:avLst/>
          </a:prstGeom>
        </p:spPr>
        <p:txBody>
          <a:bodyPr lIns="0" rIns="0"/>
          <a:lstStyle>
            <a:lvl1pPr marL="0" indent="0">
              <a:buNone/>
              <a:defRPr sz="1350" b="0">
                <a:solidFill>
                  <a:schemeClr val="bg1"/>
                </a:solidFill>
                <a:latin typeface="Arial" panose="020B0604020202020204" pitchFamily="34" charset="0"/>
                <a:cs typeface="Arial" panose="020B0604020202020204" pitchFamily="34" charset="0"/>
              </a:defRPr>
            </a:lvl1pPr>
          </a:lstStyle>
          <a:p>
            <a:pPr lvl="0"/>
            <a:r>
              <a:rPr lang="en-US" dirty="0"/>
              <a:t>Click to edit author</a:t>
            </a:r>
          </a:p>
        </p:txBody>
      </p:sp>
      <p:sp>
        <p:nvSpPr>
          <p:cNvPr id="4" name="Text Placeholder 3"/>
          <p:cNvSpPr>
            <a:spLocks noGrp="1"/>
          </p:cNvSpPr>
          <p:nvPr>
            <p:ph type="body" sz="quarter" idx="11" hasCustomPrompt="1"/>
          </p:nvPr>
        </p:nvSpPr>
        <p:spPr>
          <a:xfrm>
            <a:off x="556901" y="2168244"/>
            <a:ext cx="6774364" cy="479425"/>
          </a:xfrm>
          <a:prstGeom prst="rect">
            <a:avLst/>
          </a:prstGeom>
        </p:spPr>
        <p:txBody>
          <a:bodyPr lIns="0" tIns="0" rIns="0" bIns="0" anchor="ctr"/>
          <a:lstStyle>
            <a:lvl1pPr marL="0" indent="0">
              <a:buNone/>
              <a:defRPr sz="1800" b="0">
                <a:solidFill>
                  <a:schemeClr val="bg1"/>
                </a:solidFill>
                <a:latin typeface="Arial" panose="020B0604020202020204" pitchFamily="34" charset="0"/>
                <a:cs typeface="Arial" panose="020B0604020202020204" pitchFamily="34" charset="0"/>
              </a:defRPr>
            </a:lvl1pPr>
            <a:lvl2pPr marL="457230" indent="0">
              <a:buNone/>
              <a:defRPr sz="2400">
                <a:solidFill>
                  <a:schemeClr val="bg1"/>
                </a:solidFill>
              </a:defRPr>
            </a:lvl2pPr>
            <a:lvl3pPr marL="914459" indent="0">
              <a:buNone/>
              <a:defRPr sz="2400">
                <a:solidFill>
                  <a:schemeClr val="bg1"/>
                </a:solidFill>
              </a:defRPr>
            </a:lvl3pPr>
            <a:lvl4pPr marL="1371689" indent="0">
              <a:buNone/>
              <a:defRPr sz="2400">
                <a:solidFill>
                  <a:schemeClr val="bg1"/>
                </a:solidFill>
              </a:defRPr>
            </a:lvl4pPr>
            <a:lvl5pPr marL="1828918" indent="0">
              <a:buNone/>
              <a:defRPr sz="2400">
                <a:solidFill>
                  <a:schemeClr val="bg1"/>
                </a:solidFill>
              </a:defRPr>
            </a:lvl5pPr>
          </a:lstStyle>
          <a:p>
            <a:pPr lvl="0"/>
            <a:r>
              <a:rPr lang="en-US" dirty="0"/>
              <a:t>Click to edit subtitle</a:t>
            </a:r>
          </a:p>
        </p:txBody>
      </p:sp>
      <p:pic>
        <p:nvPicPr>
          <p:cNvPr id="12" name="Picture 11" descr="E:\01 日常工作\03 品牌规范设计\企业业务视觉规范\投标标书规范\设计文档\大平台相关资料整理\Template A\源文件\HW LOGO副本.png"/>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t="2860" b="4536"/>
          <a:stretch/>
        </p:blipFill>
        <p:spPr bwMode="auto">
          <a:xfrm>
            <a:off x="6601864" y="345734"/>
            <a:ext cx="729401" cy="767306"/>
          </a:xfrm>
          <a:prstGeom prst="rect">
            <a:avLst/>
          </a:prstGeom>
          <a:noFill/>
        </p:spPr>
      </p:pic>
    </p:spTree>
    <p:extLst>
      <p:ext uri="{BB962C8B-B14F-4D97-AF65-F5344CB8AC3E}">
        <p14:creationId xmlns:p14="http://schemas.microsoft.com/office/powerpoint/2010/main" val="1529531174"/>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2304" y="336969"/>
            <a:ext cx="6487795" cy="653653"/>
          </a:xfrm>
          <a:prstGeom prst="rect">
            <a:avLst/>
          </a:prstGeom>
        </p:spPr>
        <p:txBody>
          <a:bodyPr/>
          <a:lstStyle>
            <a:lvl1pPr>
              <a:defRPr sz="1800">
                <a:solidFill>
                  <a:srgbClr val="CC0000"/>
                </a:solidFill>
                <a:latin typeface="Arial" panose="020B0604020202020204" pitchFamily="34" charset="0"/>
                <a:cs typeface="Arial" panose="020B0604020202020204" pitchFamily="34" charset="0"/>
              </a:defRPr>
            </a:lvl1pPr>
          </a:lstStyle>
          <a:p>
            <a:r>
              <a:rPr lang="en-US" dirty="0"/>
              <a:t>Click to edit title</a:t>
            </a:r>
          </a:p>
        </p:txBody>
      </p:sp>
      <p:sp>
        <p:nvSpPr>
          <p:cNvPr id="4" name="Content Placeholder 3"/>
          <p:cNvSpPr>
            <a:spLocks noGrp="1"/>
          </p:cNvSpPr>
          <p:nvPr>
            <p:ph sz="quarter" idx="10" hasCustomPrompt="1"/>
          </p:nvPr>
        </p:nvSpPr>
        <p:spPr>
          <a:xfrm>
            <a:off x="649479" y="1221288"/>
            <a:ext cx="6473450" cy="3438558"/>
          </a:xfrm>
          <a:prstGeom prst="rect">
            <a:avLst/>
          </a:prstGeom>
        </p:spPr>
        <p:txBody>
          <a:bodyPr/>
          <a:lstStyle>
            <a:lvl1pPr>
              <a:buClr>
                <a:schemeClr val="tx1"/>
              </a:buClr>
              <a:defRPr sz="1500">
                <a:solidFill>
                  <a:schemeClr val="tx1">
                    <a:lumMod val="95000"/>
                    <a:lumOff val="5000"/>
                  </a:schemeClr>
                </a:solidFill>
                <a:latin typeface="Arial" panose="020B0604020202020204" pitchFamily="34" charset="0"/>
                <a:cs typeface="Arial" panose="020B0604020202020204" pitchFamily="34" charset="0"/>
              </a:defRPr>
            </a:lvl1pPr>
            <a:lvl2pPr marL="742997" indent="-285768">
              <a:buClr>
                <a:schemeClr val="tx1"/>
              </a:buClr>
              <a:buSzPct val="100000"/>
              <a:buFont typeface="Wingdings" charset="2"/>
              <a:buChar char="§"/>
              <a:defRPr sz="1500">
                <a:solidFill>
                  <a:schemeClr val="tx1">
                    <a:lumMod val="95000"/>
                    <a:lumOff val="5000"/>
                  </a:schemeClr>
                </a:solidFill>
                <a:latin typeface="Arial" panose="020B0604020202020204" pitchFamily="34" charset="0"/>
                <a:cs typeface="Arial" panose="020B0604020202020204" pitchFamily="34" charset="0"/>
              </a:defRPr>
            </a:lvl2pPr>
            <a:lvl3pPr marL="1143075" indent="-228615">
              <a:buClr>
                <a:schemeClr val="tx1"/>
              </a:buClr>
              <a:buSzPct val="100000"/>
              <a:buFont typeface="Arial" charset="0"/>
              <a:buChar char="•"/>
              <a:defRPr sz="1500">
                <a:solidFill>
                  <a:schemeClr val="tx1">
                    <a:lumMod val="95000"/>
                    <a:lumOff val="5000"/>
                  </a:schemeClr>
                </a:solidFill>
                <a:latin typeface="Arial" panose="020B0604020202020204" pitchFamily="34" charset="0"/>
                <a:cs typeface="Arial" panose="020B0604020202020204" pitchFamily="34" charset="0"/>
              </a:defRPr>
            </a:lvl3pPr>
            <a:lvl4pPr>
              <a:buClr>
                <a:schemeClr val="tx1"/>
              </a:buClr>
              <a:defRPr sz="1200">
                <a:solidFill>
                  <a:schemeClr val="tx1">
                    <a:lumMod val="95000"/>
                    <a:lumOff val="5000"/>
                  </a:schemeClr>
                </a:solidFill>
                <a:latin typeface="Arial" panose="020B0604020202020204" pitchFamily="34" charset="0"/>
                <a:cs typeface="Arial" panose="020B0604020202020204" pitchFamily="34" charset="0"/>
              </a:defRPr>
            </a:lvl4pPr>
            <a:lvl5pPr>
              <a:buClr>
                <a:schemeClr val="tx1"/>
              </a:buClr>
              <a:defRPr sz="1200">
                <a:solidFill>
                  <a:schemeClr val="tx1">
                    <a:lumMod val="95000"/>
                    <a:lumOff val="5000"/>
                  </a:schemeClr>
                </a:solidFill>
                <a:latin typeface="Arial" panose="020B0604020202020204" pitchFamily="34" charset="0"/>
                <a:cs typeface="Arial" panose="020B0604020202020204" pitchFamily="34" charset="0"/>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96123433"/>
      </p:ext>
    </p:extLst>
  </p:cSld>
  <p:clrMapOvr>
    <a:masterClrMapping/>
  </p:clrMapOvr>
  <mc:AlternateContent xmlns:mc="http://schemas.openxmlformats.org/markup-compatibility/2006" xmlns:p14="http://schemas.microsoft.com/office/powerpoint/2010/main">
    <mc:Choice Requires="p14">
      <p:transition p14:dur="10" advClick="0" advTm="8000"/>
    </mc:Choice>
    <mc:Fallback xmlns="">
      <p:transition advClick="0" advTm="8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18.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image" Target="../media/image17.png"/><Relationship Id="rId2" Type="http://schemas.openxmlformats.org/officeDocument/2006/relationships/slideLayout" Target="../slideLayouts/slideLayout7.xml"/><Relationship Id="rId16"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image" Target="../media/image16.png"/><Relationship Id="rId5" Type="http://schemas.openxmlformats.org/officeDocument/2006/relationships/slideLayout" Target="../slideLayouts/slideLayout10.xml"/><Relationship Id="rId15" Type="http://schemas.openxmlformats.org/officeDocument/2006/relationships/image" Target="../media/image20.png"/><Relationship Id="rId10" Type="http://schemas.openxmlformats.org/officeDocument/2006/relationships/image" Target="../media/image15.jpeg"/><Relationship Id="rId4" Type="http://schemas.openxmlformats.org/officeDocument/2006/relationships/slideLayout" Target="../slideLayouts/slideLayout9.xml"/><Relationship Id="rId9" Type="http://schemas.openxmlformats.org/officeDocument/2006/relationships/theme" Target="../theme/theme10.xml"/><Relationship Id="rId14" Type="http://schemas.openxmlformats.org/officeDocument/2006/relationships/image" Target="../media/image19.png"/></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4.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7.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theme" Target="../theme/theme5.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9.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theme" Target="../theme/theme6.xm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11.png"/></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9" name="Picture 146" descr="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987574"/>
            <a:ext cx="7772400" cy="2599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6401092" y="2799997"/>
            <a:ext cx="1127232"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dirty="0">
                <a:solidFill>
                  <a:srgbClr val="FFFFFF"/>
                </a:solidFill>
                <a:latin typeface="Calibri" panose="020F0502020204030204" pitchFamily="34" charset="0"/>
                <a:ea typeface="MS PGothic" pitchFamily="34" charset="-128"/>
                <a:cs typeface="Calibri" panose="020F0502020204030204" pitchFamily="34" charset="0"/>
              </a:rPr>
              <a:t>www.huawei.com</a:t>
            </a:r>
          </a:p>
        </p:txBody>
      </p:sp>
      <p:sp>
        <p:nvSpPr>
          <p:cNvPr id="1031" name="Rectangle 2"/>
          <p:cNvSpPr>
            <a:spLocks noGrp="1" noChangeArrowheads="1"/>
          </p:cNvSpPr>
          <p:nvPr>
            <p:ph type="title"/>
          </p:nvPr>
        </p:nvSpPr>
        <p:spPr bwMode="auto">
          <a:xfrm>
            <a:off x="642302" y="1557357"/>
            <a:ext cx="5080102"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en-US" altLang="zh-CN" dirty="0"/>
              <a:t>Click to edit Master title style</a:t>
            </a:r>
            <a:endParaRPr lang="zh-CN" altLang="en-US" dirty="0"/>
          </a:p>
        </p:txBody>
      </p:sp>
      <p:sp>
        <p:nvSpPr>
          <p:cNvPr id="1032" name="Rectangle 3"/>
          <p:cNvSpPr>
            <a:spLocks noGrp="1" noChangeArrowheads="1"/>
          </p:cNvSpPr>
          <p:nvPr>
            <p:ph type="body" idx="1"/>
          </p:nvPr>
        </p:nvSpPr>
        <p:spPr bwMode="auto">
          <a:xfrm>
            <a:off x="642306" y="2301488"/>
            <a:ext cx="45298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dirty="0"/>
              <a:t>Click to edit Master subtitle style</a:t>
            </a:r>
          </a:p>
        </p:txBody>
      </p:sp>
      <p:sp>
        <p:nvSpPr>
          <p:cNvPr id="1036" name="Rectangle 13"/>
          <p:cNvSpPr>
            <a:spLocks noChangeArrowheads="1"/>
          </p:cNvSpPr>
          <p:nvPr/>
        </p:nvSpPr>
        <p:spPr bwMode="auto">
          <a:xfrm>
            <a:off x="6150452" y="357189"/>
            <a:ext cx="1245473"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94" eaLnBrk="0" hangingPunct="0"/>
            <a:r>
              <a:rPr lang="en-US" altLang="zh-CN" sz="1400" b="1" dirty="0">
                <a:solidFill>
                  <a:srgbClr val="666666"/>
                </a:solidFill>
                <a:latin typeface="Calibri" panose="020F0502020204030204" pitchFamily="34" charset="0"/>
                <a:ea typeface="ＭＳ Ｐゴシック" pitchFamily="34" charset="-128"/>
                <a:cs typeface="Calibri" panose="020F0502020204030204" pitchFamily="34" charset="0"/>
              </a:rPr>
              <a:t>Security Level: </a:t>
            </a:r>
          </a:p>
        </p:txBody>
      </p:sp>
      <p:sp>
        <p:nvSpPr>
          <p:cNvPr id="310" name="Rectangle 19"/>
          <p:cNvSpPr>
            <a:spLocks noGrp="1" noChangeArrowheads="1"/>
          </p:cNvSpPr>
          <p:nvPr>
            <p:ph type="dt" sz="quarter" idx="2"/>
          </p:nvPr>
        </p:nvSpPr>
        <p:spPr bwMode="auto">
          <a:xfrm>
            <a:off x="642302" y="359570"/>
            <a:ext cx="110166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Calibri Light" panose="020F0302020204030204" pitchFamily="34" charset="0"/>
                <a:ea typeface="+mn-ea"/>
              </a:defRPr>
            </a:lvl1pPr>
          </a:lstStyle>
          <a:p>
            <a:pPr>
              <a:defRPr/>
            </a:pPr>
            <a:r>
              <a:rPr lang="en-US" altLang="zh-CN"/>
              <a:t>1/9/2016</a:t>
            </a:r>
            <a:endParaRPr lang="en-US" altLang="zh-CN" dirty="0"/>
          </a:p>
        </p:txBody>
      </p:sp>
      <p:sp>
        <p:nvSpPr>
          <p:cNvPr id="11" name="Text Box 5"/>
          <p:cNvSpPr txBox="1">
            <a:spLocks noChangeArrowheads="1"/>
          </p:cNvSpPr>
          <p:nvPr/>
        </p:nvSpPr>
        <p:spPr bwMode="auto">
          <a:xfrm>
            <a:off x="310794" y="4610871"/>
            <a:ext cx="2209516"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200" b="1" dirty="0">
                <a:latin typeface="Calibri" panose="020F0502020204030204" pitchFamily="34" charset="0"/>
                <a:ea typeface="MS PGothic" pitchFamily="34" charset="-128"/>
                <a:cs typeface="Calibri" panose="020F0502020204030204" pitchFamily="34" charset="0"/>
              </a:rPr>
              <a:t>HUAWEI TECHNOLOGIES Co., Ltd.</a:t>
            </a:r>
          </a:p>
        </p:txBody>
      </p:sp>
      <p:pic>
        <p:nvPicPr>
          <p:cNvPr id="13" name="Picture 77" descr="Logo"/>
          <p:cNvPicPr>
            <a:picLocks noChangeAspect="1" noChangeArrowheads="1"/>
          </p:cNvPicPr>
          <p:nvPr userDrawn="1"/>
        </p:nvPicPr>
        <p:blipFill>
          <a:blip r:embed="rId3" cstate="email"/>
          <a:srcRect/>
          <a:stretch>
            <a:fillRect/>
          </a:stretch>
        </p:blipFill>
        <p:spPr bwMode="auto">
          <a:xfrm>
            <a:off x="6741551" y="4299942"/>
            <a:ext cx="449820" cy="528010"/>
          </a:xfrm>
          <a:prstGeom prst="rect">
            <a:avLst/>
          </a:prstGeom>
          <a:noFill/>
        </p:spPr>
      </p:pic>
    </p:spTree>
  </p:cSld>
  <p:clrMap bg1="lt1" tx1="dk1" bg2="lt2" tx2="dk2" accent1="accent1" accent2="accent2" accent3="accent3" accent4="accent4" accent5="accent5" accent6="accent6" hlink="hlink" folHlink="folHlink"/>
  <p:transition advClick="0" advTm="8000"/>
  <p:txStyles>
    <p:titleStyle>
      <a:lvl1pPr algn="l" rtl="0" eaLnBrk="1" fontAlgn="base" hangingPunct="1">
        <a:spcBef>
          <a:spcPct val="0"/>
        </a:spcBef>
        <a:spcAft>
          <a:spcPct val="0"/>
        </a:spcAft>
        <a:defRPr lang="zh-CN" altLang="en-US" sz="3200" b="1" dirty="0">
          <a:solidFill>
            <a:schemeClr val="bg1"/>
          </a:solidFill>
          <a:latin typeface="Calibri" panose="020F0502020204030204" pitchFamily="34" charset="0"/>
          <a:ea typeface="黑体" pitchFamily="49" charset="-122"/>
          <a:cs typeface="Calibri" panose="020F0502020204030204" pitchFamily="34" charset="0"/>
        </a:defRPr>
      </a:lvl1pPr>
      <a:lvl2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7241"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82"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723"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964"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30" indent="-342930" algn="l" rtl="0" eaLnBrk="1" fontAlgn="base" hangingPunct="1">
        <a:spcBef>
          <a:spcPct val="20000"/>
        </a:spcBef>
        <a:spcAft>
          <a:spcPct val="0"/>
        </a:spcAft>
        <a:buClr>
          <a:srgbClr val="990000"/>
        </a:buClr>
        <a:defRPr sz="2400">
          <a:solidFill>
            <a:schemeClr val="bg1"/>
          </a:solidFill>
          <a:latin typeface="Calibri Light" panose="020F0302020204030204" pitchFamily="34" charset="0"/>
          <a:ea typeface="黑体" pitchFamily="49" charset="-122"/>
          <a:cs typeface="+mn-cs"/>
        </a:defRPr>
      </a:lvl1pPr>
      <a:lvl2pPr marL="743016" indent="-285776" algn="l" rtl="0" eaLnBrk="1" fontAlgn="base" hangingPunct="1">
        <a:spcBef>
          <a:spcPct val="20000"/>
        </a:spcBef>
        <a:spcAft>
          <a:spcPct val="0"/>
        </a:spcAft>
        <a:buFont typeface="Arial" charset="0"/>
        <a:buChar char="›"/>
        <a:defRPr sz="2000">
          <a:solidFill>
            <a:schemeClr val="tx1"/>
          </a:solidFill>
          <a:latin typeface="+mn-lt"/>
          <a:ea typeface="+mn-ea"/>
          <a:cs typeface="+mn-cs"/>
        </a:defRPr>
      </a:lvl2pPr>
      <a:lvl3pPr marL="1143102" indent="-22862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343" indent="-228620" algn="l" rtl="0" eaLnBrk="1" fontAlgn="base" hangingPunct="1">
        <a:spcBef>
          <a:spcPct val="20000"/>
        </a:spcBef>
        <a:spcAft>
          <a:spcPct val="0"/>
        </a:spcAft>
        <a:buChar char="–"/>
        <a:defRPr sz="1600">
          <a:solidFill>
            <a:schemeClr val="tx1"/>
          </a:solidFill>
          <a:latin typeface="+mn-lt"/>
          <a:ea typeface="+mn-ea"/>
          <a:cs typeface="+mn-cs"/>
        </a:defRPr>
      </a:lvl4pPr>
      <a:lvl5pPr marL="2057583"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5pPr>
      <a:lvl6pPr marL="2514825"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066"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306"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547"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82" rtl="0" eaLnBrk="1" latinLnBrk="0" hangingPunct="1">
        <a:defRPr sz="1800" kern="1200">
          <a:solidFill>
            <a:schemeClr val="tx1"/>
          </a:solidFill>
          <a:latin typeface="+mn-lt"/>
          <a:ea typeface="+mn-ea"/>
          <a:cs typeface="+mn-cs"/>
        </a:defRPr>
      </a:lvl1pPr>
      <a:lvl2pPr marL="457241" algn="l" defTabSz="914482" rtl="0" eaLnBrk="1" latinLnBrk="0" hangingPunct="1">
        <a:defRPr sz="1800" kern="1200">
          <a:solidFill>
            <a:schemeClr val="tx1"/>
          </a:solidFill>
          <a:latin typeface="+mn-lt"/>
          <a:ea typeface="+mn-ea"/>
          <a:cs typeface="+mn-cs"/>
        </a:defRPr>
      </a:lvl2pPr>
      <a:lvl3pPr marL="914482" algn="l" defTabSz="914482" rtl="0" eaLnBrk="1" latinLnBrk="0" hangingPunct="1">
        <a:defRPr sz="1800" kern="1200">
          <a:solidFill>
            <a:schemeClr val="tx1"/>
          </a:solidFill>
          <a:latin typeface="+mn-lt"/>
          <a:ea typeface="+mn-ea"/>
          <a:cs typeface="+mn-cs"/>
        </a:defRPr>
      </a:lvl3pPr>
      <a:lvl4pPr marL="1371723" algn="l" defTabSz="914482" rtl="0" eaLnBrk="1" latinLnBrk="0" hangingPunct="1">
        <a:defRPr sz="1800" kern="1200">
          <a:solidFill>
            <a:schemeClr val="tx1"/>
          </a:solidFill>
          <a:latin typeface="+mn-lt"/>
          <a:ea typeface="+mn-ea"/>
          <a:cs typeface="+mn-cs"/>
        </a:defRPr>
      </a:lvl4pPr>
      <a:lvl5pPr marL="1828964" algn="l" defTabSz="914482" rtl="0" eaLnBrk="1" latinLnBrk="0" hangingPunct="1">
        <a:defRPr sz="1800" kern="1200">
          <a:solidFill>
            <a:schemeClr val="tx1"/>
          </a:solidFill>
          <a:latin typeface="+mn-lt"/>
          <a:ea typeface="+mn-ea"/>
          <a:cs typeface="+mn-cs"/>
        </a:defRPr>
      </a:lvl5pPr>
      <a:lvl6pPr marL="2286204" algn="l" defTabSz="914482" rtl="0" eaLnBrk="1" latinLnBrk="0" hangingPunct="1">
        <a:defRPr sz="1800" kern="1200">
          <a:solidFill>
            <a:schemeClr val="tx1"/>
          </a:solidFill>
          <a:latin typeface="+mn-lt"/>
          <a:ea typeface="+mn-ea"/>
          <a:cs typeface="+mn-cs"/>
        </a:defRPr>
      </a:lvl6pPr>
      <a:lvl7pPr marL="2743446" algn="l" defTabSz="914482" rtl="0" eaLnBrk="1" latinLnBrk="0" hangingPunct="1">
        <a:defRPr sz="1800" kern="1200">
          <a:solidFill>
            <a:schemeClr val="tx1"/>
          </a:solidFill>
          <a:latin typeface="+mn-lt"/>
          <a:ea typeface="+mn-ea"/>
          <a:cs typeface="+mn-cs"/>
        </a:defRPr>
      </a:lvl7pPr>
      <a:lvl8pPr marL="3200686" algn="l" defTabSz="914482" rtl="0" eaLnBrk="1" latinLnBrk="0" hangingPunct="1">
        <a:defRPr sz="1800" kern="1200">
          <a:solidFill>
            <a:schemeClr val="tx1"/>
          </a:solidFill>
          <a:latin typeface="+mn-lt"/>
          <a:ea typeface="+mn-ea"/>
          <a:cs typeface="+mn-cs"/>
        </a:defRPr>
      </a:lvl8pPr>
      <a:lvl9pPr marL="3657927" algn="l" defTabSz="914482"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4" name="组合 13"/>
          <p:cNvGrpSpPr/>
          <p:nvPr userDrawn="1"/>
        </p:nvGrpSpPr>
        <p:grpSpPr>
          <a:xfrm>
            <a:off x="0" y="5087938"/>
            <a:ext cx="7772400" cy="55562"/>
            <a:chOff x="0" y="5087938"/>
            <a:chExt cx="9144000" cy="55562"/>
          </a:xfrm>
        </p:grpSpPr>
        <p:pic>
          <p:nvPicPr>
            <p:cNvPr id="13" name="Picture 2" descr="E:\01 日常工作\10 多媒体\PPT内部汇报用模板\红条.jpg"/>
            <p:cNvPicPr>
              <a:picLocks noChangeAspect="1" noChangeArrowheads="1"/>
            </p:cNvPicPr>
            <p:nvPr userDrawn="1"/>
          </p:nvPicPr>
          <p:blipFill>
            <a:blip r:embed="rId10" cstate="print">
              <a:extLst>
                <a:ext uri="{28A0092B-C50C-407E-A947-70E740481C1C}">
                  <a14:useLocalDpi xmlns:a14="http://schemas.microsoft.com/office/drawing/2010/main"/>
                </a:ext>
              </a:extLst>
            </a:blip>
            <a:srcRect/>
            <a:stretch>
              <a:fillRect/>
            </a:stretch>
          </p:blipFill>
          <p:spPr bwMode="auto">
            <a:xfrm>
              <a:off x="0" y="5087938"/>
              <a:ext cx="8616950" cy="55562"/>
            </a:xfrm>
            <a:prstGeom prst="rect">
              <a:avLst/>
            </a:prstGeom>
            <a:noFill/>
          </p:spPr>
        </p:pic>
        <p:pic>
          <p:nvPicPr>
            <p:cNvPr id="86" name="Picture 2" descr="E:\01 日常工作\10 多媒体\PPT内部汇报用模板\红条.jpg"/>
            <p:cNvPicPr>
              <a:picLocks noChangeAspect="1" noChangeArrowheads="1"/>
            </p:cNvPicPr>
            <p:nvPr userDrawn="1"/>
          </p:nvPicPr>
          <p:blipFill>
            <a:blip r:embed="rId10" cstate="print">
              <a:extLst>
                <a:ext uri="{28A0092B-C50C-407E-A947-70E740481C1C}">
                  <a14:useLocalDpi xmlns:a14="http://schemas.microsoft.com/office/drawing/2010/main"/>
                </a:ext>
              </a:extLst>
            </a:blip>
            <a:srcRect/>
            <a:stretch>
              <a:fillRect/>
            </a:stretch>
          </p:blipFill>
          <p:spPr bwMode="auto">
            <a:xfrm>
              <a:off x="527050" y="5087938"/>
              <a:ext cx="8616950" cy="55562"/>
            </a:xfrm>
            <a:prstGeom prst="rect">
              <a:avLst/>
            </a:prstGeom>
            <a:noFill/>
          </p:spPr>
        </p:pic>
      </p:grpSp>
      <p:sp>
        <p:nvSpPr>
          <p:cNvPr id="20" name="TextBox 19"/>
          <p:cNvSpPr txBox="1"/>
          <p:nvPr userDrawn="1"/>
        </p:nvSpPr>
        <p:spPr>
          <a:xfrm>
            <a:off x="3924917" y="99316"/>
            <a:ext cx="3561873" cy="138499"/>
          </a:xfrm>
          <a:prstGeom prst="rect">
            <a:avLst/>
          </a:prstGeom>
          <a:noFill/>
        </p:spPr>
        <p:txBody>
          <a:bodyPr wrap="none" lIns="0" tIns="0" rIns="0" bIns="0" rtlCol="0">
            <a:spAutoFit/>
          </a:bodyPr>
          <a:lstStyle/>
          <a:p>
            <a:pPr algn="r"/>
            <a:r>
              <a:rPr lang="en-US" altLang="zh-CN" sz="900" b="1"/>
              <a:t>Computing</a:t>
            </a:r>
            <a:r>
              <a:rPr lang="en-US" altLang="zh-CN" sz="900" b="1" baseline="0"/>
              <a:t> Systems Laboratory  </a:t>
            </a:r>
            <a:r>
              <a:rPr lang="en-US" altLang="zh-CN" sz="900" b="1">
                <a:solidFill>
                  <a:schemeClr val="tx2"/>
                </a:solidFill>
              </a:rPr>
              <a:t>|</a:t>
            </a:r>
            <a:r>
              <a:rPr lang="en-US" altLang="zh-CN" sz="900" b="1" baseline="0"/>
              <a:t>  </a:t>
            </a:r>
            <a:r>
              <a:rPr lang="en-US" altLang="zh-CN" sz="900" b="1"/>
              <a:t>HUAWEI   </a:t>
            </a:r>
            <a:r>
              <a:rPr lang="en-US" altLang="zh-CN" sz="900" b="1">
                <a:solidFill>
                  <a:schemeClr val="tx2"/>
                </a:solidFill>
              </a:rPr>
              <a:t>|</a:t>
            </a:r>
            <a:r>
              <a:rPr lang="en-US" altLang="zh-CN" sz="900" b="1"/>
              <a:t>   </a:t>
            </a:r>
            <a:r>
              <a:rPr lang="en-US" altLang="zh-CN" sz="900" b="1">
                <a:solidFill>
                  <a:srgbClr val="6A6A6A"/>
                </a:solidFill>
              </a:rPr>
              <a:t>ZURICH</a:t>
            </a:r>
            <a:r>
              <a:rPr lang="en-US" altLang="zh-CN" sz="900" b="1"/>
              <a:t> </a:t>
            </a:r>
            <a:r>
              <a:rPr lang="en-US" altLang="zh-CN" sz="900" b="1">
                <a:solidFill>
                  <a:schemeClr val="accent2"/>
                </a:solidFill>
              </a:rPr>
              <a:t>RESEARCH</a:t>
            </a:r>
            <a:r>
              <a:rPr lang="en-US" altLang="zh-CN" sz="900" b="1"/>
              <a:t> </a:t>
            </a:r>
            <a:r>
              <a:rPr lang="en-US" altLang="zh-CN" sz="900" b="1">
                <a:solidFill>
                  <a:srgbClr val="6A6A6A"/>
                </a:solidFill>
              </a:rPr>
              <a:t>CENTER</a:t>
            </a:r>
          </a:p>
        </p:txBody>
      </p:sp>
      <p:grpSp>
        <p:nvGrpSpPr>
          <p:cNvPr id="2" name="Group 1"/>
          <p:cNvGrpSpPr/>
          <p:nvPr userDrawn="1"/>
        </p:nvGrpSpPr>
        <p:grpSpPr>
          <a:xfrm>
            <a:off x="6391927" y="4737135"/>
            <a:ext cx="1102150" cy="300620"/>
            <a:chOff x="10065011" y="6250583"/>
            <a:chExt cx="1728862" cy="400826"/>
          </a:xfrm>
        </p:grpSpPr>
        <p:pic>
          <p:nvPicPr>
            <p:cNvPr id="8" name="Picture 7" descr="E:\01 日常工作\03 品牌规范设计\企业业务视觉规范\投标标书规范\设计文档\大平台相关资料整理\Template A\源文件\HW LOGO副本.png"/>
            <p:cNvPicPr>
              <a:picLocks noChangeAspect="1" noChangeArrowheads="1"/>
            </p:cNvPicPr>
            <p:nvPr userDrawn="1"/>
          </p:nvPicPr>
          <p:blipFill rotWithShape="1">
            <a:blip r:embed="rId11" cstate="print">
              <a:extLst>
                <a:ext uri="{28A0092B-C50C-407E-A947-70E740481C1C}">
                  <a14:useLocalDpi xmlns:a14="http://schemas.microsoft.com/office/drawing/2010/main"/>
                </a:ext>
              </a:extLst>
            </a:blip>
            <a:srcRect/>
            <a:stretch/>
          </p:blipFill>
          <p:spPr bwMode="auto">
            <a:xfrm>
              <a:off x="10649925" y="6380319"/>
              <a:ext cx="1143948" cy="201968"/>
            </a:xfrm>
            <a:prstGeom prst="rect">
              <a:avLst/>
            </a:prstGeom>
            <a:noFill/>
          </p:spPr>
        </p:pic>
        <p:pic>
          <p:nvPicPr>
            <p:cNvPr id="10" name="Picture 9" descr="E:\01 日常工作\03 品牌规范设计\企业业务视觉规范\投标标书规范\设计文档\大平台相关资料整理\Template A\源文件\HW LOGO副本.png"/>
            <p:cNvPicPr>
              <a:picLocks noChangeAspect="1" noChangeArrowheads="1"/>
            </p:cNvPicPr>
            <p:nvPr userDrawn="1"/>
          </p:nvPicPr>
          <p:blipFill rotWithShape="1">
            <a:blip r:embed="rId12" cstate="print">
              <a:extLst>
                <a:ext uri="{28A0092B-C50C-407E-A947-70E740481C1C}">
                  <a14:useLocalDpi xmlns:a14="http://schemas.microsoft.com/office/drawing/2010/main"/>
                </a:ext>
              </a:extLst>
            </a:blip>
            <a:srcRect t="2860" b="25088"/>
            <a:stretch/>
          </p:blipFill>
          <p:spPr bwMode="auto">
            <a:xfrm>
              <a:off x="10065011" y="6250583"/>
              <a:ext cx="576128" cy="400826"/>
            </a:xfrm>
            <a:prstGeom prst="rect">
              <a:avLst/>
            </a:prstGeom>
            <a:noFill/>
          </p:spPr>
        </p:pic>
      </p:grpSp>
      <p:sp>
        <p:nvSpPr>
          <p:cNvPr id="11" name="TextBox 10"/>
          <p:cNvSpPr txBox="1"/>
          <p:nvPr userDrawn="1"/>
        </p:nvSpPr>
        <p:spPr>
          <a:xfrm>
            <a:off x="642307" y="4852269"/>
            <a:ext cx="296168" cy="334579"/>
          </a:xfrm>
          <a:prstGeom prst="rect">
            <a:avLst/>
          </a:prstGeom>
          <a:noFill/>
        </p:spPr>
        <p:txBody>
          <a:bodyPr wrap="square" rtlCol="0" anchor="t">
            <a:spAutoFit/>
          </a:bodyPr>
          <a:lstStyle/>
          <a:p>
            <a:fld id="{196A046C-4164-4165-98C3-051A40B86014}" type="slidenum">
              <a:rPr lang="en-US" sz="750" smtClean="0">
                <a:solidFill>
                  <a:schemeClr val="bg1">
                    <a:lumMod val="75000"/>
                  </a:schemeClr>
                </a:solidFill>
                <a:latin typeface="Arial" panose="020B0604020202020204" pitchFamily="34" charset="0"/>
                <a:cs typeface="Arial" panose="020B0604020202020204" pitchFamily="34" charset="0"/>
              </a:rPr>
              <a:t>‹#›</a:t>
            </a:fld>
            <a:endParaRPr lang="en-US" sz="750">
              <a:solidFill>
                <a:schemeClr val="bg1">
                  <a:lumMod val="75000"/>
                </a:schemeClr>
              </a:solidFill>
              <a:latin typeface="Arial" panose="020B0604020202020204" pitchFamily="34" charset="0"/>
              <a:cs typeface="Arial" panose="020B0604020202020204" pitchFamily="34" charset="0"/>
            </a:endParaRPr>
          </a:p>
        </p:txBody>
      </p:sp>
      <p:pic>
        <p:nvPicPr>
          <p:cNvPr id="12" name="Picture 11"/>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1" y="5299154"/>
            <a:ext cx="1436400" cy="216000"/>
          </a:xfrm>
          <a:prstGeom prst="rect">
            <a:avLst/>
          </a:prstGeom>
        </p:spPr>
      </p:pic>
      <p:pic>
        <p:nvPicPr>
          <p:cNvPr id="16" name="Picture 15"/>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4753677" y="5298866"/>
            <a:ext cx="1749600" cy="216000"/>
          </a:xfrm>
          <a:prstGeom prst="rect">
            <a:avLst/>
          </a:prstGeom>
        </p:spPr>
      </p:pic>
      <p:sp>
        <p:nvSpPr>
          <p:cNvPr id="17" name="TextBox 16"/>
          <p:cNvSpPr txBox="1"/>
          <p:nvPr userDrawn="1"/>
        </p:nvSpPr>
        <p:spPr>
          <a:xfrm>
            <a:off x="3384306" y="4863807"/>
            <a:ext cx="1003801" cy="184666"/>
          </a:xfrm>
          <a:prstGeom prst="rect">
            <a:avLst/>
          </a:prstGeom>
          <a:noFill/>
        </p:spPr>
        <p:txBody>
          <a:bodyPr wrap="none" rtlCol="0">
            <a:spAutoFit/>
          </a:bodyPr>
          <a:lstStyle/>
          <a:p>
            <a:pPr algn="ctr"/>
            <a:r>
              <a:rPr lang="en-US" sz="600" baseline="0">
                <a:solidFill>
                  <a:srgbClr val="FF0000"/>
                </a:solidFill>
                <a:latin typeface="Arial" charset="0"/>
                <a:ea typeface="Arial" charset="0"/>
                <a:cs typeface="Arial" charset="0"/>
              </a:rPr>
              <a:t>– Huawei </a:t>
            </a:r>
            <a:r>
              <a:rPr lang="en-US" sz="600">
                <a:solidFill>
                  <a:srgbClr val="FF0000"/>
                </a:solidFill>
                <a:latin typeface="Arial" charset="0"/>
                <a:ea typeface="Arial" charset="0"/>
                <a:cs typeface="Arial" charset="0"/>
              </a:rPr>
              <a:t>Confidential</a:t>
            </a:r>
            <a:r>
              <a:rPr lang="en-US" sz="600" baseline="0">
                <a:solidFill>
                  <a:srgbClr val="FF0000"/>
                </a:solidFill>
                <a:latin typeface="Arial" charset="0"/>
                <a:ea typeface="Arial" charset="0"/>
                <a:cs typeface="Arial" charset="0"/>
              </a:rPr>
              <a:t> –</a:t>
            </a:r>
            <a:endParaRPr lang="en-US" sz="600">
              <a:solidFill>
                <a:srgbClr val="FF0000"/>
              </a:solidFill>
              <a:latin typeface="Arial" charset="0"/>
              <a:ea typeface="Arial" charset="0"/>
              <a:cs typeface="Arial" charset="0"/>
            </a:endParaRPr>
          </a:p>
        </p:txBody>
      </p:sp>
      <p:pic>
        <p:nvPicPr>
          <p:cNvPr id="3" name="Picture 2"/>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2988048" y="5294397"/>
            <a:ext cx="1483115" cy="223025"/>
          </a:xfrm>
          <a:prstGeom prst="rect">
            <a:avLst/>
          </a:prstGeom>
        </p:spPr>
      </p:pic>
      <p:pic>
        <p:nvPicPr>
          <p:cNvPr id="4" name="Picture 3"/>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6785798" y="5294406"/>
            <a:ext cx="986607" cy="220471"/>
          </a:xfrm>
          <a:prstGeom prst="rect">
            <a:avLst/>
          </a:prstGeom>
        </p:spPr>
      </p:pic>
    </p:spTree>
    <p:extLst>
      <p:ext uri="{BB962C8B-B14F-4D97-AF65-F5344CB8AC3E}">
        <p14:creationId xmlns:p14="http://schemas.microsoft.com/office/powerpoint/2010/main" val="2597016441"/>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Lst>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hf hdr="0" ftr="0" dt="0"/>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28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28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28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2800" b="1">
          <a:solidFill>
            <a:srgbClr val="990000"/>
          </a:solidFill>
          <a:latin typeface="FrutigerNext LT Medium" pitchFamily="34" charset="0"/>
          <a:ea typeface="黑体" pitchFamily="49" charset="-122"/>
          <a:cs typeface="宋体" charset="-122"/>
        </a:defRPr>
      </a:lvl5pPr>
      <a:lvl6pPr marL="45723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59"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89"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918"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23" indent="-342923"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997" indent="-285768"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75" indent="-228615"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600303" indent="-228615"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7532" indent="-228615" algn="l" rtl="0" eaLnBrk="0" fontAlgn="base" hangingPunct="0">
        <a:lnSpc>
          <a:spcPct val="140000"/>
        </a:lnSpc>
        <a:spcBef>
          <a:spcPct val="0"/>
        </a:spcBef>
        <a:spcAft>
          <a:spcPct val="0"/>
        </a:spcAft>
        <a:buFont typeface="Arial" pitchFamily="34" charset="0"/>
        <a:buChar char="~"/>
        <a:defRPr sz="1200">
          <a:solidFill>
            <a:schemeClr val="tx1"/>
          </a:solidFill>
          <a:latin typeface="FrutigerNext LT Regular" pitchFamily="34" charset="0"/>
          <a:ea typeface="+mn-ea"/>
          <a:cs typeface="+mn-cs"/>
        </a:defRPr>
      </a:lvl5pPr>
      <a:lvl6pPr marL="2514762" indent="-228615"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991" indent="-228615"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221" indent="-228615"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450" indent="-228615"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59" rtl="0" eaLnBrk="1" latinLnBrk="0" hangingPunct="1">
        <a:defRPr sz="1800" kern="1200">
          <a:solidFill>
            <a:schemeClr val="tx1"/>
          </a:solidFill>
          <a:latin typeface="+mn-lt"/>
          <a:ea typeface="+mn-ea"/>
          <a:cs typeface="+mn-cs"/>
        </a:defRPr>
      </a:lvl1pPr>
      <a:lvl2pPr marL="457230" algn="l" defTabSz="914459" rtl="0" eaLnBrk="1" latinLnBrk="0" hangingPunct="1">
        <a:defRPr sz="1800" kern="1200">
          <a:solidFill>
            <a:schemeClr val="tx1"/>
          </a:solidFill>
          <a:latin typeface="+mn-lt"/>
          <a:ea typeface="+mn-ea"/>
          <a:cs typeface="+mn-cs"/>
        </a:defRPr>
      </a:lvl2pPr>
      <a:lvl3pPr marL="914459" algn="l" defTabSz="914459" rtl="0" eaLnBrk="1" latinLnBrk="0" hangingPunct="1">
        <a:defRPr sz="1800" kern="1200">
          <a:solidFill>
            <a:schemeClr val="tx1"/>
          </a:solidFill>
          <a:latin typeface="+mn-lt"/>
          <a:ea typeface="+mn-ea"/>
          <a:cs typeface="+mn-cs"/>
        </a:defRPr>
      </a:lvl3pPr>
      <a:lvl4pPr marL="1371689" algn="l" defTabSz="914459" rtl="0" eaLnBrk="1" latinLnBrk="0" hangingPunct="1">
        <a:defRPr sz="1800" kern="1200">
          <a:solidFill>
            <a:schemeClr val="tx1"/>
          </a:solidFill>
          <a:latin typeface="+mn-lt"/>
          <a:ea typeface="+mn-ea"/>
          <a:cs typeface="+mn-cs"/>
        </a:defRPr>
      </a:lvl4pPr>
      <a:lvl5pPr marL="1828918" algn="l" defTabSz="914459" rtl="0" eaLnBrk="1" latinLnBrk="0" hangingPunct="1">
        <a:defRPr sz="1800" kern="1200">
          <a:solidFill>
            <a:schemeClr val="tx1"/>
          </a:solidFill>
          <a:latin typeface="+mn-lt"/>
          <a:ea typeface="+mn-ea"/>
          <a:cs typeface="+mn-cs"/>
        </a:defRPr>
      </a:lvl5pPr>
      <a:lvl6pPr marL="2286147" algn="l" defTabSz="914459" rtl="0" eaLnBrk="1" latinLnBrk="0" hangingPunct="1">
        <a:defRPr sz="1800" kern="1200">
          <a:solidFill>
            <a:schemeClr val="tx1"/>
          </a:solidFill>
          <a:latin typeface="+mn-lt"/>
          <a:ea typeface="+mn-ea"/>
          <a:cs typeface="+mn-cs"/>
        </a:defRPr>
      </a:lvl6pPr>
      <a:lvl7pPr marL="2743376" algn="l" defTabSz="914459" rtl="0" eaLnBrk="1" latinLnBrk="0" hangingPunct="1">
        <a:defRPr sz="1800" kern="1200">
          <a:solidFill>
            <a:schemeClr val="tx1"/>
          </a:solidFill>
          <a:latin typeface="+mn-lt"/>
          <a:ea typeface="+mn-ea"/>
          <a:cs typeface="+mn-cs"/>
        </a:defRPr>
      </a:lvl7pPr>
      <a:lvl8pPr marL="3200605" algn="l" defTabSz="914459" rtl="0" eaLnBrk="1" latinLnBrk="0" hangingPunct="1">
        <a:defRPr sz="1800" kern="1200">
          <a:solidFill>
            <a:schemeClr val="tx1"/>
          </a:solidFill>
          <a:latin typeface="+mn-lt"/>
          <a:ea typeface="+mn-ea"/>
          <a:cs typeface="+mn-cs"/>
        </a:defRPr>
      </a:lvl8pPr>
      <a:lvl9pPr marL="3657836" algn="l" defTabSz="914459"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9" name="Rectangle 13"/>
          <p:cNvSpPr>
            <a:spLocks noGrp="1" noChangeArrowheads="1"/>
          </p:cNvSpPr>
          <p:nvPr>
            <p:ph type="title"/>
          </p:nvPr>
        </p:nvSpPr>
        <p:spPr bwMode="auto">
          <a:xfrm>
            <a:off x="642303" y="244079"/>
            <a:ext cx="6487795" cy="514800"/>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en-US" altLang="zh-CN" dirty="0"/>
              <a:t>Click to edit Master title style</a:t>
            </a:r>
            <a:endParaRPr lang="zh-CN" altLang="en-US" dirty="0"/>
          </a:p>
        </p:txBody>
      </p:sp>
      <p:sp>
        <p:nvSpPr>
          <p:cNvPr id="9220" name="Rectangle 68"/>
          <p:cNvSpPr>
            <a:spLocks noGrp="1" noChangeArrowheads="1"/>
          </p:cNvSpPr>
          <p:nvPr>
            <p:ph type="body" idx="1"/>
          </p:nvPr>
        </p:nvSpPr>
        <p:spPr bwMode="auto">
          <a:xfrm>
            <a:off x="642303" y="997744"/>
            <a:ext cx="6487795" cy="3369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en-US" altLang="zh-CN" dirty="0"/>
              <a:t>Click to edit Master text styles</a:t>
            </a:r>
          </a:p>
          <a:p>
            <a:pPr lvl="1"/>
            <a:r>
              <a:rPr lang="en-US" altLang="zh-CN" dirty="0"/>
              <a:t>Second level</a:t>
            </a:r>
            <a:endParaRPr lang="zh-CN" altLang="en-US" dirty="0"/>
          </a:p>
          <a:p>
            <a:pPr lvl="2"/>
            <a:r>
              <a:rPr lang="en-US" altLang="zh-CN" dirty="0"/>
              <a:t>Third level</a:t>
            </a:r>
            <a:endParaRPr lang="zh-CN" altLang="en-US" dirty="0"/>
          </a:p>
          <a:p>
            <a:pPr lvl="3"/>
            <a:r>
              <a:rPr lang="en-US" altLang="zh-CN" dirty="0"/>
              <a:t>Fourth level</a:t>
            </a:r>
            <a:endParaRPr lang="zh-CN" altLang="en-US" dirty="0"/>
          </a:p>
          <a:p>
            <a:pPr lvl="4"/>
            <a:r>
              <a:rPr lang="en-US" altLang="zh-CN" dirty="0"/>
              <a:t>Fifth level</a:t>
            </a:r>
          </a:p>
        </p:txBody>
      </p:sp>
    </p:spTree>
    <p:extLst>
      <p:ext uri="{BB962C8B-B14F-4D97-AF65-F5344CB8AC3E}">
        <p14:creationId xmlns:p14="http://schemas.microsoft.com/office/powerpoint/2010/main" val="217627485"/>
      </p:ext>
    </p:extLst>
  </p:cSld>
  <p:clrMap bg1="lt1" tx1="dk1" bg2="lt2" tx2="dk2" accent1="accent1" accent2="accent2" accent3="accent3" accent4="accent4" accent5="accent5" accent6="accent6" hlink="hlink" folHlink="folHlink"/>
  <p:sldLayoutIdLst>
    <p:sldLayoutId id="2147483831" r:id="rId1"/>
  </p:sldLayoutIdLst>
  <p:transition advClick="0" advTm="8000"/>
  <p:txStyles>
    <p:titleStyle>
      <a:lvl1pPr algn="l" rtl="0" eaLnBrk="0" fontAlgn="base" hangingPunct="0">
        <a:spcBef>
          <a:spcPct val="0"/>
        </a:spcBef>
        <a:spcAft>
          <a:spcPct val="0"/>
        </a:spcAft>
        <a:defRPr sz="2800" b="1">
          <a:solidFill>
            <a:srgbClr val="990000"/>
          </a:solidFill>
          <a:latin typeface="Calibri" panose="020F0502020204030204" pitchFamily="34" charset="0"/>
          <a:ea typeface="黑体" pitchFamily="49" charset="-122"/>
          <a:cs typeface="Calibri" panose="020F0502020204030204" pitchFamily="34" charset="0"/>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41"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82"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723"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964"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30" indent="-342930" algn="l" rtl="0" eaLnBrk="0" fontAlgn="base" hangingPunct="0">
        <a:lnSpc>
          <a:spcPct val="140000"/>
        </a:lnSpc>
        <a:spcBef>
          <a:spcPct val="0"/>
        </a:spcBef>
        <a:spcAft>
          <a:spcPct val="0"/>
        </a:spcAft>
        <a:buClr>
          <a:srgbClr val="808080"/>
        </a:buClr>
        <a:buSzPct val="60000"/>
        <a:buFont typeface="Wingdings" pitchFamily="2" charset="2"/>
        <a:buChar char="l"/>
        <a:defRPr sz="2000" b="1">
          <a:solidFill>
            <a:schemeClr val="tx1"/>
          </a:solidFill>
          <a:latin typeface="Calibri Light" panose="020F0302020204030204" pitchFamily="34" charset="0"/>
          <a:ea typeface="黑体" pitchFamily="49" charset="-122"/>
          <a:cs typeface="+mn-cs"/>
        </a:defRPr>
      </a:lvl1pPr>
      <a:lvl2pPr marL="743016" indent="-285776"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Calibri Light" panose="020F0302020204030204" pitchFamily="34" charset="0"/>
          <a:ea typeface="+mn-ea"/>
          <a:cs typeface="+mn-cs"/>
        </a:defRPr>
      </a:lvl2pPr>
      <a:lvl3pPr marL="1143102" indent="-22862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Calibri Light" panose="020F0302020204030204" pitchFamily="34" charset="0"/>
          <a:ea typeface="+mn-ea"/>
          <a:cs typeface="+mn-cs"/>
        </a:defRPr>
      </a:lvl3pPr>
      <a:lvl4pPr marL="1600343" indent="-228620" algn="l" rtl="0" eaLnBrk="0" fontAlgn="base" hangingPunct="0">
        <a:lnSpc>
          <a:spcPct val="140000"/>
        </a:lnSpc>
        <a:spcBef>
          <a:spcPct val="0"/>
        </a:spcBef>
        <a:spcAft>
          <a:spcPct val="0"/>
        </a:spcAft>
        <a:buChar char="–"/>
        <a:defRPr sz="1400">
          <a:solidFill>
            <a:schemeClr val="tx1"/>
          </a:solidFill>
          <a:latin typeface="Calibri Light" panose="020F0302020204030204" pitchFamily="34" charset="0"/>
          <a:ea typeface="+mn-ea"/>
          <a:cs typeface="+mn-cs"/>
        </a:defRPr>
      </a:lvl4pPr>
      <a:lvl5pPr marL="2057583" indent="-228620" algn="l" rtl="0" eaLnBrk="0" fontAlgn="base" hangingPunct="0">
        <a:lnSpc>
          <a:spcPct val="140000"/>
        </a:lnSpc>
        <a:spcBef>
          <a:spcPct val="0"/>
        </a:spcBef>
        <a:spcAft>
          <a:spcPct val="0"/>
        </a:spcAft>
        <a:buFont typeface="Arial" charset="0"/>
        <a:buChar char="~"/>
        <a:defRPr sz="1200">
          <a:solidFill>
            <a:schemeClr val="tx1"/>
          </a:solidFill>
          <a:latin typeface="Calibri Light" panose="020F0302020204030204" pitchFamily="34" charset="0"/>
          <a:ea typeface="+mn-ea"/>
          <a:cs typeface="+mn-cs"/>
        </a:defRPr>
      </a:lvl5pPr>
      <a:lvl6pPr marL="2514825"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066"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306"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547"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82" rtl="0" eaLnBrk="1" latinLnBrk="0" hangingPunct="1">
        <a:defRPr sz="1800" kern="1200">
          <a:solidFill>
            <a:schemeClr val="tx1"/>
          </a:solidFill>
          <a:latin typeface="+mn-lt"/>
          <a:ea typeface="+mn-ea"/>
          <a:cs typeface="+mn-cs"/>
        </a:defRPr>
      </a:lvl1pPr>
      <a:lvl2pPr marL="457241" algn="l" defTabSz="914482" rtl="0" eaLnBrk="1" latinLnBrk="0" hangingPunct="1">
        <a:defRPr sz="1800" kern="1200">
          <a:solidFill>
            <a:schemeClr val="tx1"/>
          </a:solidFill>
          <a:latin typeface="+mn-lt"/>
          <a:ea typeface="+mn-ea"/>
          <a:cs typeface="+mn-cs"/>
        </a:defRPr>
      </a:lvl2pPr>
      <a:lvl3pPr marL="914482" algn="l" defTabSz="914482" rtl="0" eaLnBrk="1" latinLnBrk="0" hangingPunct="1">
        <a:defRPr sz="1800" kern="1200">
          <a:solidFill>
            <a:schemeClr val="tx1"/>
          </a:solidFill>
          <a:latin typeface="+mn-lt"/>
          <a:ea typeface="+mn-ea"/>
          <a:cs typeface="+mn-cs"/>
        </a:defRPr>
      </a:lvl3pPr>
      <a:lvl4pPr marL="1371723" algn="l" defTabSz="914482" rtl="0" eaLnBrk="1" latinLnBrk="0" hangingPunct="1">
        <a:defRPr sz="1800" kern="1200">
          <a:solidFill>
            <a:schemeClr val="tx1"/>
          </a:solidFill>
          <a:latin typeface="+mn-lt"/>
          <a:ea typeface="+mn-ea"/>
          <a:cs typeface="+mn-cs"/>
        </a:defRPr>
      </a:lvl4pPr>
      <a:lvl5pPr marL="1828964" algn="l" defTabSz="914482" rtl="0" eaLnBrk="1" latinLnBrk="0" hangingPunct="1">
        <a:defRPr sz="1800" kern="1200">
          <a:solidFill>
            <a:schemeClr val="tx1"/>
          </a:solidFill>
          <a:latin typeface="+mn-lt"/>
          <a:ea typeface="+mn-ea"/>
          <a:cs typeface="+mn-cs"/>
        </a:defRPr>
      </a:lvl5pPr>
      <a:lvl6pPr marL="2286204" algn="l" defTabSz="914482" rtl="0" eaLnBrk="1" latinLnBrk="0" hangingPunct="1">
        <a:defRPr sz="1800" kern="1200">
          <a:solidFill>
            <a:schemeClr val="tx1"/>
          </a:solidFill>
          <a:latin typeface="+mn-lt"/>
          <a:ea typeface="+mn-ea"/>
          <a:cs typeface="+mn-cs"/>
        </a:defRPr>
      </a:lvl6pPr>
      <a:lvl7pPr marL="2743446" algn="l" defTabSz="914482" rtl="0" eaLnBrk="1" latinLnBrk="0" hangingPunct="1">
        <a:defRPr sz="1800" kern="1200">
          <a:solidFill>
            <a:schemeClr val="tx1"/>
          </a:solidFill>
          <a:latin typeface="+mn-lt"/>
          <a:ea typeface="+mn-ea"/>
          <a:cs typeface="+mn-cs"/>
        </a:defRPr>
      </a:lvl7pPr>
      <a:lvl8pPr marL="3200686" algn="l" defTabSz="914482" rtl="0" eaLnBrk="1" latinLnBrk="0" hangingPunct="1">
        <a:defRPr sz="1800" kern="1200">
          <a:solidFill>
            <a:schemeClr val="tx1"/>
          </a:solidFill>
          <a:latin typeface="+mn-lt"/>
          <a:ea typeface="+mn-ea"/>
          <a:cs typeface="+mn-cs"/>
        </a:defRPr>
      </a:lvl8pPr>
      <a:lvl9pPr marL="3657927" algn="l" defTabSz="91448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059656"/>
            <a:ext cx="7772400"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642307" y="1977632"/>
            <a:ext cx="4834811"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dirty="0"/>
              <a:t>Click to edit Master title style</a:t>
            </a:r>
            <a:endParaRPr lang="zh-CN" altLang="en-US" dirty="0"/>
          </a:p>
        </p:txBody>
      </p:sp>
      <p:sp>
        <p:nvSpPr>
          <p:cNvPr id="2053" name="Rectangle 13"/>
          <p:cNvSpPr>
            <a:spLocks noChangeArrowheads="1"/>
          </p:cNvSpPr>
          <p:nvPr/>
        </p:nvSpPr>
        <p:spPr bwMode="auto">
          <a:xfrm>
            <a:off x="6150452" y="357189"/>
            <a:ext cx="1245473"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94" eaLnBrk="0" hangingPunct="0"/>
            <a:r>
              <a:rPr lang="en-US" altLang="zh-CN" sz="1400" b="1" dirty="0">
                <a:solidFill>
                  <a:srgbClr val="666666"/>
                </a:solidFill>
                <a:latin typeface="Calibri" panose="020F0502020204030204" pitchFamily="34" charset="0"/>
                <a:ea typeface="ＭＳ Ｐゴシック" pitchFamily="34" charset="-128"/>
                <a:cs typeface="Calibri" panose="020F0502020204030204" pitchFamily="34" charset="0"/>
              </a:rPr>
              <a:t>Security Level: </a:t>
            </a:r>
          </a:p>
        </p:txBody>
      </p:sp>
      <p:sp>
        <p:nvSpPr>
          <p:cNvPr id="81" name="Rectangle 19"/>
          <p:cNvSpPr>
            <a:spLocks noGrp="1" noChangeArrowheads="1"/>
          </p:cNvSpPr>
          <p:nvPr>
            <p:ph type="dt" sz="quarter" idx="2"/>
          </p:nvPr>
        </p:nvSpPr>
        <p:spPr bwMode="auto">
          <a:xfrm>
            <a:off x="642303" y="359570"/>
            <a:ext cx="181356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Calibri Light" panose="020F0302020204030204" pitchFamily="34" charset="0"/>
                <a:ea typeface="+mj-ea"/>
              </a:defRPr>
            </a:lvl1pPr>
          </a:lstStyle>
          <a:p>
            <a:pPr>
              <a:defRPr/>
            </a:pPr>
            <a:endParaRPr lang="en-US" altLang="zh-CN" dirty="0"/>
          </a:p>
        </p:txBody>
      </p:sp>
      <p:sp>
        <p:nvSpPr>
          <p:cNvPr id="153" name="Text Box 7"/>
          <p:cNvSpPr txBox="1">
            <a:spLocks noChangeArrowheads="1"/>
          </p:cNvSpPr>
          <p:nvPr/>
        </p:nvSpPr>
        <p:spPr bwMode="auto">
          <a:xfrm>
            <a:off x="6145055" y="3014669"/>
            <a:ext cx="1127232"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dirty="0">
                <a:solidFill>
                  <a:srgbClr val="FFFFFF"/>
                </a:solidFill>
                <a:latin typeface="Calibri" panose="020F0502020204030204" pitchFamily="34" charset="0"/>
                <a:ea typeface="MS PGothic" pitchFamily="34" charset="-128"/>
                <a:cs typeface="Calibri" panose="020F0502020204030204" pitchFamily="34" charset="0"/>
              </a:rPr>
              <a:t>www.huawei.com</a:t>
            </a:r>
          </a:p>
        </p:txBody>
      </p:sp>
      <p:pic>
        <p:nvPicPr>
          <p:cNvPr id="10" name="Picture 77" descr="Logo"/>
          <p:cNvPicPr>
            <a:picLocks noChangeAspect="1" noChangeArrowheads="1"/>
          </p:cNvPicPr>
          <p:nvPr userDrawn="1"/>
        </p:nvPicPr>
        <p:blipFill>
          <a:blip r:embed="rId4" cstate="email"/>
          <a:srcRect/>
          <a:stretch>
            <a:fillRect/>
          </a:stretch>
        </p:blipFill>
        <p:spPr bwMode="auto">
          <a:xfrm>
            <a:off x="6741551" y="4299942"/>
            <a:ext cx="449820" cy="528010"/>
          </a:xfrm>
          <a:prstGeom prst="rect">
            <a:avLst/>
          </a:prstGeom>
          <a:noFill/>
        </p:spPr>
      </p:pic>
      <p:sp>
        <p:nvSpPr>
          <p:cNvPr id="12" name="Text Box 5"/>
          <p:cNvSpPr txBox="1">
            <a:spLocks noChangeArrowheads="1"/>
          </p:cNvSpPr>
          <p:nvPr userDrawn="1"/>
        </p:nvSpPr>
        <p:spPr bwMode="auto">
          <a:xfrm>
            <a:off x="310794" y="4610871"/>
            <a:ext cx="2209516"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200" b="1" dirty="0">
                <a:latin typeface="Calibri" panose="020F0502020204030204" pitchFamily="34" charset="0"/>
                <a:ea typeface="MS PGothic" pitchFamily="34" charset="-128"/>
                <a:cs typeface="Calibri" panose="020F0502020204030204" pitchFamily="34" charset="0"/>
              </a:rPr>
              <a:t>HUAWEI TECHNOLOGIES Co., Ltd.</a:t>
            </a:r>
          </a:p>
        </p:txBody>
      </p:sp>
    </p:spTree>
  </p:cSld>
  <p:clrMap bg1="lt1" tx1="dk1" bg2="lt2" tx2="dk2" accent1="accent1" accent2="accent2" accent3="accent3" accent4="accent4" accent5="accent5" accent6="accent6" hlink="hlink" folHlink="folHlink"/>
  <p:sldLayoutIdLst>
    <p:sldLayoutId id="2147483816" r:id="rId1"/>
  </p:sldLayoutIdLst>
  <p:transition advClick="0" advTm="8000"/>
  <p:txStyles>
    <p:titleStyle>
      <a:lvl1pPr algn="l" rtl="0" eaLnBrk="0" fontAlgn="base" hangingPunct="0">
        <a:spcBef>
          <a:spcPct val="0"/>
        </a:spcBef>
        <a:spcAft>
          <a:spcPct val="0"/>
        </a:spcAft>
        <a:defRPr sz="3200" b="1">
          <a:solidFill>
            <a:schemeClr val="bg1"/>
          </a:solidFill>
          <a:latin typeface="Calibri" panose="020F0502020204030204" pitchFamily="34" charset="0"/>
          <a:ea typeface="黑体" pitchFamily="49" charset="-122"/>
          <a:cs typeface="Calibri" panose="020F0502020204030204" pitchFamily="34" charset="0"/>
        </a:defRPr>
      </a:lvl1pPr>
      <a:lvl2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7241"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82"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723"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964"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30" indent="-34293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3016" indent="-285776"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102" indent="-22862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343" indent="-228620" algn="l" rtl="0" eaLnBrk="0" fontAlgn="base" hangingPunct="0">
        <a:spcBef>
          <a:spcPct val="20000"/>
        </a:spcBef>
        <a:spcAft>
          <a:spcPct val="0"/>
        </a:spcAft>
        <a:buChar char="–"/>
        <a:defRPr sz="1600">
          <a:solidFill>
            <a:schemeClr val="tx1"/>
          </a:solidFill>
          <a:latin typeface="+mn-lt"/>
          <a:ea typeface="+mn-ea"/>
          <a:cs typeface="+mn-cs"/>
        </a:defRPr>
      </a:lvl4pPr>
      <a:lvl5pPr marL="2057583" indent="-22862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825"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066"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306"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547"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82" rtl="0" eaLnBrk="1" latinLnBrk="0" hangingPunct="1">
        <a:defRPr sz="1800" kern="1200">
          <a:solidFill>
            <a:schemeClr val="tx1"/>
          </a:solidFill>
          <a:latin typeface="+mn-lt"/>
          <a:ea typeface="+mn-ea"/>
          <a:cs typeface="+mn-cs"/>
        </a:defRPr>
      </a:lvl1pPr>
      <a:lvl2pPr marL="457241" algn="l" defTabSz="914482" rtl="0" eaLnBrk="1" latinLnBrk="0" hangingPunct="1">
        <a:defRPr sz="1800" kern="1200">
          <a:solidFill>
            <a:schemeClr val="tx1"/>
          </a:solidFill>
          <a:latin typeface="+mn-lt"/>
          <a:ea typeface="+mn-ea"/>
          <a:cs typeface="+mn-cs"/>
        </a:defRPr>
      </a:lvl2pPr>
      <a:lvl3pPr marL="914482" algn="l" defTabSz="914482" rtl="0" eaLnBrk="1" latinLnBrk="0" hangingPunct="1">
        <a:defRPr sz="1800" kern="1200">
          <a:solidFill>
            <a:schemeClr val="tx1"/>
          </a:solidFill>
          <a:latin typeface="+mn-lt"/>
          <a:ea typeface="+mn-ea"/>
          <a:cs typeface="+mn-cs"/>
        </a:defRPr>
      </a:lvl3pPr>
      <a:lvl4pPr marL="1371723" algn="l" defTabSz="914482" rtl="0" eaLnBrk="1" latinLnBrk="0" hangingPunct="1">
        <a:defRPr sz="1800" kern="1200">
          <a:solidFill>
            <a:schemeClr val="tx1"/>
          </a:solidFill>
          <a:latin typeface="+mn-lt"/>
          <a:ea typeface="+mn-ea"/>
          <a:cs typeface="+mn-cs"/>
        </a:defRPr>
      </a:lvl4pPr>
      <a:lvl5pPr marL="1828964" algn="l" defTabSz="914482" rtl="0" eaLnBrk="1" latinLnBrk="0" hangingPunct="1">
        <a:defRPr sz="1800" kern="1200">
          <a:solidFill>
            <a:schemeClr val="tx1"/>
          </a:solidFill>
          <a:latin typeface="+mn-lt"/>
          <a:ea typeface="+mn-ea"/>
          <a:cs typeface="+mn-cs"/>
        </a:defRPr>
      </a:lvl5pPr>
      <a:lvl6pPr marL="2286204" algn="l" defTabSz="914482" rtl="0" eaLnBrk="1" latinLnBrk="0" hangingPunct="1">
        <a:defRPr sz="1800" kern="1200">
          <a:solidFill>
            <a:schemeClr val="tx1"/>
          </a:solidFill>
          <a:latin typeface="+mn-lt"/>
          <a:ea typeface="+mn-ea"/>
          <a:cs typeface="+mn-cs"/>
        </a:defRPr>
      </a:lvl6pPr>
      <a:lvl7pPr marL="2743446" algn="l" defTabSz="914482" rtl="0" eaLnBrk="1" latinLnBrk="0" hangingPunct="1">
        <a:defRPr sz="1800" kern="1200">
          <a:solidFill>
            <a:schemeClr val="tx1"/>
          </a:solidFill>
          <a:latin typeface="+mn-lt"/>
          <a:ea typeface="+mn-ea"/>
          <a:cs typeface="+mn-cs"/>
        </a:defRPr>
      </a:lvl7pPr>
      <a:lvl8pPr marL="3200686" algn="l" defTabSz="914482" rtl="0" eaLnBrk="1" latinLnBrk="0" hangingPunct="1">
        <a:defRPr sz="1800" kern="1200">
          <a:solidFill>
            <a:schemeClr val="tx1"/>
          </a:solidFill>
          <a:latin typeface="+mn-lt"/>
          <a:ea typeface="+mn-ea"/>
          <a:cs typeface="+mn-cs"/>
        </a:defRPr>
      </a:lvl8pPr>
      <a:lvl9pPr marL="3657927" algn="l" defTabSz="914482"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7" name="Rectangle 8"/>
          <p:cNvSpPr>
            <a:spLocks noGrp="1" noChangeArrowheads="1"/>
          </p:cNvSpPr>
          <p:nvPr>
            <p:ph type="title"/>
          </p:nvPr>
        </p:nvSpPr>
        <p:spPr bwMode="auto">
          <a:xfrm>
            <a:off x="642303" y="3381377"/>
            <a:ext cx="5018326" cy="1077218"/>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dirty="0"/>
              <a:t>Click to edit Master title style</a:t>
            </a:r>
            <a:endParaRPr lang="zh-CN" altLang="en-US" dirty="0"/>
          </a:p>
        </p:txBody>
      </p:sp>
      <p:sp>
        <p:nvSpPr>
          <p:cNvPr id="5128" name="Rectangle 13"/>
          <p:cNvSpPr>
            <a:spLocks noChangeArrowheads="1"/>
          </p:cNvSpPr>
          <p:nvPr/>
        </p:nvSpPr>
        <p:spPr bwMode="auto">
          <a:xfrm>
            <a:off x="6150452" y="357189"/>
            <a:ext cx="1245473"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94" eaLnBrk="0" hangingPunct="0"/>
            <a:r>
              <a:rPr lang="en-US" altLang="zh-CN" sz="1400" b="1" dirty="0">
                <a:solidFill>
                  <a:srgbClr val="666666"/>
                </a:solidFill>
                <a:latin typeface="Calibri" panose="020F0502020204030204" pitchFamily="34" charset="0"/>
                <a:ea typeface="ＭＳ Ｐゴシック" pitchFamily="34" charset="-128"/>
                <a:cs typeface="Calibri" panose="020F0502020204030204" pitchFamily="34" charset="0"/>
              </a:rPr>
              <a:t>Security Level: </a:t>
            </a:r>
          </a:p>
        </p:txBody>
      </p:sp>
      <p:sp>
        <p:nvSpPr>
          <p:cNvPr id="85" name="Rectangle 19"/>
          <p:cNvSpPr>
            <a:spLocks noGrp="1" noChangeArrowheads="1"/>
          </p:cNvSpPr>
          <p:nvPr>
            <p:ph type="dt" sz="quarter" idx="2"/>
          </p:nvPr>
        </p:nvSpPr>
        <p:spPr bwMode="auto">
          <a:xfrm>
            <a:off x="642303" y="359570"/>
            <a:ext cx="181356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Calibri Light" panose="020F0302020204030204" pitchFamily="34" charset="0"/>
                <a:ea typeface="+mj-ea"/>
              </a:defRPr>
            </a:lvl1pPr>
          </a:lstStyle>
          <a:p>
            <a:pPr>
              <a:defRPr/>
            </a:pPr>
            <a:endParaRPr lang="en-US" altLang="zh-CN" dirty="0"/>
          </a:p>
        </p:txBody>
      </p:sp>
      <p:pic>
        <p:nvPicPr>
          <p:cNvPr id="5201" name="Picture 81" descr="200016582-001副本"/>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951310"/>
            <a:ext cx="7772400" cy="2213372"/>
          </a:xfrm>
          <a:prstGeom prst="rect">
            <a:avLst/>
          </a:prstGeom>
          <a:noFill/>
          <a:extLst>
            <a:ext uri="{909E8E84-426E-40DD-AFC4-6F175D3DCCD1}">
              <a14:hiddenFill xmlns:a14="http://schemas.microsoft.com/office/drawing/2010/main">
                <a:solidFill>
                  <a:srgbClr val="FFFFFF"/>
                </a:solidFill>
              </a14:hiddenFill>
            </a:ext>
          </a:extLst>
        </p:spPr>
      </p:pic>
      <p:pic>
        <p:nvPicPr>
          <p:cNvPr id="5202" name="Picture 82" descr="未标题-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170808" y="951311"/>
            <a:ext cx="2601595" cy="2212181"/>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7"/>
          <p:cNvSpPr txBox="1">
            <a:spLocks noChangeArrowheads="1"/>
          </p:cNvSpPr>
          <p:nvPr/>
        </p:nvSpPr>
        <p:spPr bwMode="auto">
          <a:xfrm>
            <a:off x="6145055" y="2846791"/>
            <a:ext cx="1127232"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a:solidFill>
                  <a:srgbClr val="FFFFFF"/>
                </a:solidFill>
                <a:latin typeface="FrutigerNext LT Bold" pitchFamily="34" charset="0"/>
                <a:ea typeface="MS PGothic" pitchFamily="34" charset="-128"/>
              </a:rPr>
              <a:t>www.huawei.com</a:t>
            </a:r>
          </a:p>
        </p:txBody>
      </p:sp>
      <p:pic>
        <p:nvPicPr>
          <p:cNvPr id="11" name="Picture 77" descr="Logo"/>
          <p:cNvPicPr>
            <a:picLocks noChangeAspect="1" noChangeArrowheads="1"/>
          </p:cNvPicPr>
          <p:nvPr userDrawn="1"/>
        </p:nvPicPr>
        <p:blipFill>
          <a:blip r:embed="rId5" cstate="email"/>
          <a:srcRect/>
          <a:stretch>
            <a:fillRect/>
          </a:stretch>
        </p:blipFill>
        <p:spPr bwMode="auto">
          <a:xfrm>
            <a:off x="6741551" y="4299942"/>
            <a:ext cx="449820" cy="528010"/>
          </a:xfrm>
          <a:prstGeom prst="rect">
            <a:avLst/>
          </a:prstGeom>
          <a:noFill/>
        </p:spPr>
      </p:pic>
      <p:sp>
        <p:nvSpPr>
          <p:cNvPr id="12" name="Text Box 5"/>
          <p:cNvSpPr txBox="1">
            <a:spLocks noChangeArrowheads="1"/>
          </p:cNvSpPr>
          <p:nvPr userDrawn="1"/>
        </p:nvSpPr>
        <p:spPr bwMode="auto">
          <a:xfrm>
            <a:off x="310794" y="4610871"/>
            <a:ext cx="2209516"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200" b="1" dirty="0">
                <a:latin typeface="Calibri" panose="020F0502020204030204" pitchFamily="34" charset="0"/>
                <a:ea typeface="MS PGothic" pitchFamily="34" charset="-128"/>
                <a:cs typeface="Calibri" panose="020F0502020204030204" pitchFamily="34" charset="0"/>
              </a:rPr>
              <a:t>HUAWEI TECHNOLOGIES Co., Ltd.</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txStyles>
    <p:titleStyle>
      <a:lvl1pPr algn="l" rtl="0" eaLnBrk="0" fontAlgn="base" hangingPunct="0">
        <a:spcBef>
          <a:spcPct val="0"/>
        </a:spcBef>
        <a:spcAft>
          <a:spcPct val="0"/>
        </a:spcAft>
        <a:defRPr sz="3200" b="1">
          <a:solidFill>
            <a:schemeClr val="tx1"/>
          </a:solidFill>
          <a:latin typeface="Calibri" panose="020F0502020204030204" pitchFamily="34" charset="0"/>
          <a:ea typeface="黑体" pitchFamily="49" charset="-122"/>
          <a:cs typeface="Calibri" panose="020F0502020204030204" pitchFamily="34" charset="0"/>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41"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82"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723"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964"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30" indent="-34293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3016" indent="-285776"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102" indent="-22862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343" indent="-228620" algn="l" rtl="0" eaLnBrk="0" fontAlgn="base" hangingPunct="0">
        <a:spcBef>
          <a:spcPct val="20000"/>
        </a:spcBef>
        <a:spcAft>
          <a:spcPct val="0"/>
        </a:spcAft>
        <a:buChar char="–"/>
        <a:defRPr sz="1600">
          <a:solidFill>
            <a:schemeClr val="tx1"/>
          </a:solidFill>
          <a:latin typeface="+mn-lt"/>
          <a:ea typeface="+mn-ea"/>
          <a:cs typeface="+mn-cs"/>
        </a:defRPr>
      </a:lvl4pPr>
      <a:lvl5pPr marL="2057583" indent="-22862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825"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066"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306"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547"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82" rtl="0" eaLnBrk="1" latinLnBrk="0" hangingPunct="1">
        <a:defRPr sz="1800" kern="1200">
          <a:solidFill>
            <a:schemeClr val="tx1"/>
          </a:solidFill>
          <a:latin typeface="+mn-lt"/>
          <a:ea typeface="+mn-ea"/>
          <a:cs typeface="+mn-cs"/>
        </a:defRPr>
      </a:lvl1pPr>
      <a:lvl2pPr marL="457241" algn="l" defTabSz="914482" rtl="0" eaLnBrk="1" latinLnBrk="0" hangingPunct="1">
        <a:defRPr sz="1800" kern="1200">
          <a:solidFill>
            <a:schemeClr val="tx1"/>
          </a:solidFill>
          <a:latin typeface="+mn-lt"/>
          <a:ea typeface="+mn-ea"/>
          <a:cs typeface="+mn-cs"/>
        </a:defRPr>
      </a:lvl2pPr>
      <a:lvl3pPr marL="914482" algn="l" defTabSz="914482" rtl="0" eaLnBrk="1" latinLnBrk="0" hangingPunct="1">
        <a:defRPr sz="1800" kern="1200">
          <a:solidFill>
            <a:schemeClr val="tx1"/>
          </a:solidFill>
          <a:latin typeface="+mn-lt"/>
          <a:ea typeface="+mn-ea"/>
          <a:cs typeface="+mn-cs"/>
        </a:defRPr>
      </a:lvl3pPr>
      <a:lvl4pPr marL="1371723" algn="l" defTabSz="914482" rtl="0" eaLnBrk="1" latinLnBrk="0" hangingPunct="1">
        <a:defRPr sz="1800" kern="1200">
          <a:solidFill>
            <a:schemeClr val="tx1"/>
          </a:solidFill>
          <a:latin typeface="+mn-lt"/>
          <a:ea typeface="+mn-ea"/>
          <a:cs typeface="+mn-cs"/>
        </a:defRPr>
      </a:lvl4pPr>
      <a:lvl5pPr marL="1828964" algn="l" defTabSz="914482" rtl="0" eaLnBrk="1" latinLnBrk="0" hangingPunct="1">
        <a:defRPr sz="1800" kern="1200">
          <a:solidFill>
            <a:schemeClr val="tx1"/>
          </a:solidFill>
          <a:latin typeface="+mn-lt"/>
          <a:ea typeface="+mn-ea"/>
          <a:cs typeface="+mn-cs"/>
        </a:defRPr>
      </a:lvl5pPr>
      <a:lvl6pPr marL="2286204" algn="l" defTabSz="914482" rtl="0" eaLnBrk="1" latinLnBrk="0" hangingPunct="1">
        <a:defRPr sz="1800" kern="1200">
          <a:solidFill>
            <a:schemeClr val="tx1"/>
          </a:solidFill>
          <a:latin typeface="+mn-lt"/>
          <a:ea typeface="+mn-ea"/>
          <a:cs typeface="+mn-cs"/>
        </a:defRPr>
      </a:lvl6pPr>
      <a:lvl7pPr marL="2743446" algn="l" defTabSz="914482" rtl="0" eaLnBrk="1" latinLnBrk="0" hangingPunct="1">
        <a:defRPr sz="1800" kern="1200">
          <a:solidFill>
            <a:schemeClr val="tx1"/>
          </a:solidFill>
          <a:latin typeface="+mn-lt"/>
          <a:ea typeface="+mn-ea"/>
          <a:cs typeface="+mn-cs"/>
        </a:defRPr>
      </a:lvl7pPr>
      <a:lvl8pPr marL="3200686" algn="l" defTabSz="914482" rtl="0" eaLnBrk="1" latinLnBrk="0" hangingPunct="1">
        <a:defRPr sz="1800" kern="1200">
          <a:solidFill>
            <a:schemeClr val="tx1"/>
          </a:solidFill>
          <a:latin typeface="+mn-lt"/>
          <a:ea typeface="+mn-ea"/>
          <a:cs typeface="+mn-cs"/>
        </a:defRPr>
      </a:lvl8pPr>
      <a:lvl9pPr marL="3657927" algn="l" defTabSz="914482"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642307" y="3381377"/>
            <a:ext cx="514111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dirty="0"/>
              <a:t>Click to edit Master title style</a:t>
            </a:r>
            <a:endParaRPr lang="zh-CN" altLang="en-US" dirty="0"/>
          </a:p>
        </p:txBody>
      </p:sp>
      <p:sp>
        <p:nvSpPr>
          <p:cNvPr id="6152" name="Rectangle 13"/>
          <p:cNvSpPr>
            <a:spLocks noChangeArrowheads="1"/>
          </p:cNvSpPr>
          <p:nvPr/>
        </p:nvSpPr>
        <p:spPr bwMode="auto">
          <a:xfrm>
            <a:off x="6150452" y="357189"/>
            <a:ext cx="1245473"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94" eaLnBrk="0" hangingPunct="0"/>
            <a:r>
              <a:rPr lang="en-US" altLang="zh-CN" sz="1400" b="1" dirty="0">
                <a:solidFill>
                  <a:srgbClr val="666666"/>
                </a:solidFill>
                <a:latin typeface="Calibri" panose="020F0502020204030204" pitchFamily="34" charset="0"/>
                <a:ea typeface="ＭＳ Ｐゴシック" pitchFamily="34" charset="-128"/>
                <a:cs typeface="Calibri" panose="020F0502020204030204" pitchFamily="34" charset="0"/>
              </a:rPr>
              <a:t>Security Level: </a:t>
            </a:r>
          </a:p>
        </p:txBody>
      </p:sp>
      <p:sp>
        <p:nvSpPr>
          <p:cNvPr id="85" name="Rectangle 19"/>
          <p:cNvSpPr>
            <a:spLocks noGrp="1" noChangeArrowheads="1"/>
          </p:cNvSpPr>
          <p:nvPr>
            <p:ph type="dt" sz="quarter" idx="2"/>
          </p:nvPr>
        </p:nvSpPr>
        <p:spPr bwMode="auto">
          <a:xfrm>
            <a:off x="642303" y="357189"/>
            <a:ext cx="181356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Calibri Light" panose="020F0302020204030204" pitchFamily="34" charset="0"/>
                <a:ea typeface="黑体" pitchFamily="49" charset="-122"/>
              </a:defRPr>
            </a:lvl1pPr>
          </a:lstStyle>
          <a:p>
            <a:pPr>
              <a:defRPr/>
            </a:pPr>
            <a:endParaRPr lang="en-US" altLang="zh-CN" dirty="0"/>
          </a:p>
        </p:txBody>
      </p:sp>
      <p:pic>
        <p:nvPicPr>
          <p:cNvPr id="6225" name="Picture 81" descr="bra200912090008_M副本"/>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951310"/>
            <a:ext cx="7772400" cy="2213372"/>
          </a:xfrm>
          <a:prstGeom prst="rect">
            <a:avLst/>
          </a:prstGeom>
          <a:noFill/>
          <a:extLst>
            <a:ext uri="{909E8E84-426E-40DD-AFC4-6F175D3DCCD1}">
              <a14:hiddenFill xmlns:a14="http://schemas.microsoft.com/office/drawing/2010/main">
                <a:solidFill>
                  <a:srgbClr val="FFFFFF"/>
                </a:solidFill>
              </a14:hiddenFill>
            </a:ext>
          </a:extLst>
        </p:spPr>
      </p:pic>
      <p:pic>
        <p:nvPicPr>
          <p:cNvPr id="6226" name="Picture 82" descr="未标题-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170808" y="951311"/>
            <a:ext cx="2601595" cy="2212181"/>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6145055" y="2846791"/>
            <a:ext cx="1127232"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dirty="0">
                <a:solidFill>
                  <a:srgbClr val="FFFFFF"/>
                </a:solidFill>
                <a:latin typeface="Calibri" panose="020F0502020204030204" pitchFamily="34" charset="0"/>
                <a:ea typeface="MS PGothic" pitchFamily="34" charset="-128"/>
                <a:cs typeface="Calibri" panose="020F0502020204030204" pitchFamily="34" charset="0"/>
              </a:rPr>
              <a:t>www.huawei.com</a:t>
            </a:r>
          </a:p>
        </p:txBody>
      </p:sp>
      <p:pic>
        <p:nvPicPr>
          <p:cNvPr id="11" name="Picture 77" descr="Logo"/>
          <p:cNvPicPr>
            <a:picLocks noChangeAspect="1" noChangeArrowheads="1"/>
          </p:cNvPicPr>
          <p:nvPr userDrawn="1"/>
        </p:nvPicPr>
        <p:blipFill>
          <a:blip r:embed="rId5" cstate="email"/>
          <a:srcRect/>
          <a:stretch>
            <a:fillRect/>
          </a:stretch>
        </p:blipFill>
        <p:spPr bwMode="auto">
          <a:xfrm>
            <a:off x="6741551" y="4299942"/>
            <a:ext cx="449820" cy="528010"/>
          </a:xfrm>
          <a:prstGeom prst="rect">
            <a:avLst/>
          </a:prstGeom>
          <a:noFill/>
        </p:spPr>
      </p:pic>
      <p:sp>
        <p:nvSpPr>
          <p:cNvPr id="12" name="Text Box 5"/>
          <p:cNvSpPr txBox="1">
            <a:spLocks noChangeArrowheads="1"/>
          </p:cNvSpPr>
          <p:nvPr userDrawn="1"/>
        </p:nvSpPr>
        <p:spPr bwMode="auto">
          <a:xfrm>
            <a:off x="310794" y="4610871"/>
            <a:ext cx="2209516"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200" b="1" dirty="0">
                <a:latin typeface="Calibri" panose="020F0502020204030204" pitchFamily="34" charset="0"/>
                <a:ea typeface="MS PGothic" pitchFamily="34" charset="-128"/>
                <a:cs typeface="Calibri" panose="020F0502020204030204" pitchFamily="34" charset="0"/>
              </a:rPr>
              <a:t>HUAWEI TECHNOLOGIES Co., Ltd.</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txStyles>
    <p:titleStyle>
      <a:lvl1pPr algn="l" rtl="0" eaLnBrk="0" fontAlgn="base" hangingPunct="0">
        <a:spcBef>
          <a:spcPct val="0"/>
        </a:spcBef>
        <a:spcAft>
          <a:spcPct val="0"/>
        </a:spcAft>
        <a:defRPr sz="3200" b="1">
          <a:solidFill>
            <a:schemeClr val="tx1"/>
          </a:solidFill>
          <a:latin typeface="Calibri" panose="020F0502020204030204" pitchFamily="34" charset="0"/>
          <a:ea typeface="黑体" pitchFamily="49" charset="-122"/>
          <a:cs typeface="Calibri" panose="020F0502020204030204" pitchFamily="34" charset="0"/>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41"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82"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723"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964"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30" indent="-34293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3016" indent="-285776"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102" indent="-22862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343" indent="-228620" algn="l" rtl="0" eaLnBrk="0" fontAlgn="base" hangingPunct="0">
        <a:spcBef>
          <a:spcPct val="20000"/>
        </a:spcBef>
        <a:spcAft>
          <a:spcPct val="0"/>
        </a:spcAft>
        <a:buChar char="–"/>
        <a:defRPr sz="1600">
          <a:solidFill>
            <a:schemeClr val="tx1"/>
          </a:solidFill>
          <a:latin typeface="+mn-lt"/>
          <a:ea typeface="+mn-ea"/>
          <a:cs typeface="+mn-cs"/>
        </a:defRPr>
      </a:lvl4pPr>
      <a:lvl5pPr marL="2057583" indent="-22862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825"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066"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306"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547"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82" rtl="0" eaLnBrk="1" latinLnBrk="0" hangingPunct="1">
        <a:defRPr sz="1800" kern="1200">
          <a:solidFill>
            <a:schemeClr val="tx1"/>
          </a:solidFill>
          <a:latin typeface="+mn-lt"/>
          <a:ea typeface="+mn-ea"/>
          <a:cs typeface="+mn-cs"/>
        </a:defRPr>
      </a:lvl1pPr>
      <a:lvl2pPr marL="457241" algn="l" defTabSz="914482" rtl="0" eaLnBrk="1" latinLnBrk="0" hangingPunct="1">
        <a:defRPr sz="1800" kern="1200">
          <a:solidFill>
            <a:schemeClr val="tx1"/>
          </a:solidFill>
          <a:latin typeface="+mn-lt"/>
          <a:ea typeface="+mn-ea"/>
          <a:cs typeface="+mn-cs"/>
        </a:defRPr>
      </a:lvl2pPr>
      <a:lvl3pPr marL="914482" algn="l" defTabSz="914482" rtl="0" eaLnBrk="1" latinLnBrk="0" hangingPunct="1">
        <a:defRPr sz="1800" kern="1200">
          <a:solidFill>
            <a:schemeClr val="tx1"/>
          </a:solidFill>
          <a:latin typeface="+mn-lt"/>
          <a:ea typeface="+mn-ea"/>
          <a:cs typeface="+mn-cs"/>
        </a:defRPr>
      </a:lvl3pPr>
      <a:lvl4pPr marL="1371723" algn="l" defTabSz="914482" rtl="0" eaLnBrk="1" latinLnBrk="0" hangingPunct="1">
        <a:defRPr sz="1800" kern="1200">
          <a:solidFill>
            <a:schemeClr val="tx1"/>
          </a:solidFill>
          <a:latin typeface="+mn-lt"/>
          <a:ea typeface="+mn-ea"/>
          <a:cs typeface="+mn-cs"/>
        </a:defRPr>
      </a:lvl4pPr>
      <a:lvl5pPr marL="1828964" algn="l" defTabSz="914482" rtl="0" eaLnBrk="1" latinLnBrk="0" hangingPunct="1">
        <a:defRPr sz="1800" kern="1200">
          <a:solidFill>
            <a:schemeClr val="tx1"/>
          </a:solidFill>
          <a:latin typeface="+mn-lt"/>
          <a:ea typeface="+mn-ea"/>
          <a:cs typeface="+mn-cs"/>
        </a:defRPr>
      </a:lvl5pPr>
      <a:lvl6pPr marL="2286204" algn="l" defTabSz="914482" rtl="0" eaLnBrk="1" latinLnBrk="0" hangingPunct="1">
        <a:defRPr sz="1800" kern="1200">
          <a:solidFill>
            <a:schemeClr val="tx1"/>
          </a:solidFill>
          <a:latin typeface="+mn-lt"/>
          <a:ea typeface="+mn-ea"/>
          <a:cs typeface="+mn-cs"/>
        </a:defRPr>
      </a:lvl6pPr>
      <a:lvl7pPr marL="2743446" algn="l" defTabSz="914482" rtl="0" eaLnBrk="1" latinLnBrk="0" hangingPunct="1">
        <a:defRPr sz="1800" kern="1200">
          <a:solidFill>
            <a:schemeClr val="tx1"/>
          </a:solidFill>
          <a:latin typeface="+mn-lt"/>
          <a:ea typeface="+mn-ea"/>
          <a:cs typeface="+mn-cs"/>
        </a:defRPr>
      </a:lvl7pPr>
      <a:lvl8pPr marL="3200686" algn="l" defTabSz="914482" rtl="0" eaLnBrk="1" latinLnBrk="0" hangingPunct="1">
        <a:defRPr sz="1800" kern="1200">
          <a:solidFill>
            <a:schemeClr val="tx1"/>
          </a:solidFill>
          <a:latin typeface="+mn-lt"/>
          <a:ea typeface="+mn-ea"/>
          <a:cs typeface="+mn-cs"/>
        </a:defRPr>
      </a:lvl8pPr>
      <a:lvl9pPr marL="3657927" algn="l" defTabSz="914482"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642303" y="3381377"/>
            <a:ext cx="532463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a:t>Click to edit Master title style</a:t>
            </a:r>
            <a:endParaRPr lang="zh-CN" altLang="en-US"/>
          </a:p>
        </p:txBody>
      </p:sp>
      <p:sp>
        <p:nvSpPr>
          <p:cNvPr id="7176" name="Rectangle 13"/>
          <p:cNvSpPr>
            <a:spLocks noChangeArrowheads="1"/>
          </p:cNvSpPr>
          <p:nvPr/>
        </p:nvSpPr>
        <p:spPr bwMode="auto">
          <a:xfrm>
            <a:off x="6150452" y="357189"/>
            <a:ext cx="1245473"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94" eaLnBrk="0" hangingPunct="0"/>
            <a:r>
              <a:rPr lang="en-US" altLang="zh-CN" sz="1400" b="1" dirty="0">
                <a:solidFill>
                  <a:srgbClr val="666666"/>
                </a:solidFill>
                <a:latin typeface="Calibri" panose="020F0502020204030204" pitchFamily="34" charset="0"/>
                <a:ea typeface="ＭＳ Ｐゴシック" pitchFamily="34" charset="-128"/>
                <a:cs typeface="Calibri" panose="020F0502020204030204" pitchFamily="34" charset="0"/>
              </a:rPr>
              <a:t>Security Level: </a:t>
            </a:r>
          </a:p>
        </p:txBody>
      </p:sp>
      <p:sp>
        <p:nvSpPr>
          <p:cNvPr id="85" name="Rectangle 19"/>
          <p:cNvSpPr>
            <a:spLocks noGrp="1" noChangeArrowheads="1"/>
          </p:cNvSpPr>
          <p:nvPr>
            <p:ph type="dt" sz="quarter" idx="2"/>
          </p:nvPr>
        </p:nvSpPr>
        <p:spPr bwMode="auto">
          <a:xfrm>
            <a:off x="642303" y="357189"/>
            <a:ext cx="181356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Calibri Light" panose="020F0302020204030204" pitchFamily="34" charset="0"/>
                <a:ea typeface="黑体" pitchFamily="49" charset="-122"/>
              </a:defRPr>
            </a:lvl1pPr>
          </a:lstStyle>
          <a:p>
            <a:pPr>
              <a:defRPr/>
            </a:pPr>
            <a:endParaRPr lang="en-US" altLang="zh-CN"/>
          </a:p>
        </p:txBody>
      </p:sp>
      <p:pic>
        <p:nvPicPr>
          <p:cNvPr id="7249" name="Picture 81" descr="sb10064568n-001副本"/>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951310"/>
            <a:ext cx="7772400" cy="2213372"/>
          </a:xfrm>
          <a:prstGeom prst="rect">
            <a:avLst/>
          </a:prstGeom>
          <a:noFill/>
          <a:extLst>
            <a:ext uri="{909E8E84-426E-40DD-AFC4-6F175D3DCCD1}">
              <a14:hiddenFill xmlns:a14="http://schemas.microsoft.com/office/drawing/2010/main">
                <a:solidFill>
                  <a:srgbClr val="FFFFFF"/>
                </a:solidFill>
              </a14:hiddenFill>
            </a:ext>
          </a:extLst>
        </p:spPr>
      </p:pic>
      <p:pic>
        <p:nvPicPr>
          <p:cNvPr id="7250" name="Picture 82" descr="未标题-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170808" y="951311"/>
            <a:ext cx="2601595" cy="2212181"/>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6145055" y="2846791"/>
            <a:ext cx="1127232"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dirty="0">
                <a:solidFill>
                  <a:srgbClr val="FFFFFF"/>
                </a:solidFill>
                <a:latin typeface="Calibri" panose="020F0502020204030204" pitchFamily="34" charset="0"/>
                <a:ea typeface="MS PGothic" pitchFamily="34" charset="-128"/>
                <a:cs typeface="Calibri" panose="020F0502020204030204" pitchFamily="34" charset="0"/>
              </a:rPr>
              <a:t>www.huawei.com</a:t>
            </a:r>
          </a:p>
        </p:txBody>
      </p:sp>
      <p:pic>
        <p:nvPicPr>
          <p:cNvPr id="11" name="Picture 77" descr="Logo"/>
          <p:cNvPicPr>
            <a:picLocks noChangeAspect="1" noChangeArrowheads="1"/>
          </p:cNvPicPr>
          <p:nvPr userDrawn="1"/>
        </p:nvPicPr>
        <p:blipFill>
          <a:blip r:embed="rId5" cstate="email"/>
          <a:srcRect/>
          <a:stretch>
            <a:fillRect/>
          </a:stretch>
        </p:blipFill>
        <p:spPr bwMode="auto">
          <a:xfrm>
            <a:off x="6741551" y="4299942"/>
            <a:ext cx="449820" cy="528010"/>
          </a:xfrm>
          <a:prstGeom prst="rect">
            <a:avLst/>
          </a:prstGeom>
          <a:noFill/>
        </p:spPr>
      </p:pic>
      <p:sp>
        <p:nvSpPr>
          <p:cNvPr id="12" name="Text Box 5"/>
          <p:cNvSpPr txBox="1">
            <a:spLocks noChangeArrowheads="1"/>
          </p:cNvSpPr>
          <p:nvPr userDrawn="1"/>
        </p:nvSpPr>
        <p:spPr bwMode="auto">
          <a:xfrm>
            <a:off x="310794" y="4610871"/>
            <a:ext cx="2102692"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200" b="1" dirty="0">
                <a:latin typeface="Calibri Light" panose="020F0302020204030204"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txStyles>
    <p:titleStyle>
      <a:lvl1pPr algn="l" rtl="0" eaLnBrk="0" fontAlgn="base" hangingPunct="0">
        <a:spcBef>
          <a:spcPct val="0"/>
        </a:spcBef>
        <a:spcAft>
          <a:spcPct val="0"/>
        </a:spcAft>
        <a:defRPr sz="3200" b="1">
          <a:solidFill>
            <a:schemeClr val="tx1"/>
          </a:solidFill>
          <a:latin typeface="Calibri" panose="020F0502020204030204" pitchFamily="34" charset="0"/>
          <a:ea typeface="黑体" pitchFamily="49" charset="-122"/>
          <a:cs typeface="Calibri" panose="020F0502020204030204" pitchFamily="34" charset="0"/>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41"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82"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723"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964"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30" indent="-34293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3016" indent="-285776"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102" indent="-22862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343" indent="-228620" algn="l" rtl="0" eaLnBrk="0" fontAlgn="base" hangingPunct="0">
        <a:spcBef>
          <a:spcPct val="20000"/>
        </a:spcBef>
        <a:spcAft>
          <a:spcPct val="0"/>
        </a:spcAft>
        <a:buChar char="–"/>
        <a:defRPr sz="1600">
          <a:solidFill>
            <a:schemeClr val="tx1"/>
          </a:solidFill>
          <a:latin typeface="+mn-lt"/>
          <a:ea typeface="+mn-ea"/>
          <a:cs typeface="+mn-cs"/>
        </a:defRPr>
      </a:lvl4pPr>
      <a:lvl5pPr marL="2057583" indent="-22862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825"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066"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306"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547"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82" rtl="0" eaLnBrk="1" latinLnBrk="0" hangingPunct="1">
        <a:defRPr sz="1800" kern="1200">
          <a:solidFill>
            <a:schemeClr val="tx1"/>
          </a:solidFill>
          <a:latin typeface="+mn-lt"/>
          <a:ea typeface="+mn-ea"/>
          <a:cs typeface="+mn-cs"/>
        </a:defRPr>
      </a:lvl1pPr>
      <a:lvl2pPr marL="457241" algn="l" defTabSz="914482" rtl="0" eaLnBrk="1" latinLnBrk="0" hangingPunct="1">
        <a:defRPr sz="1800" kern="1200">
          <a:solidFill>
            <a:schemeClr val="tx1"/>
          </a:solidFill>
          <a:latin typeface="+mn-lt"/>
          <a:ea typeface="+mn-ea"/>
          <a:cs typeface="+mn-cs"/>
        </a:defRPr>
      </a:lvl2pPr>
      <a:lvl3pPr marL="914482" algn="l" defTabSz="914482" rtl="0" eaLnBrk="1" latinLnBrk="0" hangingPunct="1">
        <a:defRPr sz="1800" kern="1200">
          <a:solidFill>
            <a:schemeClr val="tx1"/>
          </a:solidFill>
          <a:latin typeface="+mn-lt"/>
          <a:ea typeface="+mn-ea"/>
          <a:cs typeface="+mn-cs"/>
        </a:defRPr>
      </a:lvl3pPr>
      <a:lvl4pPr marL="1371723" algn="l" defTabSz="914482" rtl="0" eaLnBrk="1" latinLnBrk="0" hangingPunct="1">
        <a:defRPr sz="1800" kern="1200">
          <a:solidFill>
            <a:schemeClr val="tx1"/>
          </a:solidFill>
          <a:latin typeface="+mn-lt"/>
          <a:ea typeface="+mn-ea"/>
          <a:cs typeface="+mn-cs"/>
        </a:defRPr>
      </a:lvl4pPr>
      <a:lvl5pPr marL="1828964" algn="l" defTabSz="914482" rtl="0" eaLnBrk="1" latinLnBrk="0" hangingPunct="1">
        <a:defRPr sz="1800" kern="1200">
          <a:solidFill>
            <a:schemeClr val="tx1"/>
          </a:solidFill>
          <a:latin typeface="+mn-lt"/>
          <a:ea typeface="+mn-ea"/>
          <a:cs typeface="+mn-cs"/>
        </a:defRPr>
      </a:lvl5pPr>
      <a:lvl6pPr marL="2286204" algn="l" defTabSz="914482" rtl="0" eaLnBrk="1" latinLnBrk="0" hangingPunct="1">
        <a:defRPr sz="1800" kern="1200">
          <a:solidFill>
            <a:schemeClr val="tx1"/>
          </a:solidFill>
          <a:latin typeface="+mn-lt"/>
          <a:ea typeface="+mn-ea"/>
          <a:cs typeface="+mn-cs"/>
        </a:defRPr>
      </a:lvl6pPr>
      <a:lvl7pPr marL="2743446" algn="l" defTabSz="914482" rtl="0" eaLnBrk="1" latinLnBrk="0" hangingPunct="1">
        <a:defRPr sz="1800" kern="1200">
          <a:solidFill>
            <a:schemeClr val="tx1"/>
          </a:solidFill>
          <a:latin typeface="+mn-lt"/>
          <a:ea typeface="+mn-ea"/>
          <a:cs typeface="+mn-cs"/>
        </a:defRPr>
      </a:lvl7pPr>
      <a:lvl8pPr marL="3200686" algn="l" defTabSz="914482" rtl="0" eaLnBrk="1" latinLnBrk="0" hangingPunct="1">
        <a:defRPr sz="1800" kern="1200">
          <a:solidFill>
            <a:schemeClr val="tx1"/>
          </a:solidFill>
          <a:latin typeface="+mn-lt"/>
          <a:ea typeface="+mn-ea"/>
          <a:cs typeface="+mn-cs"/>
        </a:defRPr>
      </a:lvl8pPr>
      <a:lvl9pPr marL="3657927" algn="l" defTabSz="914482"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642303" y="3381381"/>
            <a:ext cx="538670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dirty="0"/>
              <a:t>Click to edit Master title style</a:t>
            </a:r>
            <a:endParaRPr lang="zh-CN" altLang="en-US" dirty="0"/>
          </a:p>
        </p:txBody>
      </p:sp>
      <p:sp>
        <p:nvSpPr>
          <p:cNvPr id="8200" name="Rectangle 13"/>
          <p:cNvSpPr>
            <a:spLocks noChangeArrowheads="1"/>
          </p:cNvSpPr>
          <p:nvPr/>
        </p:nvSpPr>
        <p:spPr bwMode="auto">
          <a:xfrm>
            <a:off x="6150452" y="357189"/>
            <a:ext cx="1245473"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94" eaLnBrk="0" hangingPunct="0"/>
            <a:r>
              <a:rPr lang="en-US" altLang="zh-CN" sz="1400" b="1" dirty="0">
                <a:solidFill>
                  <a:srgbClr val="666666"/>
                </a:solidFill>
                <a:latin typeface="Calibri" panose="020F0502020204030204" pitchFamily="34" charset="0"/>
                <a:ea typeface="ＭＳ Ｐゴシック" pitchFamily="34" charset="-128"/>
                <a:cs typeface="Calibri" panose="020F0502020204030204" pitchFamily="34" charset="0"/>
              </a:rPr>
              <a:t>Security Level: </a:t>
            </a:r>
          </a:p>
        </p:txBody>
      </p:sp>
      <p:sp>
        <p:nvSpPr>
          <p:cNvPr id="85" name="Rectangle 19"/>
          <p:cNvSpPr>
            <a:spLocks noGrp="1" noChangeArrowheads="1"/>
          </p:cNvSpPr>
          <p:nvPr>
            <p:ph type="dt" sz="quarter" idx="2"/>
          </p:nvPr>
        </p:nvSpPr>
        <p:spPr bwMode="auto">
          <a:xfrm>
            <a:off x="642303" y="357189"/>
            <a:ext cx="181356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Calibri Light" panose="020F0302020204030204" pitchFamily="34" charset="0"/>
                <a:ea typeface="黑体" pitchFamily="49" charset="-122"/>
              </a:defRPr>
            </a:lvl1pPr>
          </a:lstStyle>
          <a:p>
            <a:pPr>
              <a:defRPr/>
            </a:pPr>
            <a:endParaRPr lang="en-US" altLang="zh-CN" dirty="0"/>
          </a:p>
        </p:txBody>
      </p:sp>
      <p:pic>
        <p:nvPicPr>
          <p:cNvPr id="8273" name="Picture 81" descr="89738649副本"/>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951310"/>
            <a:ext cx="7772400" cy="2213372"/>
          </a:xfrm>
          <a:prstGeom prst="rect">
            <a:avLst/>
          </a:prstGeom>
          <a:noFill/>
          <a:extLst>
            <a:ext uri="{909E8E84-426E-40DD-AFC4-6F175D3DCCD1}">
              <a14:hiddenFill xmlns:a14="http://schemas.microsoft.com/office/drawing/2010/main">
                <a:solidFill>
                  <a:srgbClr val="FFFFFF"/>
                </a:solidFill>
              </a14:hiddenFill>
            </a:ext>
          </a:extLst>
        </p:spPr>
      </p:pic>
      <p:pic>
        <p:nvPicPr>
          <p:cNvPr id="8274" name="Picture 82" descr="未标题-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170808" y="951311"/>
            <a:ext cx="2601595" cy="2212181"/>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6145055" y="2846791"/>
            <a:ext cx="1127232"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dirty="0">
                <a:solidFill>
                  <a:srgbClr val="FFFFFF"/>
                </a:solidFill>
                <a:latin typeface="Calibri" panose="020F0502020204030204" pitchFamily="34" charset="0"/>
                <a:ea typeface="MS PGothic" pitchFamily="34" charset="-128"/>
                <a:cs typeface="Calibri" panose="020F0502020204030204" pitchFamily="34" charset="0"/>
              </a:rPr>
              <a:t>www.huawei.com</a:t>
            </a:r>
          </a:p>
        </p:txBody>
      </p:sp>
      <p:pic>
        <p:nvPicPr>
          <p:cNvPr id="11" name="Picture 77" descr="Logo"/>
          <p:cNvPicPr>
            <a:picLocks noChangeAspect="1" noChangeArrowheads="1"/>
          </p:cNvPicPr>
          <p:nvPr userDrawn="1"/>
        </p:nvPicPr>
        <p:blipFill>
          <a:blip r:embed="rId5" cstate="email"/>
          <a:srcRect/>
          <a:stretch>
            <a:fillRect/>
          </a:stretch>
        </p:blipFill>
        <p:spPr bwMode="auto">
          <a:xfrm>
            <a:off x="6741551" y="4299942"/>
            <a:ext cx="449820" cy="528010"/>
          </a:xfrm>
          <a:prstGeom prst="rect">
            <a:avLst/>
          </a:prstGeom>
          <a:noFill/>
        </p:spPr>
      </p:pic>
      <p:sp>
        <p:nvSpPr>
          <p:cNvPr id="12" name="Text Box 5"/>
          <p:cNvSpPr txBox="1">
            <a:spLocks noChangeArrowheads="1"/>
          </p:cNvSpPr>
          <p:nvPr userDrawn="1"/>
        </p:nvSpPr>
        <p:spPr bwMode="auto">
          <a:xfrm>
            <a:off x="310794" y="4610871"/>
            <a:ext cx="2209516"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200" b="1" dirty="0">
                <a:latin typeface="Calibri" panose="020F0502020204030204" pitchFamily="34" charset="0"/>
                <a:ea typeface="MS PGothic" pitchFamily="34" charset="-128"/>
                <a:cs typeface="Calibri" panose="020F0502020204030204" pitchFamily="34" charset="0"/>
              </a:rPr>
              <a:t>HUAWEI TECHNOLOGIES Co., Ltd.</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txStyles>
    <p:titleStyle>
      <a:lvl1pPr algn="l" rtl="0" eaLnBrk="0" fontAlgn="base" hangingPunct="0">
        <a:spcBef>
          <a:spcPct val="0"/>
        </a:spcBef>
        <a:spcAft>
          <a:spcPct val="0"/>
        </a:spcAft>
        <a:defRPr sz="3200" b="1">
          <a:solidFill>
            <a:schemeClr val="tx1"/>
          </a:solidFill>
          <a:latin typeface="Calibri" panose="020F0502020204030204" pitchFamily="34" charset="0"/>
          <a:ea typeface="黑体" pitchFamily="49" charset="-122"/>
          <a:cs typeface="Calibri" panose="020F0502020204030204" pitchFamily="34" charset="0"/>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41"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82"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723"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964"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30" indent="-34293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3016" indent="-285776"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102" indent="-22862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343" indent="-228620" algn="l" rtl="0" eaLnBrk="0" fontAlgn="base" hangingPunct="0">
        <a:spcBef>
          <a:spcPct val="20000"/>
        </a:spcBef>
        <a:spcAft>
          <a:spcPct val="0"/>
        </a:spcAft>
        <a:buChar char="–"/>
        <a:defRPr sz="1600">
          <a:solidFill>
            <a:schemeClr val="tx1"/>
          </a:solidFill>
          <a:latin typeface="+mn-lt"/>
          <a:ea typeface="+mn-ea"/>
          <a:cs typeface="+mn-cs"/>
        </a:defRPr>
      </a:lvl4pPr>
      <a:lvl5pPr marL="2057583" indent="-22862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825"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066"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306"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547"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82" rtl="0" eaLnBrk="1" latinLnBrk="0" hangingPunct="1">
        <a:defRPr sz="1800" kern="1200">
          <a:solidFill>
            <a:schemeClr val="tx1"/>
          </a:solidFill>
          <a:latin typeface="+mn-lt"/>
          <a:ea typeface="+mn-ea"/>
          <a:cs typeface="+mn-cs"/>
        </a:defRPr>
      </a:lvl1pPr>
      <a:lvl2pPr marL="457241" algn="l" defTabSz="914482" rtl="0" eaLnBrk="1" latinLnBrk="0" hangingPunct="1">
        <a:defRPr sz="1800" kern="1200">
          <a:solidFill>
            <a:schemeClr val="tx1"/>
          </a:solidFill>
          <a:latin typeface="+mn-lt"/>
          <a:ea typeface="+mn-ea"/>
          <a:cs typeface="+mn-cs"/>
        </a:defRPr>
      </a:lvl2pPr>
      <a:lvl3pPr marL="914482" algn="l" defTabSz="914482" rtl="0" eaLnBrk="1" latinLnBrk="0" hangingPunct="1">
        <a:defRPr sz="1800" kern="1200">
          <a:solidFill>
            <a:schemeClr val="tx1"/>
          </a:solidFill>
          <a:latin typeface="+mn-lt"/>
          <a:ea typeface="+mn-ea"/>
          <a:cs typeface="+mn-cs"/>
        </a:defRPr>
      </a:lvl3pPr>
      <a:lvl4pPr marL="1371723" algn="l" defTabSz="914482" rtl="0" eaLnBrk="1" latinLnBrk="0" hangingPunct="1">
        <a:defRPr sz="1800" kern="1200">
          <a:solidFill>
            <a:schemeClr val="tx1"/>
          </a:solidFill>
          <a:latin typeface="+mn-lt"/>
          <a:ea typeface="+mn-ea"/>
          <a:cs typeface="+mn-cs"/>
        </a:defRPr>
      </a:lvl4pPr>
      <a:lvl5pPr marL="1828964" algn="l" defTabSz="914482" rtl="0" eaLnBrk="1" latinLnBrk="0" hangingPunct="1">
        <a:defRPr sz="1800" kern="1200">
          <a:solidFill>
            <a:schemeClr val="tx1"/>
          </a:solidFill>
          <a:latin typeface="+mn-lt"/>
          <a:ea typeface="+mn-ea"/>
          <a:cs typeface="+mn-cs"/>
        </a:defRPr>
      </a:lvl5pPr>
      <a:lvl6pPr marL="2286204" algn="l" defTabSz="914482" rtl="0" eaLnBrk="1" latinLnBrk="0" hangingPunct="1">
        <a:defRPr sz="1800" kern="1200">
          <a:solidFill>
            <a:schemeClr val="tx1"/>
          </a:solidFill>
          <a:latin typeface="+mn-lt"/>
          <a:ea typeface="+mn-ea"/>
          <a:cs typeface="+mn-cs"/>
        </a:defRPr>
      </a:lvl6pPr>
      <a:lvl7pPr marL="2743446" algn="l" defTabSz="914482" rtl="0" eaLnBrk="1" latinLnBrk="0" hangingPunct="1">
        <a:defRPr sz="1800" kern="1200">
          <a:solidFill>
            <a:schemeClr val="tx1"/>
          </a:solidFill>
          <a:latin typeface="+mn-lt"/>
          <a:ea typeface="+mn-ea"/>
          <a:cs typeface="+mn-cs"/>
        </a:defRPr>
      </a:lvl7pPr>
      <a:lvl8pPr marL="3200686" algn="l" defTabSz="914482" rtl="0" eaLnBrk="1" latinLnBrk="0" hangingPunct="1">
        <a:defRPr sz="1800" kern="1200">
          <a:solidFill>
            <a:schemeClr val="tx1"/>
          </a:solidFill>
          <a:latin typeface="+mn-lt"/>
          <a:ea typeface="+mn-ea"/>
          <a:cs typeface="+mn-cs"/>
        </a:defRPr>
      </a:lvl8pPr>
      <a:lvl9pPr marL="3657927" algn="l" defTabSz="914482"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9" name="Rectangle 13"/>
          <p:cNvSpPr>
            <a:spLocks noGrp="1" noChangeArrowheads="1"/>
          </p:cNvSpPr>
          <p:nvPr>
            <p:ph type="title"/>
          </p:nvPr>
        </p:nvSpPr>
        <p:spPr bwMode="auto">
          <a:xfrm>
            <a:off x="642303" y="244079"/>
            <a:ext cx="6487795" cy="514800"/>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en-US" altLang="zh-CN" dirty="0"/>
              <a:t>Click to edit Master title style</a:t>
            </a:r>
            <a:endParaRPr lang="zh-CN" altLang="en-US" dirty="0"/>
          </a:p>
        </p:txBody>
      </p:sp>
      <p:sp>
        <p:nvSpPr>
          <p:cNvPr id="9220" name="Rectangle 68"/>
          <p:cNvSpPr>
            <a:spLocks noGrp="1" noChangeArrowheads="1"/>
          </p:cNvSpPr>
          <p:nvPr>
            <p:ph type="body" idx="1"/>
          </p:nvPr>
        </p:nvSpPr>
        <p:spPr bwMode="auto">
          <a:xfrm>
            <a:off x="642303" y="997744"/>
            <a:ext cx="6487795" cy="3369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en-US" altLang="zh-CN" dirty="0"/>
              <a:t>Click to edit Master text styles</a:t>
            </a:r>
          </a:p>
          <a:p>
            <a:pPr lvl="1"/>
            <a:r>
              <a:rPr lang="en-US" altLang="zh-CN" dirty="0"/>
              <a:t>Second level</a:t>
            </a:r>
            <a:endParaRPr lang="zh-CN" altLang="en-US" dirty="0"/>
          </a:p>
          <a:p>
            <a:pPr lvl="2"/>
            <a:r>
              <a:rPr lang="en-US" altLang="zh-CN" dirty="0"/>
              <a:t>Third level</a:t>
            </a:r>
            <a:endParaRPr lang="zh-CN" altLang="en-US" dirty="0"/>
          </a:p>
          <a:p>
            <a:pPr lvl="3"/>
            <a:r>
              <a:rPr lang="en-US" altLang="zh-CN" dirty="0"/>
              <a:t>Fourth level</a:t>
            </a:r>
            <a:endParaRPr lang="zh-CN" altLang="en-US" dirty="0"/>
          </a:p>
          <a:p>
            <a:pPr lvl="4"/>
            <a:r>
              <a:rPr lang="en-US" altLang="zh-CN" dirty="0"/>
              <a:t>Fifth level</a:t>
            </a:r>
          </a:p>
        </p:txBody>
      </p:sp>
    </p:spTree>
  </p:cSld>
  <p:clrMap bg1="lt1" tx1="dk1" bg2="lt2" tx2="dk2" accent1="accent1" accent2="accent2" accent3="accent3" accent4="accent4" accent5="accent5" accent6="accent6" hlink="hlink" folHlink="folHlink"/>
  <p:transition advClick="0" advTm="8000"/>
  <p:txStyles>
    <p:titleStyle>
      <a:lvl1pPr algn="l" rtl="0" eaLnBrk="0" fontAlgn="base" hangingPunct="0">
        <a:spcBef>
          <a:spcPct val="0"/>
        </a:spcBef>
        <a:spcAft>
          <a:spcPct val="0"/>
        </a:spcAft>
        <a:defRPr sz="2800" b="1">
          <a:solidFill>
            <a:srgbClr val="990000"/>
          </a:solidFill>
          <a:latin typeface="Calibri" panose="020F0502020204030204" pitchFamily="34" charset="0"/>
          <a:ea typeface="黑体" pitchFamily="49" charset="-122"/>
          <a:cs typeface="Calibri" panose="020F0502020204030204" pitchFamily="34" charset="0"/>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41"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82"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723"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964"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30" indent="-342930" algn="l" rtl="0" eaLnBrk="0" fontAlgn="base" hangingPunct="0">
        <a:lnSpc>
          <a:spcPct val="140000"/>
        </a:lnSpc>
        <a:spcBef>
          <a:spcPct val="0"/>
        </a:spcBef>
        <a:spcAft>
          <a:spcPct val="0"/>
        </a:spcAft>
        <a:buClr>
          <a:srgbClr val="808080"/>
        </a:buClr>
        <a:buSzPct val="60000"/>
        <a:buFont typeface="Wingdings" pitchFamily="2" charset="2"/>
        <a:buChar char="l"/>
        <a:defRPr sz="2000" b="1">
          <a:solidFill>
            <a:schemeClr val="tx1"/>
          </a:solidFill>
          <a:latin typeface="Calibri Light" panose="020F0302020204030204" pitchFamily="34" charset="0"/>
          <a:ea typeface="黑体" pitchFamily="49" charset="-122"/>
          <a:cs typeface="+mn-cs"/>
        </a:defRPr>
      </a:lvl1pPr>
      <a:lvl2pPr marL="743016" indent="-285776"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Calibri Light" panose="020F0302020204030204" pitchFamily="34" charset="0"/>
          <a:ea typeface="+mn-ea"/>
          <a:cs typeface="+mn-cs"/>
        </a:defRPr>
      </a:lvl2pPr>
      <a:lvl3pPr marL="1143102" indent="-22862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Calibri Light" panose="020F0302020204030204" pitchFamily="34" charset="0"/>
          <a:ea typeface="+mn-ea"/>
          <a:cs typeface="+mn-cs"/>
        </a:defRPr>
      </a:lvl3pPr>
      <a:lvl4pPr marL="1600343" indent="-228620" algn="l" rtl="0" eaLnBrk="0" fontAlgn="base" hangingPunct="0">
        <a:lnSpc>
          <a:spcPct val="140000"/>
        </a:lnSpc>
        <a:spcBef>
          <a:spcPct val="0"/>
        </a:spcBef>
        <a:spcAft>
          <a:spcPct val="0"/>
        </a:spcAft>
        <a:buChar char="–"/>
        <a:defRPr sz="1400">
          <a:solidFill>
            <a:schemeClr val="tx1"/>
          </a:solidFill>
          <a:latin typeface="Calibri Light" panose="020F0302020204030204" pitchFamily="34" charset="0"/>
          <a:ea typeface="+mn-ea"/>
          <a:cs typeface="+mn-cs"/>
        </a:defRPr>
      </a:lvl4pPr>
      <a:lvl5pPr marL="2057583" indent="-228620" algn="l" rtl="0" eaLnBrk="0" fontAlgn="base" hangingPunct="0">
        <a:lnSpc>
          <a:spcPct val="140000"/>
        </a:lnSpc>
        <a:spcBef>
          <a:spcPct val="0"/>
        </a:spcBef>
        <a:spcAft>
          <a:spcPct val="0"/>
        </a:spcAft>
        <a:buFont typeface="Arial" charset="0"/>
        <a:buChar char="~"/>
        <a:defRPr sz="1200">
          <a:solidFill>
            <a:schemeClr val="tx1"/>
          </a:solidFill>
          <a:latin typeface="Calibri Light" panose="020F0302020204030204" pitchFamily="34" charset="0"/>
          <a:ea typeface="+mn-ea"/>
          <a:cs typeface="+mn-cs"/>
        </a:defRPr>
      </a:lvl5pPr>
      <a:lvl6pPr marL="2514825"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066"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306"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547"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82" rtl="0" eaLnBrk="1" latinLnBrk="0" hangingPunct="1">
        <a:defRPr sz="1800" kern="1200">
          <a:solidFill>
            <a:schemeClr val="tx1"/>
          </a:solidFill>
          <a:latin typeface="+mn-lt"/>
          <a:ea typeface="+mn-ea"/>
          <a:cs typeface="+mn-cs"/>
        </a:defRPr>
      </a:lvl1pPr>
      <a:lvl2pPr marL="457241" algn="l" defTabSz="914482" rtl="0" eaLnBrk="1" latinLnBrk="0" hangingPunct="1">
        <a:defRPr sz="1800" kern="1200">
          <a:solidFill>
            <a:schemeClr val="tx1"/>
          </a:solidFill>
          <a:latin typeface="+mn-lt"/>
          <a:ea typeface="+mn-ea"/>
          <a:cs typeface="+mn-cs"/>
        </a:defRPr>
      </a:lvl2pPr>
      <a:lvl3pPr marL="914482" algn="l" defTabSz="914482" rtl="0" eaLnBrk="1" latinLnBrk="0" hangingPunct="1">
        <a:defRPr sz="1800" kern="1200">
          <a:solidFill>
            <a:schemeClr val="tx1"/>
          </a:solidFill>
          <a:latin typeface="+mn-lt"/>
          <a:ea typeface="+mn-ea"/>
          <a:cs typeface="+mn-cs"/>
        </a:defRPr>
      </a:lvl3pPr>
      <a:lvl4pPr marL="1371723" algn="l" defTabSz="914482" rtl="0" eaLnBrk="1" latinLnBrk="0" hangingPunct="1">
        <a:defRPr sz="1800" kern="1200">
          <a:solidFill>
            <a:schemeClr val="tx1"/>
          </a:solidFill>
          <a:latin typeface="+mn-lt"/>
          <a:ea typeface="+mn-ea"/>
          <a:cs typeface="+mn-cs"/>
        </a:defRPr>
      </a:lvl4pPr>
      <a:lvl5pPr marL="1828964" algn="l" defTabSz="914482" rtl="0" eaLnBrk="1" latinLnBrk="0" hangingPunct="1">
        <a:defRPr sz="1800" kern="1200">
          <a:solidFill>
            <a:schemeClr val="tx1"/>
          </a:solidFill>
          <a:latin typeface="+mn-lt"/>
          <a:ea typeface="+mn-ea"/>
          <a:cs typeface="+mn-cs"/>
        </a:defRPr>
      </a:lvl5pPr>
      <a:lvl6pPr marL="2286204" algn="l" defTabSz="914482" rtl="0" eaLnBrk="1" latinLnBrk="0" hangingPunct="1">
        <a:defRPr sz="1800" kern="1200">
          <a:solidFill>
            <a:schemeClr val="tx1"/>
          </a:solidFill>
          <a:latin typeface="+mn-lt"/>
          <a:ea typeface="+mn-ea"/>
          <a:cs typeface="+mn-cs"/>
        </a:defRPr>
      </a:lvl6pPr>
      <a:lvl7pPr marL="2743446" algn="l" defTabSz="914482" rtl="0" eaLnBrk="1" latinLnBrk="0" hangingPunct="1">
        <a:defRPr sz="1800" kern="1200">
          <a:solidFill>
            <a:schemeClr val="tx1"/>
          </a:solidFill>
          <a:latin typeface="+mn-lt"/>
          <a:ea typeface="+mn-ea"/>
          <a:cs typeface="+mn-cs"/>
        </a:defRPr>
      </a:lvl7pPr>
      <a:lvl8pPr marL="3200686" algn="l" defTabSz="914482" rtl="0" eaLnBrk="1" latinLnBrk="0" hangingPunct="1">
        <a:defRPr sz="1800" kern="1200">
          <a:solidFill>
            <a:schemeClr val="tx1"/>
          </a:solidFill>
          <a:latin typeface="+mn-lt"/>
          <a:ea typeface="+mn-ea"/>
          <a:cs typeface="+mn-cs"/>
        </a:defRPr>
      </a:lvl8pPr>
      <a:lvl9pPr marL="3657927" algn="l" defTabSz="914482"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3" y="4668442"/>
            <a:ext cx="7777798" cy="47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642303" y="4838705"/>
            <a:ext cx="1824964" cy="153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dirty="0">
                <a:latin typeface="FrutigerNext LT Bold" pitchFamily="34" charset="0"/>
                <a:ea typeface="MS PGothic" pitchFamily="34" charset="-128"/>
              </a:rPr>
              <a:t>HUAWEI TECHNOLOGIES Co., Ltd.</a:t>
            </a:r>
          </a:p>
        </p:txBody>
      </p:sp>
      <p:sp>
        <p:nvSpPr>
          <p:cNvPr id="10246" name="Rectangle 13"/>
          <p:cNvSpPr>
            <a:spLocks noGrp="1" noChangeArrowheads="1"/>
          </p:cNvSpPr>
          <p:nvPr>
            <p:ph type="title"/>
          </p:nvPr>
        </p:nvSpPr>
        <p:spPr bwMode="auto">
          <a:xfrm>
            <a:off x="642303" y="244080"/>
            <a:ext cx="6487795" cy="514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en-US" altLang="zh-CN" dirty="0"/>
              <a:t>Click to edit Master title style</a:t>
            </a:r>
            <a:endParaRPr lang="zh-CN" altLang="en-US" dirty="0"/>
          </a:p>
        </p:txBody>
      </p:sp>
      <p:sp>
        <p:nvSpPr>
          <p:cNvPr id="10248" name="Rectangle 68"/>
          <p:cNvSpPr>
            <a:spLocks noGrp="1" noChangeArrowheads="1"/>
          </p:cNvSpPr>
          <p:nvPr>
            <p:ph type="body" idx="1"/>
          </p:nvPr>
        </p:nvSpPr>
        <p:spPr bwMode="auto">
          <a:xfrm>
            <a:off x="642303" y="997744"/>
            <a:ext cx="6487795" cy="3369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en-US" altLang="zh-CN" dirty="0"/>
              <a:t>Click to edit Master text styles</a:t>
            </a:r>
            <a:endParaRPr lang="zh-CN" altLang="en-US" dirty="0"/>
          </a:p>
          <a:p>
            <a:pPr lvl="1"/>
            <a:r>
              <a:rPr lang="en-US" altLang="zh-CN" dirty="0"/>
              <a:t>Second level</a:t>
            </a:r>
            <a:endParaRPr lang="zh-CN" altLang="en-US" dirty="0"/>
          </a:p>
          <a:p>
            <a:pPr lvl="2"/>
            <a:r>
              <a:rPr lang="en-US" altLang="zh-CN" dirty="0"/>
              <a:t>Third level</a:t>
            </a:r>
            <a:endParaRPr lang="zh-CN" altLang="en-US" dirty="0"/>
          </a:p>
          <a:p>
            <a:pPr lvl="3"/>
            <a:r>
              <a:rPr lang="en-US" altLang="zh-CN" dirty="0"/>
              <a:t>Fourth level</a:t>
            </a:r>
            <a:endParaRPr lang="zh-CN" altLang="en-US" dirty="0"/>
          </a:p>
          <a:p>
            <a:pPr lvl="4"/>
            <a:r>
              <a:rPr lang="en-US" altLang="zh-CN" dirty="0"/>
              <a:t>Fifth level</a:t>
            </a:r>
            <a:endParaRPr lang="zh-CN" altLang="en-US" dirty="0"/>
          </a:p>
        </p:txBody>
      </p:sp>
      <p:sp>
        <p:nvSpPr>
          <p:cNvPr id="80" name="Rectangle 21"/>
          <p:cNvSpPr>
            <a:spLocks noChangeArrowheads="1"/>
          </p:cNvSpPr>
          <p:nvPr/>
        </p:nvSpPr>
        <p:spPr bwMode="auto">
          <a:xfrm>
            <a:off x="3286722" y="4849456"/>
            <a:ext cx="1586443" cy="153888"/>
          </a:xfrm>
          <a:prstGeom prst="rect">
            <a:avLst/>
          </a:prstGeom>
          <a:noFill/>
          <a:ln w="9525" algn="ctr">
            <a:noFill/>
            <a:miter lim="800000"/>
            <a:headEnd/>
            <a:tailEnd/>
          </a:ln>
          <a:effectLst/>
        </p:spPr>
        <p:txBody>
          <a:bodyPr wrap="square" lIns="80083" tIns="0" rIns="80083" bIns="0">
            <a:spAutoFit/>
          </a:bodyPr>
          <a:lstStyle/>
          <a:p>
            <a:pPr marL="0" marR="0" lvl="0" indent="0" algn="l" defTabSz="801759" rtl="0" eaLnBrk="0" fontAlgn="base" latinLnBrk="0" hangingPunct="0">
              <a:lnSpc>
                <a:spcPct val="100000"/>
              </a:lnSpc>
              <a:spcBef>
                <a:spcPct val="0"/>
              </a:spcBef>
              <a:spcAft>
                <a:spcPct val="0"/>
              </a:spcAft>
              <a:buClrTx/>
              <a:buSzTx/>
              <a:buFontTx/>
              <a:buNone/>
              <a:tabLst/>
              <a:defRPr/>
            </a:pPr>
            <a:r>
              <a:rPr kumimoji="0" lang="en-US" altLang="zh-CN" sz="1000" b="0" i="0" u="none" strike="noStrike" kern="1200" cap="none" spc="0" normalizeH="0" baseline="0" noProof="0" dirty="0">
                <a:ln>
                  <a:noFill/>
                </a:ln>
                <a:solidFill>
                  <a:srgbClr val="000000"/>
                </a:solidFill>
                <a:effectLst/>
                <a:uLnTx/>
                <a:uFillTx/>
                <a:latin typeface="FrutigerNext LT Medium"/>
                <a:ea typeface="华文细黑"/>
              </a:rPr>
              <a:t>Huawei Confidentiality</a:t>
            </a:r>
          </a:p>
        </p:txBody>
      </p:sp>
      <p:sp>
        <p:nvSpPr>
          <p:cNvPr id="82" name="Rectangle 5"/>
          <p:cNvSpPr>
            <a:spLocks noChangeArrowheads="1"/>
          </p:cNvSpPr>
          <p:nvPr/>
        </p:nvSpPr>
        <p:spPr bwMode="auto">
          <a:xfrm>
            <a:off x="5406949" y="4860473"/>
            <a:ext cx="376664" cy="15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fld id="{334777C4-916E-458D-ABE7-87ACD557FBD2}" type="slidenum">
              <a:rPr lang="de-DE" altLang="zh-CN" sz="1000" smtClean="0">
                <a:solidFill>
                  <a:srgbClr val="000000"/>
                </a:solidFill>
                <a:latin typeface="FrutigerNext LT Bold" pitchFamily="34" charset="0"/>
                <a:ea typeface="ＭＳ Ｐゴシック" pitchFamily="34" charset="-128"/>
              </a:rPr>
              <a:pPr eaLnBrk="0" hangingPunct="0">
                <a:lnSpc>
                  <a:spcPct val="85000"/>
                </a:lnSpc>
              </a:pPr>
              <a:t>‹#›</a:t>
            </a:fld>
            <a:endParaRPr lang="en-GB" altLang="zh-CN" sz="1000" dirty="0">
              <a:solidFill>
                <a:srgbClr val="000000"/>
              </a:solidFill>
              <a:latin typeface="FrutigerNext LT Bold" pitchFamily="34" charset="0"/>
              <a:ea typeface="ＭＳ Ｐゴシック" pitchFamily="34" charset="-128"/>
            </a:endParaRPr>
          </a:p>
        </p:txBody>
      </p:sp>
      <p:pic>
        <p:nvPicPr>
          <p:cNvPr id="81" name="Picture 87" descr="图片3副本"/>
          <p:cNvPicPr>
            <a:picLocks noChangeAspect="1" noChangeArrowheads="1"/>
          </p:cNvPicPr>
          <p:nvPr userDrawn="1"/>
        </p:nvPicPr>
        <p:blipFill>
          <a:blip r:embed="rId3" cstate="email"/>
          <a:srcRect/>
          <a:stretch>
            <a:fillRect/>
          </a:stretch>
        </p:blipFill>
        <p:spPr bwMode="auto">
          <a:xfrm>
            <a:off x="6525905" y="4815647"/>
            <a:ext cx="823739" cy="230400"/>
          </a:xfrm>
          <a:prstGeom prst="rect">
            <a:avLst/>
          </a:prstGeom>
          <a:noFill/>
        </p:spPr>
      </p:pic>
    </p:spTree>
  </p:cSld>
  <p:clrMap bg1="lt1" tx1="dk1" bg2="lt2" tx2="dk2" accent1="accent1" accent2="accent2" accent3="accent3" accent4="accent4" accent5="accent5" accent6="accent6" hlink="hlink" folHlink="folHlink"/>
  <p:transition advClick="0" advTm="8000"/>
  <p:txStyles>
    <p:titleStyle>
      <a:lvl1pPr algn="l" rtl="0" eaLnBrk="0" fontAlgn="base" hangingPunct="0">
        <a:spcBef>
          <a:spcPct val="0"/>
        </a:spcBef>
        <a:spcAft>
          <a:spcPct val="0"/>
        </a:spcAft>
        <a:defRPr sz="2800" b="1">
          <a:solidFill>
            <a:srgbClr val="990000"/>
          </a:solidFill>
          <a:latin typeface="Calibri" panose="020F0502020204030204" pitchFamily="34" charset="0"/>
          <a:ea typeface="黑体" pitchFamily="49" charset="-122"/>
          <a:cs typeface="Calibri" panose="020F0502020204030204" pitchFamily="34" charset="0"/>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41"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82"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723"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964"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30" indent="-342930"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Calibri Light" panose="020F0302020204030204" pitchFamily="34" charset="0"/>
          <a:ea typeface="黑体" pitchFamily="49" charset="-122"/>
          <a:cs typeface="+mn-cs"/>
        </a:defRPr>
      </a:lvl1pPr>
      <a:lvl2pPr marL="743016" indent="-285776"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Calibri Light" panose="020F0302020204030204" pitchFamily="34" charset="0"/>
          <a:ea typeface="+mn-ea"/>
          <a:cs typeface="+mn-cs"/>
        </a:defRPr>
      </a:lvl2pPr>
      <a:lvl3pPr marL="1143102" indent="-22862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Calibri Light" panose="020F0302020204030204" pitchFamily="34" charset="0"/>
          <a:ea typeface="+mn-ea"/>
          <a:cs typeface="+mn-cs"/>
        </a:defRPr>
      </a:lvl3pPr>
      <a:lvl4pPr marL="1600343" indent="-228620" algn="l" rtl="0" eaLnBrk="0" fontAlgn="base" hangingPunct="0">
        <a:lnSpc>
          <a:spcPct val="140000"/>
        </a:lnSpc>
        <a:spcBef>
          <a:spcPct val="0"/>
        </a:spcBef>
        <a:spcAft>
          <a:spcPct val="0"/>
        </a:spcAft>
        <a:buChar char="–"/>
        <a:defRPr sz="1400">
          <a:solidFill>
            <a:schemeClr val="tx1"/>
          </a:solidFill>
          <a:latin typeface="Calibri Light" panose="020F0302020204030204" pitchFamily="34" charset="0"/>
          <a:ea typeface="+mn-ea"/>
          <a:cs typeface="+mn-cs"/>
        </a:defRPr>
      </a:lvl4pPr>
      <a:lvl5pPr marL="2057583" indent="-228620" algn="l" rtl="0" eaLnBrk="0" fontAlgn="base" hangingPunct="0">
        <a:lnSpc>
          <a:spcPct val="140000"/>
        </a:lnSpc>
        <a:spcBef>
          <a:spcPct val="0"/>
        </a:spcBef>
        <a:spcAft>
          <a:spcPct val="0"/>
        </a:spcAft>
        <a:buFont typeface="Arial" charset="0"/>
        <a:buChar char="~"/>
        <a:defRPr sz="1200">
          <a:solidFill>
            <a:schemeClr val="tx1"/>
          </a:solidFill>
          <a:latin typeface="Calibri Light" panose="020F0302020204030204" pitchFamily="34" charset="0"/>
          <a:ea typeface="+mn-ea"/>
          <a:cs typeface="+mn-cs"/>
        </a:defRPr>
      </a:lvl5pPr>
      <a:lvl6pPr marL="2514825"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066"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306"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547"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82" rtl="0" eaLnBrk="1" latinLnBrk="0" hangingPunct="1">
        <a:defRPr sz="1800" kern="1200">
          <a:solidFill>
            <a:schemeClr val="tx1"/>
          </a:solidFill>
          <a:latin typeface="+mn-lt"/>
          <a:ea typeface="+mn-ea"/>
          <a:cs typeface="+mn-cs"/>
        </a:defRPr>
      </a:lvl1pPr>
      <a:lvl2pPr marL="457241" algn="l" defTabSz="914482" rtl="0" eaLnBrk="1" latinLnBrk="0" hangingPunct="1">
        <a:defRPr sz="1800" kern="1200">
          <a:solidFill>
            <a:schemeClr val="tx1"/>
          </a:solidFill>
          <a:latin typeface="+mn-lt"/>
          <a:ea typeface="+mn-ea"/>
          <a:cs typeface="+mn-cs"/>
        </a:defRPr>
      </a:lvl2pPr>
      <a:lvl3pPr marL="914482" algn="l" defTabSz="914482" rtl="0" eaLnBrk="1" latinLnBrk="0" hangingPunct="1">
        <a:defRPr sz="1800" kern="1200">
          <a:solidFill>
            <a:schemeClr val="tx1"/>
          </a:solidFill>
          <a:latin typeface="+mn-lt"/>
          <a:ea typeface="+mn-ea"/>
          <a:cs typeface="+mn-cs"/>
        </a:defRPr>
      </a:lvl3pPr>
      <a:lvl4pPr marL="1371723" algn="l" defTabSz="914482" rtl="0" eaLnBrk="1" latinLnBrk="0" hangingPunct="1">
        <a:defRPr sz="1800" kern="1200">
          <a:solidFill>
            <a:schemeClr val="tx1"/>
          </a:solidFill>
          <a:latin typeface="+mn-lt"/>
          <a:ea typeface="+mn-ea"/>
          <a:cs typeface="+mn-cs"/>
        </a:defRPr>
      </a:lvl4pPr>
      <a:lvl5pPr marL="1828964" algn="l" defTabSz="914482" rtl="0" eaLnBrk="1" latinLnBrk="0" hangingPunct="1">
        <a:defRPr sz="1800" kern="1200">
          <a:solidFill>
            <a:schemeClr val="tx1"/>
          </a:solidFill>
          <a:latin typeface="+mn-lt"/>
          <a:ea typeface="+mn-ea"/>
          <a:cs typeface="+mn-cs"/>
        </a:defRPr>
      </a:lvl5pPr>
      <a:lvl6pPr marL="2286204" algn="l" defTabSz="914482" rtl="0" eaLnBrk="1" latinLnBrk="0" hangingPunct="1">
        <a:defRPr sz="1800" kern="1200">
          <a:solidFill>
            <a:schemeClr val="tx1"/>
          </a:solidFill>
          <a:latin typeface="+mn-lt"/>
          <a:ea typeface="+mn-ea"/>
          <a:cs typeface="+mn-cs"/>
        </a:defRPr>
      </a:lvl6pPr>
      <a:lvl7pPr marL="2743446" algn="l" defTabSz="914482" rtl="0" eaLnBrk="1" latinLnBrk="0" hangingPunct="1">
        <a:defRPr sz="1800" kern="1200">
          <a:solidFill>
            <a:schemeClr val="tx1"/>
          </a:solidFill>
          <a:latin typeface="+mn-lt"/>
          <a:ea typeface="+mn-ea"/>
          <a:cs typeface="+mn-cs"/>
        </a:defRPr>
      </a:lvl7pPr>
      <a:lvl8pPr marL="3200686" algn="l" defTabSz="914482" rtl="0" eaLnBrk="1" latinLnBrk="0" hangingPunct="1">
        <a:defRPr sz="1800" kern="1200">
          <a:solidFill>
            <a:schemeClr val="tx1"/>
          </a:solidFill>
          <a:latin typeface="+mn-lt"/>
          <a:ea typeface="+mn-ea"/>
          <a:cs typeface="+mn-cs"/>
        </a:defRPr>
      </a:lvl8pPr>
      <a:lvl9pPr marL="3657927" algn="l" defTabSz="914482"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图片 5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626359" y="697692"/>
            <a:ext cx="6144350" cy="4445808"/>
          </a:xfrm>
          <a:prstGeom prst="rect">
            <a:avLst/>
          </a:prstGeom>
        </p:spPr>
      </p:pic>
      <p:sp>
        <p:nvSpPr>
          <p:cNvPr id="9" name="Text Box 16"/>
          <p:cNvSpPr txBox="1">
            <a:spLocks noChangeArrowheads="1"/>
          </p:cNvSpPr>
          <p:nvPr userDrawn="1"/>
        </p:nvSpPr>
        <p:spPr bwMode="auto">
          <a:xfrm>
            <a:off x="2709637" y="1655973"/>
            <a:ext cx="2552109" cy="769763"/>
          </a:xfrm>
          <a:prstGeom prst="rect">
            <a:avLst/>
          </a:prstGeom>
          <a:noFill/>
          <a:ln w="9525">
            <a:noFill/>
            <a:miter lim="800000"/>
            <a:headEnd/>
            <a:tailEnd/>
          </a:ln>
        </p:spPr>
        <p:txBody>
          <a:bodyPr wrap="none">
            <a:spAutoFit/>
          </a:bodyPr>
          <a:lstStyle/>
          <a:p>
            <a:pPr eaLnBrk="0" hangingPunct="0">
              <a:buClrTx/>
              <a:buFontTx/>
              <a:buNone/>
            </a:pPr>
            <a:r>
              <a:rPr lang="en-US" altLang="zh-CN" sz="4402" b="0" dirty="0">
                <a:solidFill>
                  <a:srgbClr val="990000"/>
                </a:solidFill>
                <a:latin typeface="FrutigerNext LT Medium" pitchFamily="34" charset="0"/>
                <a:ea typeface="MS PGothic" pitchFamily="34" charset="-128"/>
              </a:rPr>
              <a:t>Thank you</a:t>
            </a:r>
          </a:p>
        </p:txBody>
      </p:sp>
      <p:sp>
        <p:nvSpPr>
          <p:cNvPr id="10" name="Text Box 17"/>
          <p:cNvSpPr txBox="1">
            <a:spLocks noChangeArrowheads="1"/>
          </p:cNvSpPr>
          <p:nvPr userDrawn="1"/>
        </p:nvSpPr>
        <p:spPr bwMode="auto">
          <a:xfrm>
            <a:off x="2801594" y="2470043"/>
            <a:ext cx="2425087" cy="461665"/>
          </a:xfrm>
          <a:prstGeom prst="rect">
            <a:avLst/>
          </a:prstGeom>
          <a:noFill/>
          <a:ln w="9525">
            <a:noFill/>
            <a:miter lim="800000"/>
            <a:headEnd/>
            <a:tailEnd/>
          </a:ln>
        </p:spPr>
        <p:txBody>
          <a:bodyPr wrap="none">
            <a:spAutoFit/>
          </a:bodyPr>
          <a:lstStyle/>
          <a:p>
            <a:pPr eaLnBrk="0" hangingPunct="0">
              <a:buClrTx/>
              <a:buFontTx/>
              <a:buNone/>
            </a:pPr>
            <a:r>
              <a:rPr lang="en-US" altLang="zh-CN" sz="2400" b="0" dirty="0">
                <a:solidFill>
                  <a:srgbClr val="666666"/>
                </a:solidFill>
                <a:latin typeface="FrutigerNext LT Regular" pitchFamily="34" charset="0"/>
                <a:ea typeface="MS PGothic" pitchFamily="34" charset="-128"/>
              </a:rPr>
              <a:t>www.huawei.com</a:t>
            </a:r>
            <a:endParaRPr lang="en-US" altLang="zh-CN" sz="2000" b="0" dirty="0">
              <a:solidFill>
                <a:srgbClr val="990000"/>
              </a:solidFill>
              <a:latin typeface="FrutigerNext LT Regular" pitchFamily="34" charset="0"/>
              <a:ea typeface="MS PGothic" pitchFamily="34" charset="-128"/>
            </a:endParaRPr>
          </a:p>
        </p:txBody>
      </p:sp>
      <p:sp>
        <p:nvSpPr>
          <p:cNvPr id="11" name="TextBox 10"/>
          <p:cNvSpPr txBox="1"/>
          <p:nvPr userDrawn="1"/>
        </p:nvSpPr>
        <p:spPr>
          <a:xfrm>
            <a:off x="267876" y="3812663"/>
            <a:ext cx="7222402" cy="1015663"/>
          </a:xfrm>
          <a:prstGeom prst="rect">
            <a:avLst/>
          </a:prstGeom>
          <a:noFill/>
        </p:spPr>
        <p:txBody>
          <a:bodyPr wrap="square" rtlCol="0">
            <a:spAutoFit/>
          </a:bodyPr>
          <a:lstStyle/>
          <a:p>
            <a:pPr marL="0" marR="0" lvl="0" indent="0" algn="just" defTabSz="914482"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a:ln>
                  <a:noFill/>
                </a:ln>
                <a:solidFill>
                  <a:srgbClr val="000000"/>
                </a:solidFill>
                <a:effectLst/>
                <a:uLnTx/>
                <a:uFillTx/>
                <a:latin typeface="Calibri" pitchFamily="34" charset="0"/>
                <a:ea typeface="宋体" charset="-122"/>
                <a:cs typeface="+mn-cs"/>
              </a:rPr>
              <a:t>Copyright©2012 Huawei Technologies Co., Ltd. All Rights Reserved.</a:t>
            </a:r>
            <a:endParaRPr kumimoji="0" lang="zh-CN" altLang="zh-CN" sz="1000" b="0" i="0" u="none" strike="noStrike" kern="1200" cap="none" spc="0" normalizeH="0" baseline="0" noProof="0" dirty="0">
              <a:ln>
                <a:noFill/>
              </a:ln>
              <a:solidFill>
                <a:srgbClr val="000000"/>
              </a:solidFill>
              <a:effectLst/>
              <a:uLnTx/>
              <a:uFillTx/>
              <a:latin typeface="Calibri" pitchFamily="34" charset="0"/>
              <a:ea typeface="宋体" charset="-122"/>
              <a:cs typeface="+mn-cs"/>
            </a:endParaRPr>
          </a:p>
          <a:p>
            <a:pPr marL="0" marR="0" lvl="0" indent="0" algn="just" defTabSz="914482"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0000"/>
                </a:solidFill>
                <a:effectLst/>
                <a:uLnTx/>
                <a:uFillTx/>
                <a:latin typeface="Calibri"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kumimoji="0" lang="zh-CN" altLang="zh-CN" sz="1000" b="0" i="0" u="none" strike="noStrike" kern="1200" cap="none" spc="0" normalizeH="0" baseline="0" noProof="0" dirty="0">
              <a:ln>
                <a:noFill/>
              </a:ln>
              <a:solidFill>
                <a:srgbClr val="000000"/>
              </a:solidFill>
              <a:effectLst/>
              <a:uLnTx/>
              <a:uFillTx/>
              <a:latin typeface="Calibri" pitchFamily="34" charset="0"/>
              <a:ea typeface="宋体" charset="-122"/>
              <a:cs typeface="+mn-cs"/>
            </a:endParaRPr>
          </a:p>
        </p:txBody>
      </p:sp>
    </p:spTree>
  </p:cSld>
  <p:clrMap bg1="lt1" tx1="dk1" bg2="lt2" tx2="dk2" accent1="accent1" accent2="accent2" accent3="accent3" accent4="accent4" accent5="accent5" accent6="accent6" hlink="hlink" folHlink="folHlink"/>
  <p:transition advClick="0" advTm="8000"/>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41"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82"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723"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964"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30" indent="-34293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3016" indent="-285776"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102" indent="-22862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343" indent="-228620" algn="l" rtl="0" eaLnBrk="0" fontAlgn="base" hangingPunct="0">
        <a:spcBef>
          <a:spcPct val="20000"/>
        </a:spcBef>
        <a:spcAft>
          <a:spcPct val="0"/>
        </a:spcAft>
        <a:buChar char="–"/>
        <a:defRPr sz="1600">
          <a:solidFill>
            <a:schemeClr val="tx1"/>
          </a:solidFill>
          <a:latin typeface="+mn-lt"/>
          <a:ea typeface="+mn-ea"/>
          <a:cs typeface="+mn-cs"/>
        </a:defRPr>
      </a:lvl4pPr>
      <a:lvl5pPr marL="2057583" indent="-22862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825"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066"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306"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547"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82" rtl="0" eaLnBrk="1" latinLnBrk="0" hangingPunct="1">
        <a:defRPr sz="1800" kern="1200">
          <a:solidFill>
            <a:schemeClr val="tx1"/>
          </a:solidFill>
          <a:latin typeface="+mn-lt"/>
          <a:ea typeface="+mn-ea"/>
          <a:cs typeface="+mn-cs"/>
        </a:defRPr>
      </a:lvl1pPr>
      <a:lvl2pPr marL="457241" algn="l" defTabSz="914482" rtl="0" eaLnBrk="1" latinLnBrk="0" hangingPunct="1">
        <a:defRPr sz="1800" kern="1200">
          <a:solidFill>
            <a:schemeClr val="tx1"/>
          </a:solidFill>
          <a:latin typeface="+mn-lt"/>
          <a:ea typeface="+mn-ea"/>
          <a:cs typeface="+mn-cs"/>
        </a:defRPr>
      </a:lvl2pPr>
      <a:lvl3pPr marL="914482" algn="l" defTabSz="914482" rtl="0" eaLnBrk="1" latinLnBrk="0" hangingPunct="1">
        <a:defRPr sz="1800" kern="1200">
          <a:solidFill>
            <a:schemeClr val="tx1"/>
          </a:solidFill>
          <a:latin typeface="+mn-lt"/>
          <a:ea typeface="+mn-ea"/>
          <a:cs typeface="+mn-cs"/>
        </a:defRPr>
      </a:lvl3pPr>
      <a:lvl4pPr marL="1371723" algn="l" defTabSz="914482" rtl="0" eaLnBrk="1" latinLnBrk="0" hangingPunct="1">
        <a:defRPr sz="1800" kern="1200">
          <a:solidFill>
            <a:schemeClr val="tx1"/>
          </a:solidFill>
          <a:latin typeface="+mn-lt"/>
          <a:ea typeface="+mn-ea"/>
          <a:cs typeface="+mn-cs"/>
        </a:defRPr>
      </a:lvl4pPr>
      <a:lvl5pPr marL="1828964" algn="l" defTabSz="914482" rtl="0" eaLnBrk="1" latinLnBrk="0" hangingPunct="1">
        <a:defRPr sz="1800" kern="1200">
          <a:solidFill>
            <a:schemeClr val="tx1"/>
          </a:solidFill>
          <a:latin typeface="+mn-lt"/>
          <a:ea typeface="+mn-ea"/>
          <a:cs typeface="+mn-cs"/>
        </a:defRPr>
      </a:lvl5pPr>
      <a:lvl6pPr marL="2286204" algn="l" defTabSz="914482" rtl="0" eaLnBrk="1" latinLnBrk="0" hangingPunct="1">
        <a:defRPr sz="1800" kern="1200">
          <a:solidFill>
            <a:schemeClr val="tx1"/>
          </a:solidFill>
          <a:latin typeface="+mn-lt"/>
          <a:ea typeface="+mn-ea"/>
          <a:cs typeface="+mn-cs"/>
        </a:defRPr>
      </a:lvl6pPr>
      <a:lvl7pPr marL="2743446" algn="l" defTabSz="914482" rtl="0" eaLnBrk="1" latinLnBrk="0" hangingPunct="1">
        <a:defRPr sz="1800" kern="1200">
          <a:solidFill>
            <a:schemeClr val="tx1"/>
          </a:solidFill>
          <a:latin typeface="+mn-lt"/>
          <a:ea typeface="+mn-ea"/>
          <a:cs typeface="+mn-cs"/>
        </a:defRPr>
      </a:lvl7pPr>
      <a:lvl8pPr marL="3200686" algn="l" defTabSz="914482" rtl="0" eaLnBrk="1" latinLnBrk="0" hangingPunct="1">
        <a:defRPr sz="1800" kern="1200">
          <a:solidFill>
            <a:schemeClr val="tx1"/>
          </a:solidFill>
          <a:latin typeface="+mn-lt"/>
          <a:ea typeface="+mn-ea"/>
          <a:cs typeface="+mn-cs"/>
        </a:defRPr>
      </a:lvl8pPr>
      <a:lvl9pPr marL="3657927" algn="l" defTabSz="91448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66" name="Straight Connector 65">
            <a:extLst>
              <a:ext uri="{FF2B5EF4-FFF2-40B4-BE49-F238E27FC236}">
                <a16:creationId xmlns:a16="http://schemas.microsoft.com/office/drawing/2014/main" id="{B6B43419-DF76-46A5-92CD-BA0C75A994E4}"/>
              </a:ext>
            </a:extLst>
          </p:cNvPr>
          <p:cNvCxnSpPr>
            <a:cxnSpLocks/>
          </p:cNvCxnSpPr>
          <p:nvPr/>
        </p:nvCxnSpPr>
        <p:spPr bwMode="auto">
          <a:xfrm>
            <a:off x="1004234" y="1033533"/>
            <a:ext cx="6482366" cy="0"/>
          </a:xfrm>
          <a:prstGeom prst="line">
            <a:avLst/>
          </a:prstGeom>
          <a:noFill/>
          <a:ln w="28575" cap="flat" cmpd="sng" algn="ctr">
            <a:solidFill>
              <a:srgbClr val="FDB814"/>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Straight Connector 66">
            <a:extLst>
              <a:ext uri="{FF2B5EF4-FFF2-40B4-BE49-F238E27FC236}">
                <a16:creationId xmlns:a16="http://schemas.microsoft.com/office/drawing/2014/main" id="{E52EEB6C-DAB6-44DB-936A-4E8066D24817}"/>
              </a:ext>
            </a:extLst>
          </p:cNvPr>
          <p:cNvCxnSpPr>
            <a:cxnSpLocks/>
          </p:cNvCxnSpPr>
          <p:nvPr/>
        </p:nvCxnSpPr>
        <p:spPr bwMode="auto">
          <a:xfrm>
            <a:off x="1020802" y="4418558"/>
            <a:ext cx="6465798" cy="0"/>
          </a:xfrm>
          <a:prstGeom prst="line">
            <a:avLst/>
          </a:prstGeom>
          <a:noFill/>
          <a:ln w="28575" cap="flat" cmpd="sng" algn="ctr">
            <a:solidFill>
              <a:srgbClr val="FDB814"/>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Straight Connector 126">
            <a:extLst>
              <a:ext uri="{FF2B5EF4-FFF2-40B4-BE49-F238E27FC236}">
                <a16:creationId xmlns:a16="http://schemas.microsoft.com/office/drawing/2014/main" id="{4BF1B23D-57C9-4A03-A4AF-5F06B7E7286B}"/>
              </a:ext>
            </a:extLst>
          </p:cNvPr>
          <p:cNvCxnSpPr>
            <a:cxnSpLocks/>
          </p:cNvCxnSpPr>
          <p:nvPr/>
        </p:nvCxnSpPr>
        <p:spPr bwMode="auto">
          <a:xfrm>
            <a:off x="1004235" y="1776286"/>
            <a:ext cx="6482365" cy="0"/>
          </a:xfrm>
          <a:prstGeom prst="line">
            <a:avLst/>
          </a:prstGeom>
          <a:noFill/>
          <a:ln w="28575" cap="flat" cmpd="sng" algn="ctr">
            <a:solidFill>
              <a:srgbClr val="FDB814"/>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Rectangle 55">
            <a:extLst>
              <a:ext uri="{FF2B5EF4-FFF2-40B4-BE49-F238E27FC236}">
                <a16:creationId xmlns:a16="http://schemas.microsoft.com/office/drawing/2014/main" id="{C5750387-0273-4202-A934-C4528346D55E}"/>
              </a:ext>
            </a:extLst>
          </p:cNvPr>
          <p:cNvSpPr/>
          <p:nvPr/>
        </p:nvSpPr>
        <p:spPr bwMode="auto">
          <a:xfrm>
            <a:off x="1039477" y="2282474"/>
            <a:ext cx="6587395" cy="285950"/>
          </a:xfrm>
          <a:prstGeom prst="rect">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60">
              <a:buClr>
                <a:srgbClr val="CC9900"/>
              </a:buClr>
              <a:defRPr/>
            </a:pPr>
            <a:r>
              <a:rPr lang="en-US" sz="1050" b="1" dirty="0" err="1">
                <a:solidFill>
                  <a:srgbClr val="000000"/>
                </a:solidFill>
                <a:latin typeface="Arial" charset="0"/>
              </a:rPr>
              <a:t>HiCR</a:t>
            </a:r>
            <a:r>
              <a:rPr lang="en-US" sz="1050" b="1" dirty="0">
                <a:solidFill>
                  <a:srgbClr val="000000"/>
                </a:solidFill>
                <a:latin typeface="Arial" charset="0"/>
              </a:rPr>
              <a:t> Core API</a:t>
            </a:r>
          </a:p>
        </p:txBody>
      </p:sp>
      <p:sp>
        <p:nvSpPr>
          <p:cNvPr id="146" name="Arrow: Down 145">
            <a:extLst>
              <a:ext uri="{FF2B5EF4-FFF2-40B4-BE49-F238E27FC236}">
                <a16:creationId xmlns:a16="http://schemas.microsoft.com/office/drawing/2014/main" id="{7CA66B3F-DE6A-4452-BDB1-BAC24D785E2D}"/>
              </a:ext>
            </a:extLst>
          </p:cNvPr>
          <p:cNvSpPr/>
          <p:nvPr/>
        </p:nvSpPr>
        <p:spPr bwMode="auto">
          <a:xfrm>
            <a:off x="3725557" y="1632272"/>
            <a:ext cx="172264" cy="126136"/>
          </a:xfrm>
          <a:prstGeom prst="downArrow">
            <a:avLst/>
          </a:prstGeom>
          <a:solidFill>
            <a:srgbClr val="7DBF33"/>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685860">
              <a:buClr>
                <a:srgbClr val="CC9900"/>
              </a:buClr>
              <a:buFont typeface="Wingdings" pitchFamily="2" charset="2"/>
              <a:buChar char="n"/>
              <a:defRPr/>
            </a:pPr>
            <a:endParaRPr lang="en-GB" sz="1350" dirty="0">
              <a:solidFill>
                <a:srgbClr val="00B050"/>
              </a:solidFill>
              <a:latin typeface="Arial" charset="0"/>
            </a:endParaRPr>
          </a:p>
        </p:txBody>
      </p:sp>
      <p:sp>
        <p:nvSpPr>
          <p:cNvPr id="147" name="Arrow: Down 146">
            <a:extLst>
              <a:ext uri="{FF2B5EF4-FFF2-40B4-BE49-F238E27FC236}">
                <a16:creationId xmlns:a16="http://schemas.microsoft.com/office/drawing/2014/main" id="{542397ED-B07B-43F0-B532-EA21EAA3FCBE}"/>
              </a:ext>
            </a:extLst>
          </p:cNvPr>
          <p:cNvSpPr/>
          <p:nvPr/>
        </p:nvSpPr>
        <p:spPr bwMode="auto">
          <a:xfrm>
            <a:off x="6046440" y="935184"/>
            <a:ext cx="172264" cy="844478"/>
          </a:xfrm>
          <a:prstGeom prst="downArrow">
            <a:avLst/>
          </a:prstGeom>
          <a:solidFill>
            <a:srgbClr val="7DBF33"/>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685860">
              <a:buClr>
                <a:srgbClr val="CC9900"/>
              </a:buClr>
              <a:buFont typeface="Wingdings" pitchFamily="2" charset="2"/>
              <a:buChar char="n"/>
              <a:defRPr/>
            </a:pPr>
            <a:endParaRPr lang="en-GB" sz="1350" dirty="0">
              <a:solidFill>
                <a:srgbClr val="00B050"/>
              </a:solidFill>
              <a:latin typeface="Arial" charset="0"/>
            </a:endParaRPr>
          </a:p>
        </p:txBody>
      </p:sp>
      <p:sp>
        <p:nvSpPr>
          <p:cNvPr id="149" name="Rectangle 148">
            <a:extLst>
              <a:ext uri="{FF2B5EF4-FFF2-40B4-BE49-F238E27FC236}">
                <a16:creationId xmlns:a16="http://schemas.microsoft.com/office/drawing/2014/main" id="{4FA75B22-F972-479A-9977-2BDFD03FA221}"/>
              </a:ext>
            </a:extLst>
          </p:cNvPr>
          <p:cNvSpPr/>
          <p:nvPr/>
        </p:nvSpPr>
        <p:spPr bwMode="auto">
          <a:xfrm>
            <a:off x="1769620" y="1158364"/>
            <a:ext cx="1002589" cy="178224"/>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60">
              <a:buClr>
                <a:srgbClr val="CC9900"/>
              </a:buClr>
              <a:defRPr/>
            </a:pPr>
            <a:r>
              <a:rPr lang="en-US" sz="800" dirty="0">
                <a:solidFill>
                  <a:srgbClr val="000000"/>
                </a:solidFill>
                <a:latin typeface="Arial" charset="0"/>
              </a:rPr>
              <a:t>Actors Model</a:t>
            </a:r>
          </a:p>
        </p:txBody>
      </p:sp>
      <p:sp>
        <p:nvSpPr>
          <p:cNvPr id="150" name="Rectangle 149">
            <a:extLst>
              <a:ext uri="{FF2B5EF4-FFF2-40B4-BE49-F238E27FC236}">
                <a16:creationId xmlns:a16="http://schemas.microsoft.com/office/drawing/2014/main" id="{275B088B-3DFA-4B9E-B533-6A3175234FEF}"/>
              </a:ext>
            </a:extLst>
          </p:cNvPr>
          <p:cNvSpPr/>
          <p:nvPr/>
        </p:nvSpPr>
        <p:spPr bwMode="auto">
          <a:xfrm>
            <a:off x="2824336" y="1166138"/>
            <a:ext cx="935103" cy="178100"/>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60">
              <a:buClr>
                <a:srgbClr val="CC9900"/>
              </a:buClr>
              <a:defRPr/>
            </a:pPr>
            <a:r>
              <a:rPr lang="en-US" sz="800" dirty="0">
                <a:solidFill>
                  <a:srgbClr val="000000"/>
                </a:solidFill>
                <a:latin typeface="Arial" charset="0"/>
              </a:rPr>
              <a:t>Tasking Model</a:t>
            </a:r>
          </a:p>
        </p:txBody>
      </p:sp>
      <p:sp>
        <p:nvSpPr>
          <p:cNvPr id="151" name="Rectangle 150">
            <a:extLst>
              <a:ext uri="{FF2B5EF4-FFF2-40B4-BE49-F238E27FC236}">
                <a16:creationId xmlns:a16="http://schemas.microsoft.com/office/drawing/2014/main" id="{9F173F5B-4E5E-486D-BD94-7C0A5A3741E2}"/>
              </a:ext>
            </a:extLst>
          </p:cNvPr>
          <p:cNvSpPr/>
          <p:nvPr/>
        </p:nvSpPr>
        <p:spPr bwMode="auto">
          <a:xfrm>
            <a:off x="3832449" y="1164436"/>
            <a:ext cx="889015" cy="183694"/>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60">
              <a:buClr>
                <a:srgbClr val="CC9900"/>
              </a:buClr>
              <a:defRPr/>
            </a:pPr>
            <a:r>
              <a:rPr lang="en-US" sz="800" dirty="0">
                <a:solidFill>
                  <a:srgbClr val="000000"/>
                </a:solidFill>
                <a:latin typeface="Arial" charset="0"/>
              </a:rPr>
              <a:t>Pipeline Model</a:t>
            </a:r>
          </a:p>
        </p:txBody>
      </p:sp>
      <p:sp>
        <p:nvSpPr>
          <p:cNvPr id="62" name="Rectangle 61">
            <a:extLst>
              <a:ext uri="{FF2B5EF4-FFF2-40B4-BE49-F238E27FC236}">
                <a16:creationId xmlns:a16="http://schemas.microsoft.com/office/drawing/2014/main" id="{95937DEF-7DA1-4B97-B567-641DBDDF3783}"/>
              </a:ext>
            </a:extLst>
          </p:cNvPr>
          <p:cNvSpPr/>
          <p:nvPr/>
        </p:nvSpPr>
        <p:spPr bwMode="auto">
          <a:xfrm>
            <a:off x="4264498" y="1416251"/>
            <a:ext cx="1028039" cy="175703"/>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60">
              <a:buClr>
                <a:srgbClr val="CC9900"/>
              </a:buClr>
              <a:defRPr/>
            </a:pPr>
            <a:r>
              <a:rPr lang="en-US" sz="900" dirty="0">
                <a:solidFill>
                  <a:srgbClr val="000000"/>
                </a:solidFill>
                <a:latin typeface="Arial" charset="0"/>
              </a:rPr>
              <a:t>Scheduler</a:t>
            </a:r>
          </a:p>
        </p:txBody>
      </p:sp>
      <p:sp>
        <p:nvSpPr>
          <p:cNvPr id="140" name="Rectangle 139">
            <a:extLst>
              <a:ext uri="{FF2B5EF4-FFF2-40B4-BE49-F238E27FC236}">
                <a16:creationId xmlns:a16="http://schemas.microsoft.com/office/drawing/2014/main" id="{E0E7508D-50EC-4178-88D4-202D7E01DB36}"/>
              </a:ext>
            </a:extLst>
          </p:cNvPr>
          <p:cNvSpPr/>
          <p:nvPr/>
        </p:nvSpPr>
        <p:spPr bwMode="auto">
          <a:xfrm>
            <a:off x="3256385" y="1416247"/>
            <a:ext cx="889015" cy="182404"/>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60">
              <a:buClr>
                <a:srgbClr val="CC9900"/>
              </a:buClr>
              <a:defRPr/>
            </a:pPr>
            <a:r>
              <a:rPr lang="en-US" sz="800" dirty="0">
                <a:solidFill>
                  <a:srgbClr val="000000"/>
                </a:solidFill>
                <a:latin typeface="Arial" charset="0"/>
              </a:rPr>
              <a:t>Data Manager</a:t>
            </a:r>
          </a:p>
        </p:txBody>
      </p:sp>
      <p:sp>
        <p:nvSpPr>
          <p:cNvPr id="141" name="Rectangle 140">
            <a:extLst>
              <a:ext uri="{FF2B5EF4-FFF2-40B4-BE49-F238E27FC236}">
                <a16:creationId xmlns:a16="http://schemas.microsoft.com/office/drawing/2014/main" id="{38CDF891-0371-40FB-9432-B56620B4BE7E}"/>
              </a:ext>
            </a:extLst>
          </p:cNvPr>
          <p:cNvSpPr/>
          <p:nvPr/>
        </p:nvSpPr>
        <p:spPr bwMode="auto">
          <a:xfrm>
            <a:off x="1888227" y="1422167"/>
            <a:ext cx="1190698" cy="17648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60">
              <a:buClr>
                <a:srgbClr val="CC9900"/>
              </a:buClr>
              <a:defRPr/>
            </a:pPr>
            <a:r>
              <a:rPr lang="en-US" sz="800" dirty="0">
                <a:solidFill>
                  <a:srgbClr val="000000"/>
                </a:solidFill>
                <a:latin typeface="Arial" charset="0"/>
              </a:rPr>
              <a:t>Dependency Manager</a:t>
            </a:r>
          </a:p>
        </p:txBody>
      </p:sp>
      <p:sp>
        <p:nvSpPr>
          <p:cNvPr id="57" name="TextBox 56">
            <a:extLst>
              <a:ext uri="{FF2B5EF4-FFF2-40B4-BE49-F238E27FC236}">
                <a16:creationId xmlns:a16="http://schemas.microsoft.com/office/drawing/2014/main" id="{954613D9-1BFF-47D2-8A0C-6AC03C30BAF0}"/>
              </a:ext>
            </a:extLst>
          </p:cNvPr>
          <p:cNvSpPr txBox="1"/>
          <p:nvPr/>
        </p:nvSpPr>
        <p:spPr>
          <a:xfrm>
            <a:off x="956308" y="1128218"/>
            <a:ext cx="771673" cy="338554"/>
          </a:xfrm>
          <a:prstGeom prst="rect">
            <a:avLst/>
          </a:prstGeom>
          <a:noFill/>
        </p:spPr>
        <p:txBody>
          <a:bodyPr wrap="square" rtlCol="0">
            <a:spAutoFit/>
          </a:bodyPr>
          <a:lstStyle/>
          <a:p>
            <a:pPr algn="ctr">
              <a:defRPr/>
            </a:pPr>
            <a:r>
              <a:rPr lang="en-US" sz="800" b="1" dirty="0">
                <a:solidFill>
                  <a:srgbClr val="FFFFFF">
                    <a:lumMod val="50000"/>
                  </a:srgbClr>
                </a:solidFill>
              </a:rPr>
              <a:t>Programming </a:t>
            </a:r>
          </a:p>
          <a:p>
            <a:pPr algn="ctr">
              <a:defRPr/>
            </a:pPr>
            <a:r>
              <a:rPr lang="en-US" sz="800" b="1" dirty="0">
                <a:solidFill>
                  <a:srgbClr val="FFFFFF">
                    <a:lumMod val="50000"/>
                  </a:srgbClr>
                </a:solidFill>
              </a:rPr>
              <a:t>Models</a:t>
            </a:r>
          </a:p>
        </p:txBody>
      </p:sp>
      <p:sp>
        <p:nvSpPr>
          <p:cNvPr id="58" name="TextBox 57">
            <a:extLst>
              <a:ext uri="{FF2B5EF4-FFF2-40B4-BE49-F238E27FC236}">
                <a16:creationId xmlns:a16="http://schemas.microsoft.com/office/drawing/2014/main" id="{A8AE2323-93D8-4920-A19D-D6E9240E0A25}"/>
              </a:ext>
            </a:extLst>
          </p:cNvPr>
          <p:cNvSpPr txBox="1"/>
          <p:nvPr/>
        </p:nvSpPr>
        <p:spPr>
          <a:xfrm>
            <a:off x="618374" y="1450273"/>
            <a:ext cx="1447540" cy="215444"/>
          </a:xfrm>
          <a:prstGeom prst="rect">
            <a:avLst/>
          </a:prstGeom>
          <a:noFill/>
        </p:spPr>
        <p:txBody>
          <a:bodyPr wrap="square" rtlCol="0">
            <a:spAutoFit/>
          </a:bodyPr>
          <a:lstStyle/>
          <a:p>
            <a:pPr algn="ctr">
              <a:defRPr/>
            </a:pPr>
            <a:r>
              <a:rPr lang="en-US" sz="800" b="1" dirty="0">
                <a:solidFill>
                  <a:srgbClr val="FFFFFF">
                    <a:lumMod val="50000"/>
                  </a:srgbClr>
                </a:solidFill>
              </a:rPr>
              <a:t>Runtime Support</a:t>
            </a:r>
          </a:p>
        </p:txBody>
      </p:sp>
      <p:sp>
        <p:nvSpPr>
          <p:cNvPr id="92" name="Arrow: Down 91">
            <a:extLst>
              <a:ext uri="{FF2B5EF4-FFF2-40B4-BE49-F238E27FC236}">
                <a16:creationId xmlns:a16="http://schemas.microsoft.com/office/drawing/2014/main" id="{3E940836-461A-4E43-AF92-B1E9CDC8AC73}"/>
              </a:ext>
            </a:extLst>
          </p:cNvPr>
          <p:cNvSpPr/>
          <p:nvPr/>
        </p:nvSpPr>
        <p:spPr bwMode="auto">
          <a:xfrm>
            <a:off x="1796320" y="4236825"/>
            <a:ext cx="172264" cy="280510"/>
          </a:xfrm>
          <a:prstGeom prst="downArrow">
            <a:avLst/>
          </a:prstGeom>
          <a:solidFill>
            <a:srgbClr val="7DBF33"/>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685860">
              <a:buClr>
                <a:srgbClr val="CC9900"/>
              </a:buClr>
              <a:buFont typeface="Wingdings" pitchFamily="2" charset="2"/>
              <a:buChar char="n"/>
              <a:defRPr/>
            </a:pPr>
            <a:endParaRPr lang="en-GB" sz="1350" dirty="0">
              <a:solidFill>
                <a:srgbClr val="00B050"/>
              </a:solidFill>
              <a:latin typeface="Arial" charset="0"/>
            </a:endParaRPr>
          </a:p>
        </p:txBody>
      </p:sp>
      <p:sp>
        <p:nvSpPr>
          <p:cNvPr id="144" name="Arrow: Down 143">
            <a:extLst>
              <a:ext uri="{FF2B5EF4-FFF2-40B4-BE49-F238E27FC236}">
                <a16:creationId xmlns:a16="http://schemas.microsoft.com/office/drawing/2014/main" id="{A772951D-DEEA-4C5E-9D5D-557D894BA351}"/>
              </a:ext>
            </a:extLst>
          </p:cNvPr>
          <p:cNvSpPr/>
          <p:nvPr/>
        </p:nvSpPr>
        <p:spPr bwMode="auto">
          <a:xfrm>
            <a:off x="2876440" y="4227939"/>
            <a:ext cx="172264" cy="292923"/>
          </a:xfrm>
          <a:prstGeom prst="downArrow">
            <a:avLst/>
          </a:prstGeom>
          <a:solidFill>
            <a:srgbClr val="7DBF33"/>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685860">
              <a:buClr>
                <a:srgbClr val="CC9900"/>
              </a:buClr>
              <a:buFont typeface="Wingdings" pitchFamily="2" charset="2"/>
              <a:buChar char="n"/>
              <a:defRPr/>
            </a:pPr>
            <a:endParaRPr lang="en-GB" sz="1350" dirty="0">
              <a:solidFill>
                <a:srgbClr val="00B050"/>
              </a:solidFill>
              <a:latin typeface="Arial" charset="0"/>
            </a:endParaRPr>
          </a:p>
        </p:txBody>
      </p:sp>
      <p:sp>
        <p:nvSpPr>
          <p:cNvPr id="145" name="Arrow: Down 144">
            <a:extLst>
              <a:ext uri="{FF2B5EF4-FFF2-40B4-BE49-F238E27FC236}">
                <a16:creationId xmlns:a16="http://schemas.microsoft.com/office/drawing/2014/main" id="{A8C1E44E-D59C-4BBC-8BA8-4F02B46EEAE9}"/>
              </a:ext>
            </a:extLst>
          </p:cNvPr>
          <p:cNvSpPr/>
          <p:nvPr/>
        </p:nvSpPr>
        <p:spPr bwMode="auto">
          <a:xfrm>
            <a:off x="6576507" y="4244845"/>
            <a:ext cx="172264" cy="273906"/>
          </a:xfrm>
          <a:prstGeom prst="downArrow">
            <a:avLst/>
          </a:prstGeom>
          <a:solidFill>
            <a:srgbClr val="7DBF33"/>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685860">
              <a:buClr>
                <a:srgbClr val="CC9900"/>
              </a:buClr>
              <a:buFont typeface="Wingdings" pitchFamily="2" charset="2"/>
              <a:buChar char="n"/>
              <a:defRPr/>
            </a:pPr>
            <a:endParaRPr lang="en-GB" sz="1350" dirty="0">
              <a:solidFill>
                <a:srgbClr val="00B050"/>
              </a:solidFill>
              <a:latin typeface="Arial" charset="0"/>
            </a:endParaRPr>
          </a:p>
        </p:txBody>
      </p:sp>
      <p:sp>
        <p:nvSpPr>
          <p:cNvPr id="73" name="Rectangle 72">
            <a:extLst>
              <a:ext uri="{FF2B5EF4-FFF2-40B4-BE49-F238E27FC236}">
                <a16:creationId xmlns:a16="http://schemas.microsoft.com/office/drawing/2014/main" id="{3E407F21-4DFE-4F5D-85EB-3176698A5524}"/>
              </a:ext>
            </a:extLst>
          </p:cNvPr>
          <p:cNvSpPr/>
          <p:nvPr/>
        </p:nvSpPr>
        <p:spPr bwMode="auto">
          <a:xfrm>
            <a:off x="1039474" y="4531479"/>
            <a:ext cx="1296183" cy="299713"/>
          </a:xfrm>
          <a:custGeom>
            <a:avLst/>
            <a:gdLst>
              <a:gd name="connsiteX0" fmla="*/ 0 w 10538214"/>
              <a:gd name="connsiteY0" fmla="*/ 0 h 548242"/>
              <a:gd name="connsiteX1" fmla="*/ 10538214 w 10538214"/>
              <a:gd name="connsiteY1" fmla="*/ 0 h 548242"/>
              <a:gd name="connsiteX2" fmla="*/ 10538214 w 10538214"/>
              <a:gd name="connsiteY2" fmla="*/ 548242 h 548242"/>
              <a:gd name="connsiteX3" fmla="*/ 0 w 10538214"/>
              <a:gd name="connsiteY3" fmla="*/ 548242 h 548242"/>
              <a:gd name="connsiteX4" fmla="*/ 0 w 10538214"/>
              <a:gd name="connsiteY4" fmla="*/ 0 h 548242"/>
              <a:gd name="connsiteX0" fmla="*/ 0 w 10538214"/>
              <a:gd name="connsiteY0" fmla="*/ 0 h 550291"/>
              <a:gd name="connsiteX1" fmla="*/ 10538214 w 10538214"/>
              <a:gd name="connsiteY1" fmla="*/ 0 h 550291"/>
              <a:gd name="connsiteX2" fmla="*/ 10538214 w 10538214"/>
              <a:gd name="connsiteY2" fmla="*/ 548242 h 550291"/>
              <a:gd name="connsiteX3" fmla="*/ 8414672 w 10538214"/>
              <a:gd name="connsiteY3" fmla="*/ 550291 h 550291"/>
              <a:gd name="connsiteX4" fmla="*/ 0 w 10538214"/>
              <a:gd name="connsiteY4" fmla="*/ 548242 h 550291"/>
              <a:gd name="connsiteX5" fmla="*/ 0 w 10538214"/>
              <a:gd name="connsiteY5" fmla="*/ 0 h 550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38214" h="550291">
                <a:moveTo>
                  <a:pt x="0" y="0"/>
                </a:moveTo>
                <a:lnTo>
                  <a:pt x="10538214" y="0"/>
                </a:lnTo>
                <a:lnTo>
                  <a:pt x="10538214" y="548242"/>
                </a:lnTo>
                <a:lnTo>
                  <a:pt x="8414672" y="550291"/>
                </a:lnTo>
                <a:lnTo>
                  <a:pt x="0" y="548242"/>
                </a:lnTo>
                <a:lnTo>
                  <a:pt x="0" y="0"/>
                </a:lnTo>
                <a:close/>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algn="ctr" defTabSz="685860">
              <a:buClr>
                <a:srgbClr val="CC9900"/>
              </a:buClr>
              <a:defRPr/>
            </a:pPr>
            <a:r>
              <a:rPr lang="en-US" sz="800" b="1" dirty="0">
                <a:solidFill>
                  <a:srgbClr val="000000"/>
                </a:solidFill>
                <a:latin typeface="Arial" charset="0"/>
              </a:rPr>
              <a:t>GPU/NPU/TPU Devices</a:t>
            </a:r>
          </a:p>
          <a:p>
            <a:pPr algn="ctr" defTabSz="685860">
              <a:buClr>
                <a:srgbClr val="CC9900"/>
              </a:buClr>
              <a:defRPr/>
            </a:pPr>
            <a:r>
              <a:rPr lang="en-US" sz="800" dirty="0">
                <a:solidFill>
                  <a:srgbClr val="000000"/>
                </a:solidFill>
                <a:latin typeface="Arial" charset="0"/>
              </a:rPr>
              <a:t>(Ascend / CUDA)</a:t>
            </a:r>
          </a:p>
          <a:p>
            <a:pPr algn="ctr" defTabSz="685860">
              <a:buClr>
                <a:srgbClr val="CC9900"/>
              </a:buClr>
              <a:defRPr/>
            </a:pPr>
            <a:endParaRPr lang="en-US" sz="800" b="1" dirty="0">
              <a:solidFill>
                <a:srgbClr val="000000"/>
              </a:solidFill>
              <a:latin typeface="Arial" charset="0"/>
            </a:endParaRPr>
          </a:p>
        </p:txBody>
      </p:sp>
      <p:sp>
        <p:nvSpPr>
          <p:cNvPr id="68" name="TextBox 67">
            <a:extLst>
              <a:ext uri="{FF2B5EF4-FFF2-40B4-BE49-F238E27FC236}">
                <a16:creationId xmlns:a16="http://schemas.microsoft.com/office/drawing/2014/main" id="{EF561C3A-32CD-48A2-BD79-D5172ACBFBE4}"/>
              </a:ext>
            </a:extLst>
          </p:cNvPr>
          <p:cNvSpPr txBox="1"/>
          <p:nvPr/>
        </p:nvSpPr>
        <p:spPr>
          <a:xfrm>
            <a:off x="-65838" y="4444665"/>
            <a:ext cx="994188" cy="431528"/>
          </a:xfrm>
          <a:prstGeom prst="rect">
            <a:avLst/>
          </a:prstGeom>
          <a:noFill/>
        </p:spPr>
        <p:txBody>
          <a:bodyPr wrap="square" rtlCol="0">
            <a:spAutoFit/>
          </a:bodyPr>
          <a:lstStyle/>
          <a:p>
            <a:pPr algn="ctr">
              <a:defRPr/>
            </a:pPr>
            <a:r>
              <a:rPr lang="en-US" sz="1050" b="1" dirty="0">
                <a:solidFill>
                  <a:schemeClr val="accent2">
                    <a:lumMod val="50000"/>
                  </a:schemeClr>
                </a:solidFill>
              </a:rPr>
              <a:t>Target </a:t>
            </a:r>
          </a:p>
          <a:p>
            <a:pPr algn="ctr">
              <a:defRPr/>
            </a:pPr>
            <a:r>
              <a:rPr lang="en-US" sz="1050" b="1" dirty="0">
                <a:solidFill>
                  <a:schemeClr val="accent2">
                    <a:lumMod val="50000"/>
                  </a:schemeClr>
                </a:solidFill>
              </a:rPr>
              <a:t>Technologies</a:t>
            </a:r>
          </a:p>
        </p:txBody>
      </p:sp>
      <p:sp>
        <p:nvSpPr>
          <p:cNvPr id="142" name="Rectangle 72">
            <a:extLst>
              <a:ext uri="{FF2B5EF4-FFF2-40B4-BE49-F238E27FC236}">
                <a16:creationId xmlns:a16="http://schemas.microsoft.com/office/drawing/2014/main" id="{1AF496F3-FD25-4042-9A8A-18B3BC9A1F9D}"/>
              </a:ext>
            </a:extLst>
          </p:cNvPr>
          <p:cNvSpPr/>
          <p:nvPr/>
        </p:nvSpPr>
        <p:spPr bwMode="auto">
          <a:xfrm>
            <a:off x="2404334" y="4531476"/>
            <a:ext cx="1213110" cy="299713"/>
          </a:xfrm>
          <a:custGeom>
            <a:avLst/>
            <a:gdLst>
              <a:gd name="connsiteX0" fmla="*/ 0 w 10538214"/>
              <a:gd name="connsiteY0" fmla="*/ 0 h 548242"/>
              <a:gd name="connsiteX1" fmla="*/ 10538214 w 10538214"/>
              <a:gd name="connsiteY1" fmla="*/ 0 h 548242"/>
              <a:gd name="connsiteX2" fmla="*/ 10538214 w 10538214"/>
              <a:gd name="connsiteY2" fmla="*/ 548242 h 548242"/>
              <a:gd name="connsiteX3" fmla="*/ 0 w 10538214"/>
              <a:gd name="connsiteY3" fmla="*/ 548242 h 548242"/>
              <a:gd name="connsiteX4" fmla="*/ 0 w 10538214"/>
              <a:gd name="connsiteY4" fmla="*/ 0 h 548242"/>
              <a:gd name="connsiteX0" fmla="*/ 0 w 10538214"/>
              <a:gd name="connsiteY0" fmla="*/ 0 h 550291"/>
              <a:gd name="connsiteX1" fmla="*/ 10538214 w 10538214"/>
              <a:gd name="connsiteY1" fmla="*/ 0 h 550291"/>
              <a:gd name="connsiteX2" fmla="*/ 10538214 w 10538214"/>
              <a:gd name="connsiteY2" fmla="*/ 548242 h 550291"/>
              <a:gd name="connsiteX3" fmla="*/ 8414672 w 10538214"/>
              <a:gd name="connsiteY3" fmla="*/ 550291 h 550291"/>
              <a:gd name="connsiteX4" fmla="*/ 0 w 10538214"/>
              <a:gd name="connsiteY4" fmla="*/ 548242 h 550291"/>
              <a:gd name="connsiteX5" fmla="*/ 0 w 10538214"/>
              <a:gd name="connsiteY5" fmla="*/ 0 h 550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38214" h="550291">
                <a:moveTo>
                  <a:pt x="0" y="0"/>
                </a:moveTo>
                <a:lnTo>
                  <a:pt x="10538214" y="0"/>
                </a:lnTo>
                <a:lnTo>
                  <a:pt x="10538214" y="548242"/>
                </a:lnTo>
                <a:lnTo>
                  <a:pt x="8414672" y="550291"/>
                </a:lnTo>
                <a:lnTo>
                  <a:pt x="0" y="548242"/>
                </a:lnTo>
                <a:lnTo>
                  <a:pt x="0" y="0"/>
                </a:lnTo>
                <a:close/>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algn="ctr" defTabSz="685860">
              <a:buClr>
                <a:srgbClr val="CC9900"/>
              </a:buClr>
              <a:defRPr/>
            </a:pPr>
            <a:r>
              <a:rPr lang="es-AR" sz="800" b="1" dirty="0" err="1">
                <a:solidFill>
                  <a:srgbClr val="000000"/>
                </a:solidFill>
                <a:latin typeface="Arial" charset="0"/>
              </a:rPr>
              <a:t>Threading</a:t>
            </a:r>
            <a:r>
              <a:rPr lang="es-AR" sz="800" b="1" dirty="0">
                <a:solidFill>
                  <a:srgbClr val="000000"/>
                </a:solidFill>
                <a:latin typeface="Arial" charset="0"/>
              </a:rPr>
              <a:t> </a:t>
            </a:r>
            <a:r>
              <a:rPr lang="es-AR" sz="800" b="1" dirty="0" err="1">
                <a:solidFill>
                  <a:srgbClr val="000000"/>
                </a:solidFill>
                <a:latin typeface="Arial" charset="0"/>
              </a:rPr>
              <a:t>Libraries</a:t>
            </a:r>
            <a:endParaRPr lang="es-AR" sz="800" b="1" dirty="0">
              <a:solidFill>
                <a:srgbClr val="000000"/>
              </a:solidFill>
              <a:latin typeface="Arial" charset="0"/>
            </a:endParaRPr>
          </a:p>
          <a:p>
            <a:pPr algn="ctr" defTabSz="685860">
              <a:buClr>
                <a:srgbClr val="CC9900"/>
              </a:buClr>
              <a:defRPr/>
            </a:pPr>
            <a:r>
              <a:rPr lang="es-AR" sz="800" dirty="0">
                <a:solidFill>
                  <a:srgbClr val="000000"/>
                </a:solidFill>
                <a:latin typeface="Arial" charset="0"/>
              </a:rPr>
              <a:t>(TBB, </a:t>
            </a:r>
            <a:r>
              <a:rPr lang="es-AR" sz="800" dirty="0" err="1">
                <a:solidFill>
                  <a:srgbClr val="000000"/>
                </a:solidFill>
                <a:latin typeface="Arial" charset="0"/>
              </a:rPr>
              <a:t>Pthreads</a:t>
            </a:r>
            <a:r>
              <a:rPr lang="es-AR" sz="800" dirty="0">
                <a:solidFill>
                  <a:srgbClr val="000000"/>
                </a:solidFill>
                <a:latin typeface="Arial" charset="0"/>
              </a:rPr>
              <a:t>, STL)</a:t>
            </a:r>
            <a:endParaRPr lang="en-US" sz="800" dirty="0">
              <a:solidFill>
                <a:srgbClr val="000000"/>
              </a:solidFill>
              <a:latin typeface="Arial" charset="0"/>
            </a:endParaRPr>
          </a:p>
        </p:txBody>
      </p:sp>
      <p:sp>
        <p:nvSpPr>
          <p:cNvPr id="143" name="Rectangle 72">
            <a:extLst>
              <a:ext uri="{FF2B5EF4-FFF2-40B4-BE49-F238E27FC236}">
                <a16:creationId xmlns:a16="http://schemas.microsoft.com/office/drawing/2014/main" id="{91A9F080-7F1E-4790-AEC3-3BBCAEAD1E4C}"/>
              </a:ext>
            </a:extLst>
          </p:cNvPr>
          <p:cNvSpPr/>
          <p:nvPr/>
        </p:nvSpPr>
        <p:spPr bwMode="auto">
          <a:xfrm>
            <a:off x="5845342" y="4531476"/>
            <a:ext cx="1728193" cy="184343"/>
          </a:xfrm>
          <a:custGeom>
            <a:avLst/>
            <a:gdLst>
              <a:gd name="connsiteX0" fmla="*/ 0 w 10538214"/>
              <a:gd name="connsiteY0" fmla="*/ 0 h 548242"/>
              <a:gd name="connsiteX1" fmla="*/ 10538214 w 10538214"/>
              <a:gd name="connsiteY1" fmla="*/ 0 h 548242"/>
              <a:gd name="connsiteX2" fmla="*/ 10538214 w 10538214"/>
              <a:gd name="connsiteY2" fmla="*/ 548242 h 548242"/>
              <a:gd name="connsiteX3" fmla="*/ 0 w 10538214"/>
              <a:gd name="connsiteY3" fmla="*/ 548242 h 548242"/>
              <a:gd name="connsiteX4" fmla="*/ 0 w 10538214"/>
              <a:gd name="connsiteY4" fmla="*/ 0 h 548242"/>
              <a:gd name="connsiteX0" fmla="*/ 0 w 10538214"/>
              <a:gd name="connsiteY0" fmla="*/ 0 h 550291"/>
              <a:gd name="connsiteX1" fmla="*/ 10538214 w 10538214"/>
              <a:gd name="connsiteY1" fmla="*/ 0 h 550291"/>
              <a:gd name="connsiteX2" fmla="*/ 10538214 w 10538214"/>
              <a:gd name="connsiteY2" fmla="*/ 548242 h 550291"/>
              <a:gd name="connsiteX3" fmla="*/ 8414672 w 10538214"/>
              <a:gd name="connsiteY3" fmla="*/ 550291 h 550291"/>
              <a:gd name="connsiteX4" fmla="*/ 0 w 10538214"/>
              <a:gd name="connsiteY4" fmla="*/ 548242 h 550291"/>
              <a:gd name="connsiteX5" fmla="*/ 0 w 10538214"/>
              <a:gd name="connsiteY5" fmla="*/ 0 h 550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38214" h="550291">
                <a:moveTo>
                  <a:pt x="0" y="0"/>
                </a:moveTo>
                <a:lnTo>
                  <a:pt x="10538214" y="0"/>
                </a:lnTo>
                <a:lnTo>
                  <a:pt x="10538214" y="548242"/>
                </a:lnTo>
                <a:lnTo>
                  <a:pt x="8414672" y="550291"/>
                </a:lnTo>
                <a:lnTo>
                  <a:pt x="0" y="548242"/>
                </a:lnTo>
                <a:lnTo>
                  <a:pt x="0" y="0"/>
                </a:lnTo>
                <a:close/>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algn="ctr" defTabSz="685860">
              <a:buClr>
                <a:srgbClr val="CC9900"/>
              </a:buClr>
              <a:defRPr/>
            </a:pPr>
            <a:r>
              <a:rPr lang="en-US" sz="800" b="1" dirty="0">
                <a:solidFill>
                  <a:srgbClr val="000000"/>
                </a:solidFill>
                <a:latin typeface="Arial" charset="0"/>
              </a:rPr>
              <a:t>Cloud </a:t>
            </a:r>
            <a:r>
              <a:rPr lang="es-AR" sz="800" dirty="0">
                <a:solidFill>
                  <a:srgbClr val="000000"/>
                </a:solidFill>
                <a:latin typeface="Arial" charset="0"/>
              </a:rPr>
              <a:t>(</a:t>
            </a:r>
            <a:r>
              <a:rPr lang="en-US" sz="800" dirty="0" err="1">
                <a:solidFill>
                  <a:srgbClr val="000000"/>
                </a:solidFill>
                <a:latin typeface="Arial" charset="0"/>
              </a:rPr>
              <a:t>YuanRong</a:t>
            </a:r>
            <a:r>
              <a:rPr lang="en-US" sz="800" dirty="0">
                <a:solidFill>
                  <a:srgbClr val="000000"/>
                </a:solidFill>
                <a:latin typeface="Arial" charset="0"/>
              </a:rPr>
              <a:t>, Spark, e</a:t>
            </a:r>
            <a:r>
              <a:rPr lang="en-US" sz="800" dirty="0" err="1">
                <a:solidFill>
                  <a:srgbClr val="000000"/>
                </a:solidFill>
                <a:latin typeface="Arial" charset="0"/>
              </a:rPr>
              <a:t>tc</a:t>
            </a:r>
            <a:r>
              <a:rPr lang="en-US" sz="800" b="1" dirty="0">
                <a:solidFill>
                  <a:srgbClr val="000000"/>
                </a:solidFill>
                <a:latin typeface="Arial" charset="0"/>
              </a:rPr>
              <a:t>)</a:t>
            </a:r>
          </a:p>
        </p:txBody>
      </p:sp>
      <p:sp>
        <p:nvSpPr>
          <p:cNvPr id="70" name="Rectangle 72">
            <a:extLst>
              <a:ext uri="{FF2B5EF4-FFF2-40B4-BE49-F238E27FC236}">
                <a16:creationId xmlns:a16="http://schemas.microsoft.com/office/drawing/2014/main" id="{88AE1110-F1D9-49CA-A5D8-C5856C98949C}"/>
              </a:ext>
            </a:extLst>
          </p:cNvPr>
          <p:cNvSpPr/>
          <p:nvPr/>
        </p:nvSpPr>
        <p:spPr bwMode="auto">
          <a:xfrm>
            <a:off x="3686769" y="4531479"/>
            <a:ext cx="2089895" cy="299713"/>
          </a:xfrm>
          <a:custGeom>
            <a:avLst/>
            <a:gdLst>
              <a:gd name="connsiteX0" fmla="*/ 0 w 10538214"/>
              <a:gd name="connsiteY0" fmla="*/ 0 h 548242"/>
              <a:gd name="connsiteX1" fmla="*/ 10538214 w 10538214"/>
              <a:gd name="connsiteY1" fmla="*/ 0 h 548242"/>
              <a:gd name="connsiteX2" fmla="*/ 10538214 w 10538214"/>
              <a:gd name="connsiteY2" fmla="*/ 548242 h 548242"/>
              <a:gd name="connsiteX3" fmla="*/ 0 w 10538214"/>
              <a:gd name="connsiteY3" fmla="*/ 548242 h 548242"/>
              <a:gd name="connsiteX4" fmla="*/ 0 w 10538214"/>
              <a:gd name="connsiteY4" fmla="*/ 0 h 548242"/>
              <a:gd name="connsiteX0" fmla="*/ 0 w 10538214"/>
              <a:gd name="connsiteY0" fmla="*/ 0 h 550291"/>
              <a:gd name="connsiteX1" fmla="*/ 10538214 w 10538214"/>
              <a:gd name="connsiteY1" fmla="*/ 0 h 550291"/>
              <a:gd name="connsiteX2" fmla="*/ 10538214 w 10538214"/>
              <a:gd name="connsiteY2" fmla="*/ 548242 h 550291"/>
              <a:gd name="connsiteX3" fmla="*/ 8414672 w 10538214"/>
              <a:gd name="connsiteY3" fmla="*/ 550291 h 550291"/>
              <a:gd name="connsiteX4" fmla="*/ 0 w 10538214"/>
              <a:gd name="connsiteY4" fmla="*/ 548242 h 550291"/>
              <a:gd name="connsiteX5" fmla="*/ 0 w 10538214"/>
              <a:gd name="connsiteY5" fmla="*/ 0 h 550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38214" h="550291">
                <a:moveTo>
                  <a:pt x="0" y="0"/>
                </a:moveTo>
                <a:lnTo>
                  <a:pt x="10538214" y="0"/>
                </a:lnTo>
                <a:lnTo>
                  <a:pt x="10538214" y="548242"/>
                </a:lnTo>
                <a:lnTo>
                  <a:pt x="8414672" y="550291"/>
                </a:lnTo>
                <a:lnTo>
                  <a:pt x="0" y="548242"/>
                </a:lnTo>
                <a:lnTo>
                  <a:pt x="0" y="0"/>
                </a:lnTo>
                <a:close/>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algn="ctr" defTabSz="685860">
              <a:buClr>
                <a:srgbClr val="CC9900"/>
              </a:buClr>
              <a:defRPr/>
            </a:pPr>
            <a:r>
              <a:rPr lang="en-US" sz="800" b="1" dirty="0">
                <a:solidFill>
                  <a:srgbClr val="000000"/>
                </a:solidFill>
                <a:latin typeface="Arial" charset="0"/>
              </a:rPr>
              <a:t>Network Protocols</a:t>
            </a:r>
          </a:p>
          <a:p>
            <a:pPr algn="ctr" defTabSz="685860">
              <a:buClr>
                <a:srgbClr val="CC9900"/>
              </a:buClr>
              <a:defRPr/>
            </a:pPr>
            <a:r>
              <a:rPr lang="en-US" sz="800" dirty="0">
                <a:solidFill>
                  <a:srgbClr val="000000"/>
                </a:solidFill>
                <a:latin typeface="Arial" charset="0"/>
              </a:rPr>
              <a:t>(UB, </a:t>
            </a:r>
            <a:r>
              <a:rPr lang="en-US" sz="800" dirty="0" err="1">
                <a:solidFill>
                  <a:srgbClr val="000000"/>
                </a:solidFill>
                <a:latin typeface="Arial" charset="0"/>
              </a:rPr>
              <a:t>Infiniband</a:t>
            </a:r>
            <a:r>
              <a:rPr lang="en-US" sz="800" dirty="0">
                <a:solidFill>
                  <a:srgbClr val="000000"/>
                </a:solidFill>
                <a:latin typeface="Arial" charset="0"/>
              </a:rPr>
              <a:t>, Ethernet, NCCL, HCCL)</a:t>
            </a:r>
          </a:p>
        </p:txBody>
      </p:sp>
      <p:sp>
        <p:nvSpPr>
          <p:cNvPr id="71" name="Arrow: Down 70">
            <a:extLst>
              <a:ext uri="{FF2B5EF4-FFF2-40B4-BE49-F238E27FC236}">
                <a16:creationId xmlns:a16="http://schemas.microsoft.com/office/drawing/2014/main" id="{76A395F4-70A3-4F58-9CE3-2F17D3BB031F}"/>
              </a:ext>
            </a:extLst>
          </p:cNvPr>
          <p:cNvSpPr/>
          <p:nvPr/>
        </p:nvSpPr>
        <p:spPr bwMode="auto">
          <a:xfrm>
            <a:off x="4549195" y="4243149"/>
            <a:ext cx="172264" cy="275303"/>
          </a:xfrm>
          <a:prstGeom prst="downArrow">
            <a:avLst/>
          </a:prstGeom>
          <a:solidFill>
            <a:srgbClr val="7DBF33"/>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685860">
              <a:buClr>
                <a:srgbClr val="CC9900"/>
              </a:buClr>
              <a:buFont typeface="Wingdings" pitchFamily="2" charset="2"/>
              <a:buChar char="n"/>
              <a:defRPr/>
            </a:pPr>
            <a:endParaRPr lang="en-GB" sz="1350" dirty="0">
              <a:solidFill>
                <a:srgbClr val="00B050"/>
              </a:solidFill>
              <a:latin typeface="Arial" charset="0"/>
            </a:endParaRPr>
          </a:p>
        </p:txBody>
      </p:sp>
      <p:sp>
        <p:nvSpPr>
          <p:cNvPr id="89" name="Rectangle 88">
            <a:extLst>
              <a:ext uri="{FF2B5EF4-FFF2-40B4-BE49-F238E27FC236}">
                <a16:creationId xmlns:a16="http://schemas.microsoft.com/office/drawing/2014/main" id="{8E8F6360-A04A-49AC-A868-E851012F7EA3}"/>
              </a:ext>
            </a:extLst>
          </p:cNvPr>
          <p:cNvSpPr/>
          <p:nvPr/>
        </p:nvSpPr>
        <p:spPr bwMode="auto">
          <a:xfrm>
            <a:off x="1044550" y="2636045"/>
            <a:ext cx="2158275" cy="411183"/>
          </a:xfrm>
          <a:prstGeom prst="rect">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60">
              <a:buClr>
                <a:srgbClr val="CC9900"/>
              </a:buClr>
              <a:defRPr/>
            </a:pPr>
            <a:r>
              <a:rPr lang="en-US" sz="1050" dirty="0">
                <a:solidFill>
                  <a:srgbClr val="000000"/>
                </a:solidFill>
                <a:latin typeface="Arial" charset="0"/>
              </a:rPr>
              <a:t>Computation Primitives</a:t>
            </a:r>
          </a:p>
        </p:txBody>
      </p:sp>
      <p:sp>
        <p:nvSpPr>
          <p:cNvPr id="152" name="Rectangle 151">
            <a:extLst>
              <a:ext uri="{FF2B5EF4-FFF2-40B4-BE49-F238E27FC236}">
                <a16:creationId xmlns:a16="http://schemas.microsoft.com/office/drawing/2014/main" id="{A29A9052-F1E9-4436-8ECA-AD125D984CA2}"/>
              </a:ext>
            </a:extLst>
          </p:cNvPr>
          <p:cNvSpPr/>
          <p:nvPr/>
        </p:nvSpPr>
        <p:spPr bwMode="auto">
          <a:xfrm>
            <a:off x="3334353" y="2636307"/>
            <a:ext cx="2043543" cy="411183"/>
          </a:xfrm>
          <a:prstGeom prst="rect">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60">
              <a:buClr>
                <a:srgbClr val="CC9900"/>
              </a:buClr>
              <a:defRPr/>
            </a:pPr>
            <a:r>
              <a:rPr lang="es-AR" sz="1050" dirty="0" err="1">
                <a:solidFill>
                  <a:srgbClr val="000000"/>
                </a:solidFill>
                <a:latin typeface="Arial" charset="0"/>
              </a:rPr>
              <a:t>Communication</a:t>
            </a:r>
            <a:r>
              <a:rPr lang="es-AR" sz="1050" dirty="0">
                <a:solidFill>
                  <a:srgbClr val="000000"/>
                </a:solidFill>
                <a:latin typeface="Arial" charset="0"/>
              </a:rPr>
              <a:t> </a:t>
            </a:r>
            <a:r>
              <a:rPr lang="es-AR" sz="1050" dirty="0" err="1">
                <a:solidFill>
                  <a:srgbClr val="000000"/>
                </a:solidFill>
                <a:latin typeface="Arial" charset="0"/>
              </a:rPr>
              <a:t>Primitives</a:t>
            </a:r>
            <a:endParaRPr lang="en-US" sz="1050" dirty="0">
              <a:solidFill>
                <a:srgbClr val="000000"/>
              </a:solidFill>
              <a:latin typeface="Arial" charset="0"/>
            </a:endParaRPr>
          </a:p>
        </p:txBody>
      </p:sp>
      <p:sp>
        <p:nvSpPr>
          <p:cNvPr id="78" name="Rectangle 77">
            <a:extLst>
              <a:ext uri="{FF2B5EF4-FFF2-40B4-BE49-F238E27FC236}">
                <a16:creationId xmlns:a16="http://schemas.microsoft.com/office/drawing/2014/main" id="{47E17938-345F-4B0C-B211-44B8476234FB}"/>
              </a:ext>
            </a:extLst>
          </p:cNvPr>
          <p:cNvSpPr/>
          <p:nvPr/>
        </p:nvSpPr>
        <p:spPr bwMode="auto">
          <a:xfrm>
            <a:off x="5583330" y="2637697"/>
            <a:ext cx="2043543" cy="411183"/>
          </a:xfrm>
          <a:prstGeom prst="rect">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60">
              <a:buClr>
                <a:srgbClr val="CC9900"/>
              </a:buClr>
              <a:defRPr/>
            </a:pPr>
            <a:r>
              <a:rPr lang="es-AR" sz="1050" dirty="0" err="1">
                <a:solidFill>
                  <a:srgbClr val="000000"/>
                </a:solidFill>
                <a:latin typeface="Arial" charset="0"/>
              </a:rPr>
              <a:t>Node</a:t>
            </a:r>
            <a:r>
              <a:rPr lang="es-AR" sz="1050" dirty="0">
                <a:solidFill>
                  <a:srgbClr val="000000"/>
                </a:solidFill>
                <a:latin typeface="Arial" charset="0"/>
              </a:rPr>
              <a:t> </a:t>
            </a:r>
            <a:r>
              <a:rPr lang="es-AR" sz="1050" dirty="0" err="1">
                <a:solidFill>
                  <a:srgbClr val="000000"/>
                </a:solidFill>
                <a:latin typeface="Arial" charset="0"/>
              </a:rPr>
              <a:t>Instance</a:t>
            </a:r>
            <a:r>
              <a:rPr lang="es-AR" sz="1050" dirty="0">
                <a:solidFill>
                  <a:srgbClr val="000000"/>
                </a:solidFill>
                <a:latin typeface="Arial" charset="0"/>
              </a:rPr>
              <a:t> &amp; </a:t>
            </a:r>
            <a:br>
              <a:rPr lang="es-AR" sz="1050" dirty="0">
                <a:solidFill>
                  <a:srgbClr val="000000"/>
                </a:solidFill>
                <a:latin typeface="Arial" charset="0"/>
              </a:rPr>
            </a:br>
            <a:r>
              <a:rPr lang="es-AR" sz="1050" dirty="0" err="1">
                <a:solidFill>
                  <a:srgbClr val="000000"/>
                </a:solidFill>
                <a:latin typeface="Arial" charset="0"/>
              </a:rPr>
              <a:t>Topology</a:t>
            </a:r>
            <a:r>
              <a:rPr lang="es-AR" sz="1050" dirty="0">
                <a:solidFill>
                  <a:srgbClr val="000000"/>
                </a:solidFill>
                <a:latin typeface="Arial" charset="0"/>
              </a:rPr>
              <a:t> </a:t>
            </a:r>
            <a:r>
              <a:rPr lang="es-AR" sz="1050" dirty="0" err="1">
                <a:solidFill>
                  <a:srgbClr val="000000"/>
                </a:solidFill>
                <a:latin typeface="Arial" charset="0"/>
              </a:rPr>
              <a:t>Primitives</a:t>
            </a:r>
            <a:endParaRPr lang="en-US" sz="1050" dirty="0">
              <a:solidFill>
                <a:srgbClr val="000000"/>
              </a:solidFill>
              <a:latin typeface="Arial" charset="0"/>
            </a:endParaRPr>
          </a:p>
        </p:txBody>
      </p:sp>
      <p:sp>
        <p:nvSpPr>
          <p:cNvPr id="72" name="Rectangle 71">
            <a:extLst>
              <a:ext uri="{FF2B5EF4-FFF2-40B4-BE49-F238E27FC236}">
                <a16:creationId xmlns:a16="http://schemas.microsoft.com/office/drawing/2014/main" id="{D5EB4896-8B53-49DC-9813-4783A819EC57}"/>
              </a:ext>
            </a:extLst>
          </p:cNvPr>
          <p:cNvSpPr/>
          <p:nvPr/>
        </p:nvSpPr>
        <p:spPr bwMode="auto">
          <a:xfrm>
            <a:off x="1045538" y="3513708"/>
            <a:ext cx="2157283" cy="209774"/>
          </a:xfrm>
          <a:prstGeom prst="rect">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60">
              <a:buClr>
                <a:srgbClr val="CC9900"/>
              </a:buClr>
              <a:defRPr/>
            </a:pPr>
            <a:r>
              <a:rPr lang="en-US" sz="1050" dirty="0">
                <a:solidFill>
                  <a:srgbClr val="000000"/>
                </a:solidFill>
                <a:latin typeface="Arial" charset="0"/>
              </a:rPr>
              <a:t>Kernel Execution Support</a:t>
            </a:r>
            <a:endParaRPr lang="en-US" sz="1050" b="1" dirty="0">
              <a:solidFill>
                <a:srgbClr val="000000"/>
              </a:solidFill>
              <a:latin typeface="Arial" charset="0"/>
            </a:endParaRPr>
          </a:p>
        </p:txBody>
      </p:sp>
      <p:sp>
        <p:nvSpPr>
          <p:cNvPr id="153" name="Rectangle 152">
            <a:extLst>
              <a:ext uri="{FF2B5EF4-FFF2-40B4-BE49-F238E27FC236}">
                <a16:creationId xmlns:a16="http://schemas.microsoft.com/office/drawing/2014/main" id="{354684B8-6CBF-4D8F-BC18-19D6EBD02F06}"/>
              </a:ext>
            </a:extLst>
          </p:cNvPr>
          <p:cNvSpPr/>
          <p:nvPr/>
        </p:nvSpPr>
        <p:spPr bwMode="auto">
          <a:xfrm>
            <a:off x="3334353" y="3512314"/>
            <a:ext cx="2043543" cy="211168"/>
          </a:xfrm>
          <a:prstGeom prst="rect">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60">
              <a:buClr>
                <a:srgbClr val="CC9900"/>
              </a:buClr>
              <a:defRPr/>
            </a:pPr>
            <a:r>
              <a:rPr lang="en-US" sz="1050" dirty="0">
                <a:solidFill>
                  <a:srgbClr val="000000"/>
                </a:solidFill>
                <a:latin typeface="Arial" charset="0"/>
              </a:rPr>
              <a:t>Interconnect Support</a:t>
            </a:r>
            <a:endParaRPr lang="en-US" sz="1050" b="1" dirty="0">
              <a:solidFill>
                <a:srgbClr val="000000"/>
              </a:solidFill>
              <a:latin typeface="Arial" charset="0"/>
            </a:endParaRPr>
          </a:p>
        </p:txBody>
      </p:sp>
      <p:sp>
        <p:nvSpPr>
          <p:cNvPr id="79" name="Rectangle 78">
            <a:extLst>
              <a:ext uri="{FF2B5EF4-FFF2-40B4-BE49-F238E27FC236}">
                <a16:creationId xmlns:a16="http://schemas.microsoft.com/office/drawing/2014/main" id="{A6AD76B5-FBEA-4427-A38B-B4FA0042CFD5}"/>
              </a:ext>
            </a:extLst>
          </p:cNvPr>
          <p:cNvSpPr/>
          <p:nvPr/>
        </p:nvSpPr>
        <p:spPr bwMode="auto">
          <a:xfrm>
            <a:off x="5583330" y="3513708"/>
            <a:ext cx="2043543" cy="209774"/>
          </a:xfrm>
          <a:prstGeom prst="rect">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60">
              <a:buClr>
                <a:srgbClr val="CC9900"/>
              </a:buClr>
              <a:defRPr/>
            </a:pPr>
            <a:r>
              <a:rPr lang="en-US" sz="1050" dirty="0">
                <a:solidFill>
                  <a:srgbClr val="000000"/>
                </a:solidFill>
                <a:latin typeface="Arial" charset="0"/>
              </a:rPr>
              <a:t>Process Management</a:t>
            </a:r>
            <a:endParaRPr lang="en-US" sz="1050" b="1" dirty="0">
              <a:solidFill>
                <a:srgbClr val="000000"/>
              </a:solidFill>
              <a:latin typeface="Arial" charset="0"/>
            </a:endParaRPr>
          </a:p>
        </p:txBody>
      </p:sp>
      <p:sp>
        <p:nvSpPr>
          <p:cNvPr id="69" name="TextBox 68">
            <a:extLst>
              <a:ext uri="{FF2B5EF4-FFF2-40B4-BE49-F238E27FC236}">
                <a16:creationId xmlns:a16="http://schemas.microsoft.com/office/drawing/2014/main" id="{8F2F1934-2F6A-4030-B6AA-B1C3A639B250}"/>
              </a:ext>
            </a:extLst>
          </p:cNvPr>
          <p:cNvSpPr txBox="1"/>
          <p:nvPr/>
        </p:nvSpPr>
        <p:spPr>
          <a:xfrm>
            <a:off x="31685" y="640581"/>
            <a:ext cx="994188" cy="261931"/>
          </a:xfrm>
          <a:prstGeom prst="rect">
            <a:avLst/>
          </a:prstGeom>
          <a:noFill/>
        </p:spPr>
        <p:txBody>
          <a:bodyPr wrap="square" rtlCol="0">
            <a:spAutoFit/>
          </a:bodyPr>
          <a:lstStyle/>
          <a:p>
            <a:pPr algn="ctr">
              <a:defRPr/>
            </a:pPr>
            <a:r>
              <a:rPr lang="en-US" sz="1050" b="1" dirty="0">
                <a:solidFill>
                  <a:schemeClr val="accent2">
                    <a:lumMod val="50000"/>
                  </a:schemeClr>
                </a:solidFill>
              </a:rPr>
              <a:t>Applications</a:t>
            </a:r>
          </a:p>
        </p:txBody>
      </p:sp>
      <p:sp>
        <p:nvSpPr>
          <p:cNvPr id="84" name="Rectangle 83">
            <a:extLst>
              <a:ext uri="{FF2B5EF4-FFF2-40B4-BE49-F238E27FC236}">
                <a16:creationId xmlns:a16="http://schemas.microsoft.com/office/drawing/2014/main" id="{E5510C7C-9462-4770-B5F2-2D72F6BF9862}"/>
              </a:ext>
            </a:extLst>
          </p:cNvPr>
          <p:cNvSpPr/>
          <p:nvPr/>
        </p:nvSpPr>
        <p:spPr bwMode="auto">
          <a:xfrm>
            <a:off x="6376133" y="639582"/>
            <a:ext cx="1254483" cy="237159"/>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bodyPr>
          <a:lstStyle/>
          <a:p>
            <a:pPr algn="ctr" defTabSz="685860">
              <a:buClr>
                <a:srgbClr val="CC9900"/>
              </a:buClr>
              <a:defRPr/>
            </a:pPr>
            <a:r>
              <a:rPr lang="en-US" sz="800" dirty="0">
                <a:solidFill>
                  <a:srgbClr val="000000"/>
                </a:solidFill>
                <a:latin typeface="Arial" charset="0"/>
              </a:rPr>
              <a:t>Smartphone</a:t>
            </a:r>
            <a:br>
              <a:rPr lang="en-US" sz="800" dirty="0">
                <a:solidFill>
                  <a:srgbClr val="000000"/>
                </a:solidFill>
                <a:latin typeface="Arial" charset="0"/>
              </a:rPr>
            </a:br>
            <a:r>
              <a:rPr lang="en-US" sz="800" dirty="0">
                <a:solidFill>
                  <a:srgbClr val="000000"/>
                </a:solidFill>
                <a:latin typeface="Arial" charset="0"/>
              </a:rPr>
              <a:t> Games / Apps</a:t>
            </a:r>
          </a:p>
        </p:txBody>
      </p:sp>
      <p:sp>
        <p:nvSpPr>
          <p:cNvPr id="86" name="Rectangle 85">
            <a:extLst>
              <a:ext uri="{FF2B5EF4-FFF2-40B4-BE49-F238E27FC236}">
                <a16:creationId xmlns:a16="http://schemas.microsoft.com/office/drawing/2014/main" id="{6ED078C7-0525-49FA-91E1-69F3A3DAFBB6}"/>
              </a:ext>
            </a:extLst>
          </p:cNvPr>
          <p:cNvSpPr/>
          <p:nvPr/>
        </p:nvSpPr>
        <p:spPr bwMode="auto">
          <a:xfrm>
            <a:off x="2531612" y="658040"/>
            <a:ext cx="1023878" cy="231478"/>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bodyPr>
          <a:lstStyle/>
          <a:p>
            <a:pPr algn="ctr" defTabSz="685860">
              <a:buClr>
                <a:srgbClr val="CC9900"/>
              </a:buClr>
              <a:defRPr/>
            </a:pPr>
            <a:r>
              <a:rPr lang="en-US" sz="800" dirty="0">
                <a:solidFill>
                  <a:srgbClr val="000000"/>
                </a:solidFill>
                <a:latin typeface="Arial" charset="0"/>
              </a:rPr>
              <a:t>Cloud Image Processing</a:t>
            </a:r>
            <a:endParaRPr lang="en-US" sz="800" b="1" dirty="0">
              <a:solidFill>
                <a:srgbClr val="000000"/>
              </a:solidFill>
              <a:latin typeface="Arial" charset="0"/>
            </a:endParaRPr>
          </a:p>
        </p:txBody>
      </p:sp>
      <p:sp>
        <p:nvSpPr>
          <p:cNvPr id="88" name="Rectangle 87">
            <a:extLst>
              <a:ext uri="{FF2B5EF4-FFF2-40B4-BE49-F238E27FC236}">
                <a16:creationId xmlns:a16="http://schemas.microsoft.com/office/drawing/2014/main" id="{C9A2AC62-60E2-43DC-98C6-2697BAE1FE6B}"/>
              </a:ext>
            </a:extLst>
          </p:cNvPr>
          <p:cNvSpPr/>
          <p:nvPr/>
        </p:nvSpPr>
        <p:spPr bwMode="auto">
          <a:xfrm>
            <a:off x="5443865" y="647177"/>
            <a:ext cx="850829" cy="231478"/>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bodyPr>
          <a:lstStyle/>
          <a:p>
            <a:pPr algn="ctr" defTabSz="685860">
              <a:buClr>
                <a:srgbClr val="CC9900"/>
              </a:buClr>
              <a:defRPr/>
            </a:pPr>
            <a:r>
              <a:rPr lang="en-US" sz="800" dirty="0">
                <a:solidFill>
                  <a:srgbClr val="000000"/>
                </a:solidFill>
                <a:latin typeface="Arial" charset="0"/>
              </a:rPr>
              <a:t>Cloud-Aided Gaming</a:t>
            </a:r>
            <a:endParaRPr lang="en-US" sz="800" b="1" dirty="0">
              <a:solidFill>
                <a:srgbClr val="000000"/>
              </a:solidFill>
              <a:latin typeface="Arial" charset="0"/>
            </a:endParaRPr>
          </a:p>
        </p:txBody>
      </p:sp>
      <p:sp>
        <p:nvSpPr>
          <p:cNvPr id="94" name="Rectangle 93">
            <a:extLst>
              <a:ext uri="{FF2B5EF4-FFF2-40B4-BE49-F238E27FC236}">
                <a16:creationId xmlns:a16="http://schemas.microsoft.com/office/drawing/2014/main" id="{F65D177B-B888-43CC-B000-030CFCF7D528}"/>
              </a:ext>
            </a:extLst>
          </p:cNvPr>
          <p:cNvSpPr/>
          <p:nvPr/>
        </p:nvSpPr>
        <p:spPr bwMode="auto">
          <a:xfrm>
            <a:off x="3650424" y="649264"/>
            <a:ext cx="891240" cy="231478"/>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bodyPr>
          <a:lstStyle/>
          <a:p>
            <a:pPr algn="ctr" defTabSz="685860">
              <a:buClr>
                <a:srgbClr val="CC9900"/>
              </a:buClr>
              <a:defRPr/>
            </a:pPr>
            <a:r>
              <a:rPr lang="en-US" sz="800" dirty="0">
                <a:solidFill>
                  <a:srgbClr val="000000"/>
                </a:solidFill>
                <a:latin typeface="Arial" charset="0"/>
              </a:rPr>
              <a:t>Recommender Systems</a:t>
            </a:r>
          </a:p>
        </p:txBody>
      </p:sp>
      <p:sp>
        <p:nvSpPr>
          <p:cNvPr id="105" name="Rectangle 104">
            <a:extLst>
              <a:ext uri="{FF2B5EF4-FFF2-40B4-BE49-F238E27FC236}">
                <a16:creationId xmlns:a16="http://schemas.microsoft.com/office/drawing/2014/main" id="{2D102DE9-CF5F-4499-8842-4E8B4300BFBB}"/>
              </a:ext>
            </a:extLst>
          </p:cNvPr>
          <p:cNvSpPr/>
          <p:nvPr/>
        </p:nvSpPr>
        <p:spPr bwMode="auto">
          <a:xfrm>
            <a:off x="1039475" y="3134886"/>
            <a:ext cx="6587394" cy="285950"/>
          </a:xfrm>
          <a:prstGeom prst="rect">
            <a:avLst/>
          </a:prstGeom>
          <a:solidFill>
            <a:schemeClr val="accent1"/>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60">
              <a:buClr>
                <a:srgbClr val="CC9900"/>
              </a:buClr>
              <a:defRPr/>
            </a:pPr>
            <a:r>
              <a:rPr lang="en-US" sz="1050" b="1" dirty="0">
                <a:solidFill>
                  <a:srgbClr val="000000"/>
                </a:solidFill>
                <a:latin typeface="Arial" charset="0"/>
              </a:rPr>
              <a:t>Extensible, Plugin-based Backend API</a:t>
            </a:r>
          </a:p>
        </p:txBody>
      </p:sp>
      <p:sp>
        <p:nvSpPr>
          <p:cNvPr id="74" name="Rectangle 73">
            <a:extLst>
              <a:ext uri="{FF2B5EF4-FFF2-40B4-BE49-F238E27FC236}">
                <a16:creationId xmlns:a16="http://schemas.microsoft.com/office/drawing/2014/main" id="{2A7E37F4-1960-42C2-B44F-31CC4D9A9109}"/>
              </a:ext>
            </a:extLst>
          </p:cNvPr>
          <p:cNvSpPr/>
          <p:nvPr/>
        </p:nvSpPr>
        <p:spPr bwMode="auto">
          <a:xfrm>
            <a:off x="1436281" y="656282"/>
            <a:ext cx="1023878" cy="231478"/>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bodyPr>
          <a:lstStyle/>
          <a:p>
            <a:pPr algn="ctr" defTabSz="685860">
              <a:buClr>
                <a:srgbClr val="CC9900"/>
              </a:buClr>
              <a:defRPr/>
            </a:pPr>
            <a:r>
              <a:rPr lang="en-US" sz="800" dirty="0">
                <a:solidFill>
                  <a:srgbClr val="000000"/>
                </a:solidFill>
                <a:latin typeface="Arial" charset="0"/>
              </a:rPr>
              <a:t>Large Language Models (LLM)</a:t>
            </a:r>
            <a:endParaRPr lang="en-US" sz="800" b="1" dirty="0">
              <a:solidFill>
                <a:srgbClr val="000000"/>
              </a:solidFill>
              <a:latin typeface="Arial" charset="0"/>
            </a:endParaRPr>
          </a:p>
        </p:txBody>
      </p:sp>
      <p:sp>
        <p:nvSpPr>
          <p:cNvPr id="50" name="TextBox 49">
            <a:extLst>
              <a:ext uri="{FF2B5EF4-FFF2-40B4-BE49-F238E27FC236}">
                <a16:creationId xmlns:a16="http://schemas.microsoft.com/office/drawing/2014/main" id="{DC552356-36D1-4ACD-BAAE-0CD902E7C402}"/>
              </a:ext>
            </a:extLst>
          </p:cNvPr>
          <p:cNvSpPr txBox="1"/>
          <p:nvPr/>
        </p:nvSpPr>
        <p:spPr>
          <a:xfrm>
            <a:off x="104255" y="1103483"/>
            <a:ext cx="786673" cy="431528"/>
          </a:xfrm>
          <a:prstGeom prst="rect">
            <a:avLst/>
          </a:prstGeom>
          <a:noFill/>
        </p:spPr>
        <p:txBody>
          <a:bodyPr wrap="square" rtlCol="0">
            <a:spAutoFit/>
          </a:bodyPr>
          <a:lstStyle/>
          <a:p>
            <a:pPr algn="ctr">
              <a:defRPr/>
            </a:pPr>
            <a:r>
              <a:rPr lang="en-US" sz="1050" b="1" dirty="0">
                <a:solidFill>
                  <a:schemeClr val="accent2">
                    <a:lumMod val="50000"/>
                  </a:schemeClr>
                </a:solidFill>
              </a:rPr>
              <a:t>Runtime </a:t>
            </a:r>
          </a:p>
          <a:p>
            <a:pPr algn="ctr">
              <a:defRPr/>
            </a:pPr>
            <a:r>
              <a:rPr lang="en-US" sz="1050" b="1" dirty="0">
                <a:solidFill>
                  <a:schemeClr val="accent2">
                    <a:lumMod val="50000"/>
                  </a:schemeClr>
                </a:solidFill>
              </a:rPr>
              <a:t>Systems</a:t>
            </a:r>
          </a:p>
        </p:txBody>
      </p:sp>
      <p:pic>
        <p:nvPicPr>
          <p:cNvPr id="47" name="Graphic 46" descr="Smart Phone">
            <a:extLst>
              <a:ext uri="{FF2B5EF4-FFF2-40B4-BE49-F238E27FC236}">
                <a16:creationId xmlns:a16="http://schemas.microsoft.com/office/drawing/2014/main" id="{5996F51C-1CFF-42C1-936C-3DDE93169060}"/>
              </a:ext>
            </a:extLst>
          </p:cNvPr>
          <p:cNvPicPr>
            <a:picLocks noChangeAspect="1"/>
          </p:cNvPicPr>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239664" y="81469"/>
            <a:ext cx="353803" cy="353803"/>
          </a:xfrm>
          <a:prstGeom prst="rect">
            <a:avLst/>
          </a:prstGeom>
        </p:spPr>
      </p:pic>
      <p:sp>
        <p:nvSpPr>
          <p:cNvPr id="48" name="TextBox 47">
            <a:extLst>
              <a:ext uri="{FF2B5EF4-FFF2-40B4-BE49-F238E27FC236}">
                <a16:creationId xmlns:a16="http://schemas.microsoft.com/office/drawing/2014/main" id="{CBB1BD39-55CE-442A-81D1-C644421313EC}"/>
              </a:ext>
            </a:extLst>
          </p:cNvPr>
          <p:cNvSpPr txBox="1"/>
          <p:nvPr/>
        </p:nvSpPr>
        <p:spPr>
          <a:xfrm>
            <a:off x="5663600" y="367672"/>
            <a:ext cx="1527982" cy="246221"/>
          </a:xfrm>
          <a:prstGeom prst="rect">
            <a:avLst/>
          </a:prstGeom>
          <a:noFill/>
        </p:spPr>
        <p:txBody>
          <a:bodyPr wrap="none" rtlCol="0">
            <a:spAutoFit/>
          </a:bodyPr>
          <a:lstStyle/>
          <a:p>
            <a:r>
              <a:rPr lang="en-US" sz="1000" b="1" dirty="0"/>
              <a:t>Smartphone Deployment</a:t>
            </a:r>
          </a:p>
        </p:txBody>
      </p:sp>
      <p:pic>
        <p:nvPicPr>
          <p:cNvPr id="49" name="Graphic 48" descr="Cloud">
            <a:extLst>
              <a:ext uri="{FF2B5EF4-FFF2-40B4-BE49-F238E27FC236}">
                <a16:creationId xmlns:a16="http://schemas.microsoft.com/office/drawing/2014/main" id="{71B12728-04ED-404C-AAB2-24D545B45178}"/>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2335657" y="83789"/>
            <a:ext cx="436549" cy="436549"/>
          </a:xfrm>
          <a:prstGeom prst="rect">
            <a:avLst/>
          </a:prstGeom>
        </p:spPr>
      </p:pic>
      <p:sp>
        <p:nvSpPr>
          <p:cNvPr id="51" name="TextBox 50">
            <a:extLst>
              <a:ext uri="{FF2B5EF4-FFF2-40B4-BE49-F238E27FC236}">
                <a16:creationId xmlns:a16="http://schemas.microsoft.com/office/drawing/2014/main" id="{CF00BB11-B741-479B-A350-B5E32231530A}"/>
              </a:ext>
            </a:extLst>
          </p:cNvPr>
          <p:cNvSpPr txBox="1"/>
          <p:nvPr/>
        </p:nvSpPr>
        <p:spPr>
          <a:xfrm>
            <a:off x="1980122" y="356561"/>
            <a:ext cx="1176925" cy="246221"/>
          </a:xfrm>
          <a:prstGeom prst="rect">
            <a:avLst/>
          </a:prstGeom>
          <a:noFill/>
        </p:spPr>
        <p:txBody>
          <a:bodyPr wrap="none" rtlCol="0">
            <a:spAutoFit/>
          </a:bodyPr>
          <a:lstStyle/>
          <a:p>
            <a:r>
              <a:rPr lang="en-US" sz="1000" b="1" dirty="0"/>
              <a:t>Cloud Deployment</a:t>
            </a:r>
          </a:p>
        </p:txBody>
      </p:sp>
      <p:sp>
        <p:nvSpPr>
          <p:cNvPr id="55" name="TextBox 54">
            <a:extLst>
              <a:ext uri="{FF2B5EF4-FFF2-40B4-BE49-F238E27FC236}">
                <a16:creationId xmlns:a16="http://schemas.microsoft.com/office/drawing/2014/main" id="{C2CD3091-5758-47DF-BE65-3CA20DB72A80}"/>
              </a:ext>
            </a:extLst>
          </p:cNvPr>
          <p:cNvSpPr txBox="1"/>
          <p:nvPr/>
        </p:nvSpPr>
        <p:spPr>
          <a:xfrm>
            <a:off x="3759436" y="370507"/>
            <a:ext cx="1244251" cy="246221"/>
          </a:xfrm>
          <a:prstGeom prst="rect">
            <a:avLst/>
          </a:prstGeom>
          <a:noFill/>
        </p:spPr>
        <p:txBody>
          <a:bodyPr wrap="none" rtlCol="0">
            <a:spAutoFit/>
          </a:bodyPr>
          <a:lstStyle/>
          <a:p>
            <a:r>
              <a:rPr lang="en-US" sz="1000" b="1" dirty="0"/>
              <a:t>Cluster Deployment</a:t>
            </a:r>
          </a:p>
        </p:txBody>
      </p:sp>
      <p:pic>
        <p:nvPicPr>
          <p:cNvPr id="59" name="Graphic 58" descr="List">
            <a:extLst>
              <a:ext uri="{FF2B5EF4-FFF2-40B4-BE49-F238E27FC236}">
                <a16:creationId xmlns:a16="http://schemas.microsoft.com/office/drawing/2014/main" id="{0BC16F0C-D5CC-4B81-A791-D6EF71870682}"/>
              </a:ext>
            </a:extLst>
          </p:cNvPr>
          <p:cNvPicPr>
            <a:picLocks noChangeAspect="1"/>
          </p:cNvPicPr>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4184494" y="9463"/>
            <a:ext cx="436711" cy="436711"/>
          </a:xfrm>
          <a:prstGeom prst="rect">
            <a:avLst/>
          </a:prstGeom>
        </p:spPr>
      </p:pic>
      <p:sp>
        <p:nvSpPr>
          <p:cNvPr id="60" name="Rectangle 59">
            <a:extLst>
              <a:ext uri="{FF2B5EF4-FFF2-40B4-BE49-F238E27FC236}">
                <a16:creationId xmlns:a16="http://schemas.microsoft.com/office/drawing/2014/main" id="{26F1AB57-7D45-4287-8042-E564B8EC59E6}"/>
              </a:ext>
            </a:extLst>
          </p:cNvPr>
          <p:cNvSpPr/>
          <p:nvPr/>
        </p:nvSpPr>
        <p:spPr bwMode="auto">
          <a:xfrm>
            <a:off x="4586527" y="646811"/>
            <a:ext cx="738188" cy="231478"/>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bodyPr>
          <a:lstStyle/>
          <a:p>
            <a:pPr algn="ctr" defTabSz="685860">
              <a:buClr>
                <a:srgbClr val="CC9900"/>
              </a:buClr>
              <a:defRPr/>
            </a:pPr>
            <a:r>
              <a:rPr lang="en-US" sz="800" dirty="0">
                <a:solidFill>
                  <a:srgbClr val="000000"/>
                </a:solidFill>
                <a:latin typeface="Arial" charset="0"/>
              </a:rPr>
              <a:t>Scientific</a:t>
            </a:r>
          </a:p>
          <a:p>
            <a:pPr algn="ctr" defTabSz="685860">
              <a:buClr>
                <a:srgbClr val="CC9900"/>
              </a:buClr>
              <a:defRPr/>
            </a:pPr>
            <a:r>
              <a:rPr lang="en-US" sz="800" dirty="0">
                <a:solidFill>
                  <a:srgbClr val="000000"/>
                </a:solidFill>
                <a:latin typeface="Arial" charset="0"/>
              </a:rPr>
              <a:t>Computing</a:t>
            </a:r>
          </a:p>
        </p:txBody>
      </p:sp>
      <p:sp>
        <p:nvSpPr>
          <p:cNvPr id="61" name="Rectangle 72">
            <a:extLst>
              <a:ext uri="{FF2B5EF4-FFF2-40B4-BE49-F238E27FC236}">
                <a16:creationId xmlns:a16="http://schemas.microsoft.com/office/drawing/2014/main" id="{A7EC7818-796D-426A-8AD4-8FA03F03E55C}"/>
              </a:ext>
            </a:extLst>
          </p:cNvPr>
          <p:cNvSpPr/>
          <p:nvPr/>
        </p:nvSpPr>
        <p:spPr bwMode="auto">
          <a:xfrm>
            <a:off x="5846701" y="4862278"/>
            <a:ext cx="1728193" cy="158394"/>
          </a:xfrm>
          <a:custGeom>
            <a:avLst/>
            <a:gdLst>
              <a:gd name="connsiteX0" fmla="*/ 0 w 10538214"/>
              <a:gd name="connsiteY0" fmla="*/ 0 h 548242"/>
              <a:gd name="connsiteX1" fmla="*/ 10538214 w 10538214"/>
              <a:gd name="connsiteY1" fmla="*/ 0 h 548242"/>
              <a:gd name="connsiteX2" fmla="*/ 10538214 w 10538214"/>
              <a:gd name="connsiteY2" fmla="*/ 548242 h 548242"/>
              <a:gd name="connsiteX3" fmla="*/ 0 w 10538214"/>
              <a:gd name="connsiteY3" fmla="*/ 548242 h 548242"/>
              <a:gd name="connsiteX4" fmla="*/ 0 w 10538214"/>
              <a:gd name="connsiteY4" fmla="*/ 0 h 548242"/>
              <a:gd name="connsiteX0" fmla="*/ 0 w 10538214"/>
              <a:gd name="connsiteY0" fmla="*/ 0 h 550291"/>
              <a:gd name="connsiteX1" fmla="*/ 10538214 w 10538214"/>
              <a:gd name="connsiteY1" fmla="*/ 0 h 550291"/>
              <a:gd name="connsiteX2" fmla="*/ 10538214 w 10538214"/>
              <a:gd name="connsiteY2" fmla="*/ 548242 h 550291"/>
              <a:gd name="connsiteX3" fmla="*/ 8414672 w 10538214"/>
              <a:gd name="connsiteY3" fmla="*/ 550291 h 550291"/>
              <a:gd name="connsiteX4" fmla="*/ 0 w 10538214"/>
              <a:gd name="connsiteY4" fmla="*/ 548242 h 550291"/>
              <a:gd name="connsiteX5" fmla="*/ 0 w 10538214"/>
              <a:gd name="connsiteY5" fmla="*/ 0 h 550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38214" h="550291">
                <a:moveTo>
                  <a:pt x="0" y="0"/>
                </a:moveTo>
                <a:lnTo>
                  <a:pt x="10538214" y="0"/>
                </a:lnTo>
                <a:lnTo>
                  <a:pt x="10538214" y="548242"/>
                </a:lnTo>
                <a:lnTo>
                  <a:pt x="8414672" y="550291"/>
                </a:lnTo>
                <a:lnTo>
                  <a:pt x="0" y="548242"/>
                </a:lnTo>
                <a:lnTo>
                  <a:pt x="0" y="0"/>
                </a:lnTo>
                <a:close/>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bodyPr>
          <a:lstStyle/>
          <a:p>
            <a:pPr algn="ctr" defTabSz="685860">
              <a:buClr>
                <a:srgbClr val="CC9900"/>
              </a:buClr>
              <a:defRPr/>
            </a:pPr>
            <a:r>
              <a:rPr lang="es-AR" sz="800" b="1" dirty="0">
                <a:solidFill>
                  <a:srgbClr val="000000"/>
                </a:solidFill>
                <a:latin typeface="Arial" charset="0"/>
              </a:rPr>
              <a:t>Mobile (</a:t>
            </a:r>
            <a:r>
              <a:rPr lang="es-AR" sz="800" dirty="0" err="1">
                <a:solidFill>
                  <a:srgbClr val="000000"/>
                </a:solidFill>
                <a:latin typeface="Arial" charset="0"/>
              </a:rPr>
              <a:t>HarmonyOS</a:t>
            </a:r>
            <a:r>
              <a:rPr lang="es-AR" sz="800" dirty="0">
                <a:solidFill>
                  <a:srgbClr val="000000"/>
                </a:solidFill>
                <a:latin typeface="Arial" charset="0"/>
              </a:rPr>
              <a:t> / Android)</a:t>
            </a:r>
            <a:endParaRPr lang="en-US" sz="800" dirty="0">
              <a:solidFill>
                <a:srgbClr val="000000"/>
              </a:solidFill>
              <a:latin typeface="Arial" charset="0"/>
            </a:endParaRPr>
          </a:p>
        </p:txBody>
      </p:sp>
      <p:sp>
        <p:nvSpPr>
          <p:cNvPr id="63" name="Rectangle 72">
            <a:extLst>
              <a:ext uri="{FF2B5EF4-FFF2-40B4-BE49-F238E27FC236}">
                <a16:creationId xmlns:a16="http://schemas.microsoft.com/office/drawing/2014/main" id="{4FCE9E84-647A-474A-94AA-256798466216}"/>
              </a:ext>
            </a:extLst>
          </p:cNvPr>
          <p:cNvSpPr/>
          <p:nvPr/>
        </p:nvSpPr>
        <p:spPr bwMode="auto">
          <a:xfrm>
            <a:off x="5845373" y="4714711"/>
            <a:ext cx="1728193" cy="145450"/>
          </a:xfrm>
          <a:custGeom>
            <a:avLst/>
            <a:gdLst>
              <a:gd name="connsiteX0" fmla="*/ 0 w 10538214"/>
              <a:gd name="connsiteY0" fmla="*/ 0 h 548242"/>
              <a:gd name="connsiteX1" fmla="*/ 10538214 w 10538214"/>
              <a:gd name="connsiteY1" fmla="*/ 0 h 548242"/>
              <a:gd name="connsiteX2" fmla="*/ 10538214 w 10538214"/>
              <a:gd name="connsiteY2" fmla="*/ 548242 h 548242"/>
              <a:gd name="connsiteX3" fmla="*/ 0 w 10538214"/>
              <a:gd name="connsiteY3" fmla="*/ 548242 h 548242"/>
              <a:gd name="connsiteX4" fmla="*/ 0 w 10538214"/>
              <a:gd name="connsiteY4" fmla="*/ 0 h 548242"/>
              <a:gd name="connsiteX0" fmla="*/ 0 w 10538214"/>
              <a:gd name="connsiteY0" fmla="*/ 0 h 550291"/>
              <a:gd name="connsiteX1" fmla="*/ 10538214 w 10538214"/>
              <a:gd name="connsiteY1" fmla="*/ 0 h 550291"/>
              <a:gd name="connsiteX2" fmla="*/ 10538214 w 10538214"/>
              <a:gd name="connsiteY2" fmla="*/ 548242 h 550291"/>
              <a:gd name="connsiteX3" fmla="*/ 8414672 w 10538214"/>
              <a:gd name="connsiteY3" fmla="*/ 550291 h 550291"/>
              <a:gd name="connsiteX4" fmla="*/ 0 w 10538214"/>
              <a:gd name="connsiteY4" fmla="*/ 548242 h 550291"/>
              <a:gd name="connsiteX5" fmla="*/ 0 w 10538214"/>
              <a:gd name="connsiteY5" fmla="*/ 0 h 550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38214" h="550291">
                <a:moveTo>
                  <a:pt x="0" y="0"/>
                </a:moveTo>
                <a:lnTo>
                  <a:pt x="10538214" y="0"/>
                </a:lnTo>
                <a:lnTo>
                  <a:pt x="10538214" y="548242"/>
                </a:lnTo>
                <a:lnTo>
                  <a:pt x="8414672" y="550291"/>
                </a:lnTo>
                <a:lnTo>
                  <a:pt x="0" y="548242"/>
                </a:lnTo>
                <a:lnTo>
                  <a:pt x="0" y="0"/>
                </a:lnTo>
                <a:close/>
              </a:path>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bodyPr>
          <a:lstStyle/>
          <a:p>
            <a:pPr algn="ctr" defTabSz="685860">
              <a:buClr>
                <a:srgbClr val="CC9900"/>
              </a:buClr>
              <a:defRPr/>
            </a:pPr>
            <a:r>
              <a:rPr lang="es-AR" sz="800" b="1" dirty="0" err="1">
                <a:solidFill>
                  <a:srgbClr val="000000"/>
                </a:solidFill>
                <a:latin typeface="Arial" charset="0"/>
              </a:rPr>
              <a:t>Cluster</a:t>
            </a:r>
            <a:r>
              <a:rPr lang="es-AR" sz="800" b="1" dirty="0">
                <a:solidFill>
                  <a:srgbClr val="000000"/>
                </a:solidFill>
                <a:latin typeface="Arial" charset="0"/>
              </a:rPr>
              <a:t> </a:t>
            </a:r>
            <a:r>
              <a:rPr lang="es-AR" sz="800" dirty="0">
                <a:solidFill>
                  <a:srgbClr val="000000"/>
                </a:solidFill>
                <a:latin typeface="Arial" charset="0"/>
              </a:rPr>
              <a:t>(MPI / LPF)</a:t>
            </a:r>
            <a:endParaRPr lang="en-US" sz="800" dirty="0">
              <a:solidFill>
                <a:srgbClr val="000000"/>
              </a:solidFill>
              <a:latin typeface="Arial" charset="0"/>
            </a:endParaRPr>
          </a:p>
        </p:txBody>
      </p:sp>
      <p:sp>
        <p:nvSpPr>
          <p:cNvPr id="53" name="Rectangle 52">
            <a:extLst>
              <a:ext uri="{FF2B5EF4-FFF2-40B4-BE49-F238E27FC236}">
                <a16:creationId xmlns:a16="http://schemas.microsoft.com/office/drawing/2014/main" id="{50FC5841-75AE-47EC-A680-FB9032FBF77B}"/>
              </a:ext>
            </a:extLst>
          </p:cNvPr>
          <p:cNvSpPr/>
          <p:nvPr/>
        </p:nvSpPr>
        <p:spPr bwMode="auto">
          <a:xfrm>
            <a:off x="4763100" y="1164744"/>
            <a:ext cx="889015" cy="17949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60">
              <a:buClr>
                <a:srgbClr val="CC9900"/>
              </a:buClr>
              <a:defRPr/>
            </a:pPr>
            <a:r>
              <a:rPr lang="en-US" sz="800" dirty="0">
                <a:solidFill>
                  <a:srgbClr val="000000"/>
                </a:solidFill>
                <a:latin typeface="Arial" charset="0"/>
              </a:rPr>
              <a:t>SPMD</a:t>
            </a:r>
          </a:p>
        </p:txBody>
      </p:sp>
      <p:sp>
        <p:nvSpPr>
          <p:cNvPr id="64" name="Rectangle 63">
            <a:extLst>
              <a:ext uri="{FF2B5EF4-FFF2-40B4-BE49-F238E27FC236}">
                <a16:creationId xmlns:a16="http://schemas.microsoft.com/office/drawing/2014/main" id="{566C328D-CC49-44BF-B000-9C68B8D4CA7C}"/>
              </a:ext>
            </a:extLst>
          </p:cNvPr>
          <p:cNvSpPr/>
          <p:nvPr/>
        </p:nvSpPr>
        <p:spPr bwMode="auto">
          <a:xfrm>
            <a:off x="1293913" y="1851670"/>
            <a:ext cx="883314" cy="14917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60">
              <a:buClr>
                <a:srgbClr val="CC9900"/>
              </a:buClr>
              <a:defRPr/>
            </a:pPr>
            <a:r>
              <a:rPr lang="en-US" sz="900" dirty="0">
                <a:solidFill>
                  <a:srgbClr val="000000"/>
                </a:solidFill>
                <a:latin typeface="Arial" charset="0"/>
              </a:rPr>
              <a:t>Channels</a:t>
            </a:r>
          </a:p>
        </p:txBody>
      </p:sp>
      <p:cxnSp>
        <p:nvCxnSpPr>
          <p:cNvPr id="65" name="Straight Connector 64">
            <a:extLst>
              <a:ext uri="{FF2B5EF4-FFF2-40B4-BE49-F238E27FC236}">
                <a16:creationId xmlns:a16="http://schemas.microsoft.com/office/drawing/2014/main" id="{1BD7CED1-89F8-4382-947D-DD7D486AB2F6}"/>
              </a:ext>
            </a:extLst>
          </p:cNvPr>
          <p:cNvCxnSpPr>
            <a:cxnSpLocks/>
          </p:cNvCxnSpPr>
          <p:nvPr/>
        </p:nvCxnSpPr>
        <p:spPr bwMode="auto">
          <a:xfrm>
            <a:off x="1007568" y="2113653"/>
            <a:ext cx="6479032" cy="0"/>
          </a:xfrm>
          <a:prstGeom prst="line">
            <a:avLst/>
          </a:prstGeom>
          <a:noFill/>
          <a:ln w="28575" cap="flat" cmpd="sng" algn="ctr">
            <a:solidFill>
              <a:srgbClr val="FDB814"/>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 name="TextBox 74">
            <a:extLst>
              <a:ext uri="{FF2B5EF4-FFF2-40B4-BE49-F238E27FC236}">
                <a16:creationId xmlns:a16="http://schemas.microsoft.com/office/drawing/2014/main" id="{156E1A62-3D69-4100-8362-B3FF76C23D2F}"/>
              </a:ext>
            </a:extLst>
          </p:cNvPr>
          <p:cNvSpPr txBox="1"/>
          <p:nvPr/>
        </p:nvSpPr>
        <p:spPr>
          <a:xfrm>
            <a:off x="24580" y="1728736"/>
            <a:ext cx="883314" cy="431528"/>
          </a:xfrm>
          <a:prstGeom prst="rect">
            <a:avLst/>
          </a:prstGeom>
          <a:noFill/>
        </p:spPr>
        <p:txBody>
          <a:bodyPr wrap="square" rtlCol="0">
            <a:spAutoFit/>
          </a:bodyPr>
          <a:lstStyle/>
          <a:p>
            <a:pPr algn="ctr">
              <a:defRPr/>
            </a:pPr>
            <a:r>
              <a:rPr lang="en-US" sz="1050" b="1" dirty="0" err="1">
                <a:solidFill>
                  <a:schemeClr val="accent2">
                    <a:lumMod val="50000"/>
                  </a:schemeClr>
                </a:solidFill>
              </a:rPr>
              <a:t>HiCR</a:t>
            </a:r>
            <a:endParaRPr lang="en-US" sz="1050" b="1" dirty="0">
              <a:solidFill>
                <a:schemeClr val="accent2">
                  <a:lumMod val="50000"/>
                </a:schemeClr>
              </a:solidFill>
            </a:endParaRPr>
          </a:p>
          <a:p>
            <a:pPr algn="ctr">
              <a:defRPr/>
            </a:pPr>
            <a:r>
              <a:rPr lang="en-US" sz="1050" b="1" dirty="0">
                <a:solidFill>
                  <a:schemeClr val="accent2">
                    <a:lumMod val="50000"/>
                  </a:schemeClr>
                </a:solidFill>
              </a:rPr>
              <a:t>Frontends</a:t>
            </a:r>
          </a:p>
        </p:txBody>
      </p:sp>
      <p:sp>
        <p:nvSpPr>
          <p:cNvPr id="76" name="Rectangle 75">
            <a:extLst>
              <a:ext uri="{FF2B5EF4-FFF2-40B4-BE49-F238E27FC236}">
                <a16:creationId xmlns:a16="http://schemas.microsoft.com/office/drawing/2014/main" id="{1C96126A-8769-431E-A1F1-AB13F7C07D36}"/>
              </a:ext>
            </a:extLst>
          </p:cNvPr>
          <p:cNvSpPr/>
          <p:nvPr/>
        </p:nvSpPr>
        <p:spPr bwMode="auto">
          <a:xfrm>
            <a:off x="2374032" y="1851894"/>
            <a:ext cx="867045" cy="145233"/>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60">
              <a:buClr>
                <a:srgbClr val="CC9900"/>
              </a:buClr>
              <a:defRPr/>
            </a:pPr>
            <a:r>
              <a:rPr lang="en-US" sz="900" dirty="0">
                <a:solidFill>
                  <a:srgbClr val="000000"/>
                </a:solidFill>
                <a:latin typeface="Arial" charset="0"/>
              </a:rPr>
              <a:t>Tasking</a:t>
            </a:r>
          </a:p>
        </p:txBody>
      </p:sp>
      <p:sp>
        <p:nvSpPr>
          <p:cNvPr id="77" name="Arrow: Down 76">
            <a:extLst>
              <a:ext uri="{FF2B5EF4-FFF2-40B4-BE49-F238E27FC236}">
                <a16:creationId xmlns:a16="http://schemas.microsoft.com/office/drawing/2014/main" id="{4900F1F0-D80C-4D2E-8239-A5633EB1A0BA}"/>
              </a:ext>
            </a:extLst>
          </p:cNvPr>
          <p:cNvSpPr/>
          <p:nvPr/>
        </p:nvSpPr>
        <p:spPr bwMode="auto">
          <a:xfrm>
            <a:off x="3725557" y="908984"/>
            <a:ext cx="172264" cy="237571"/>
          </a:xfrm>
          <a:prstGeom prst="downArrow">
            <a:avLst/>
          </a:prstGeom>
          <a:solidFill>
            <a:srgbClr val="7DBF33"/>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685860">
              <a:buClr>
                <a:srgbClr val="CC9900"/>
              </a:buClr>
              <a:buFont typeface="Wingdings" pitchFamily="2" charset="2"/>
              <a:buChar char="n"/>
              <a:defRPr/>
            </a:pPr>
            <a:endParaRPr lang="en-GB" sz="1350" dirty="0">
              <a:solidFill>
                <a:srgbClr val="00B050"/>
              </a:solidFill>
              <a:latin typeface="Arial" charset="0"/>
            </a:endParaRPr>
          </a:p>
        </p:txBody>
      </p:sp>
      <p:sp>
        <p:nvSpPr>
          <p:cNvPr id="80" name="Rectangle 79">
            <a:extLst>
              <a:ext uri="{FF2B5EF4-FFF2-40B4-BE49-F238E27FC236}">
                <a16:creationId xmlns:a16="http://schemas.microsoft.com/office/drawing/2014/main" id="{356D177E-3712-44CA-B576-028D2EEC1795}"/>
              </a:ext>
            </a:extLst>
          </p:cNvPr>
          <p:cNvSpPr/>
          <p:nvPr/>
        </p:nvSpPr>
        <p:spPr bwMode="auto">
          <a:xfrm>
            <a:off x="3382144" y="1851672"/>
            <a:ext cx="1008112" cy="149176"/>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60">
              <a:buClr>
                <a:srgbClr val="CC9900"/>
              </a:buClr>
              <a:defRPr/>
            </a:pPr>
            <a:r>
              <a:rPr lang="en-US" sz="900" dirty="0">
                <a:solidFill>
                  <a:srgbClr val="000000"/>
                </a:solidFill>
                <a:latin typeface="Arial" charset="0"/>
              </a:rPr>
              <a:t>Machine Model</a:t>
            </a:r>
          </a:p>
        </p:txBody>
      </p:sp>
      <p:sp>
        <p:nvSpPr>
          <p:cNvPr id="82" name="Arrow: Down 81">
            <a:extLst>
              <a:ext uri="{FF2B5EF4-FFF2-40B4-BE49-F238E27FC236}">
                <a16:creationId xmlns:a16="http://schemas.microsoft.com/office/drawing/2014/main" id="{E8D81B1F-A428-40FD-A876-C1247C29C626}"/>
              </a:ext>
            </a:extLst>
          </p:cNvPr>
          <p:cNvSpPr/>
          <p:nvPr/>
        </p:nvSpPr>
        <p:spPr bwMode="auto">
          <a:xfrm>
            <a:off x="3725557" y="2059519"/>
            <a:ext cx="172264" cy="209540"/>
          </a:xfrm>
          <a:prstGeom prst="downArrow">
            <a:avLst/>
          </a:prstGeom>
          <a:solidFill>
            <a:srgbClr val="7DBF33"/>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685860">
              <a:buClr>
                <a:srgbClr val="CC9900"/>
              </a:buClr>
              <a:buFont typeface="Wingdings" pitchFamily="2" charset="2"/>
              <a:buChar char="n"/>
              <a:defRPr/>
            </a:pPr>
            <a:endParaRPr lang="en-GB" sz="1350" dirty="0">
              <a:solidFill>
                <a:srgbClr val="00B050"/>
              </a:solidFill>
              <a:latin typeface="Arial" charset="0"/>
            </a:endParaRPr>
          </a:p>
        </p:txBody>
      </p:sp>
      <p:sp>
        <p:nvSpPr>
          <p:cNvPr id="54" name="Arrow: Down 53">
            <a:extLst>
              <a:ext uri="{FF2B5EF4-FFF2-40B4-BE49-F238E27FC236}">
                <a16:creationId xmlns:a16="http://schemas.microsoft.com/office/drawing/2014/main" id="{0E8684B4-020C-4248-BC48-9F9DD50F888E}"/>
              </a:ext>
            </a:extLst>
          </p:cNvPr>
          <p:cNvSpPr/>
          <p:nvPr/>
        </p:nvSpPr>
        <p:spPr bwMode="auto">
          <a:xfrm>
            <a:off x="7072804" y="908122"/>
            <a:ext cx="172264" cy="1368723"/>
          </a:xfrm>
          <a:prstGeom prst="downArrow">
            <a:avLst/>
          </a:prstGeom>
          <a:solidFill>
            <a:srgbClr val="7DBF33"/>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685860">
              <a:buClr>
                <a:srgbClr val="CC9900"/>
              </a:buClr>
              <a:buFont typeface="Wingdings" pitchFamily="2" charset="2"/>
              <a:buChar char="n"/>
              <a:defRPr/>
            </a:pPr>
            <a:endParaRPr lang="en-GB" sz="1350" dirty="0">
              <a:solidFill>
                <a:srgbClr val="00B050"/>
              </a:solidFill>
              <a:latin typeface="Arial" charset="0"/>
            </a:endParaRPr>
          </a:p>
        </p:txBody>
      </p:sp>
      <p:cxnSp>
        <p:nvCxnSpPr>
          <p:cNvPr id="85" name="Straight Connector 84">
            <a:extLst>
              <a:ext uri="{FF2B5EF4-FFF2-40B4-BE49-F238E27FC236}">
                <a16:creationId xmlns:a16="http://schemas.microsoft.com/office/drawing/2014/main" id="{C0DBB413-F149-4253-97A7-D86A834A4EE0}"/>
              </a:ext>
            </a:extLst>
          </p:cNvPr>
          <p:cNvCxnSpPr>
            <a:cxnSpLocks/>
          </p:cNvCxnSpPr>
          <p:nvPr/>
        </p:nvCxnSpPr>
        <p:spPr bwMode="auto">
          <a:xfrm>
            <a:off x="1031955" y="3913853"/>
            <a:ext cx="6526653" cy="0"/>
          </a:xfrm>
          <a:prstGeom prst="line">
            <a:avLst/>
          </a:prstGeom>
          <a:noFill/>
          <a:ln w="28575" cap="flat" cmpd="sng" algn="ctr">
            <a:solidFill>
              <a:srgbClr val="FDB814"/>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7" name="Rectangle 86">
            <a:extLst>
              <a:ext uri="{FF2B5EF4-FFF2-40B4-BE49-F238E27FC236}">
                <a16:creationId xmlns:a16="http://schemas.microsoft.com/office/drawing/2014/main" id="{745B3712-32DA-4638-B72E-A519B216A7A8}"/>
              </a:ext>
            </a:extLst>
          </p:cNvPr>
          <p:cNvSpPr/>
          <p:nvPr/>
        </p:nvSpPr>
        <p:spPr bwMode="auto">
          <a:xfrm>
            <a:off x="1039478" y="4021277"/>
            <a:ext cx="1509119" cy="173999"/>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60">
              <a:buClr>
                <a:srgbClr val="CC9900"/>
              </a:buClr>
              <a:defRPr/>
            </a:pPr>
            <a:r>
              <a:rPr lang="en-US" sz="900" dirty="0" err="1">
                <a:solidFill>
                  <a:srgbClr val="000000"/>
                </a:solidFill>
                <a:latin typeface="Arial" charset="0"/>
              </a:rPr>
              <a:t>xPU</a:t>
            </a:r>
            <a:r>
              <a:rPr lang="en-US" sz="900" dirty="0">
                <a:solidFill>
                  <a:srgbClr val="000000"/>
                </a:solidFill>
                <a:latin typeface="Arial" charset="0"/>
              </a:rPr>
              <a:t> Plugin(s)</a:t>
            </a:r>
          </a:p>
        </p:txBody>
      </p:sp>
      <p:sp>
        <p:nvSpPr>
          <p:cNvPr id="95" name="Arrow: Down 94">
            <a:extLst>
              <a:ext uri="{FF2B5EF4-FFF2-40B4-BE49-F238E27FC236}">
                <a16:creationId xmlns:a16="http://schemas.microsoft.com/office/drawing/2014/main" id="{7845FC8D-AD3C-4506-B3EA-1F05CF9E0274}"/>
              </a:ext>
            </a:extLst>
          </p:cNvPr>
          <p:cNvSpPr/>
          <p:nvPr/>
        </p:nvSpPr>
        <p:spPr bwMode="auto">
          <a:xfrm>
            <a:off x="1796320" y="3730942"/>
            <a:ext cx="172264" cy="284074"/>
          </a:xfrm>
          <a:prstGeom prst="downArrow">
            <a:avLst/>
          </a:prstGeom>
          <a:solidFill>
            <a:srgbClr val="7DBF33"/>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685860">
              <a:buClr>
                <a:srgbClr val="CC9900"/>
              </a:buClr>
              <a:buFont typeface="Wingdings" pitchFamily="2" charset="2"/>
              <a:buChar char="n"/>
              <a:defRPr/>
            </a:pPr>
            <a:endParaRPr lang="en-GB" sz="1350" dirty="0">
              <a:solidFill>
                <a:srgbClr val="00B050"/>
              </a:solidFill>
              <a:latin typeface="Arial" charset="0"/>
            </a:endParaRPr>
          </a:p>
        </p:txBody>
      </p:sp>
      <p:sp>
        <p:nvSpPr>
          <p:cNvPr id="96" name="Rectangle 95">
            <a:extLst>
              <a:ext uri="{FF2B5EF4-FFF2-40B4-BE49-F238E27FC236}">
                <a16:creationId xmlns:a16="http://schemas.microsoft.com/office/drawing/2014/main" id="{F4E466B6-B511-4416-900F-59B5DC184A4A}"/>
              </a:ext>
            </a:extLst>
          </p:cNvPr>
          <p:cNvSpPr/>
          <p:nvPr/>
        </p:nvSpPr>
        <p:spPr bwMode="auto">
          <a:xfrm>
            <a:off x="2657007" y="4021271"/>
            <a:ext cx="1166631" cy="177466"/>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60">
              <a:buClr>
                <a:srgbClr val="CC9900"/>
              </a:buClr>
              <a:defRPr/>
            </a:pPr>
            <a:r>
              <a:rPr lang="en-US" sz="900" dirty="0">
                <a:solidFill>
                  <a:srgbClr val="000000"/>
                </a:solidFill>
                <a:latin typeface="Arial" charset="0"/>
              </a:rPr>
              <a:t>Threading Plugin(s)</a:t>
            </a:r>
          </a:p>
        </p:txBody>
      </p:sp>
      <p:sp>
        <p:nvSpPr>
          <p:cNvPr id="97" name="Arrow: Down 96">
            <a:extLst>
              <a:ext uri="{FF2B5EF4-FFF2-40B4-BE49-F238E27FC236}">
                <a16:creationId xmlns:a16="http://schemas.microsoft.com/office/drawing/2014/main" id="{68E3363C-9A86-46A6-91A3-8515B8B2E3C0}"/>
              </a:ext>
            </a:extLst>
          </p:cNvPr>
          <p:cNvSpPr/>
          <p:nvPr/>
        </p:nvSpPr>
        <p:spPr bwMode="auto">
          <a:xfrm>
            <a:off x="2876440" y="3724505"/>
            <a:ext cx="172264" cy="290513"/>
          </a:xfrm>
          <a:prstGeom prst="downArrow">
            <a:avLst/>
          </a:prstGeom>
          <a:solidFill>
            <a:srgbClr val="7DBF33"/>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685860">
              <a:buClr>
                <a:srgbClr val="CC9900"/>
              </a:buClr>
              <a:buFont typeface="Wingdings" pitchFamily="2" charset="2"/>
              <a:buChar char="n"/>
              <a:defRPr/>
            </a:pPr>
            <a:endParaRPr lang="en-GB" sz="1350" dirty="0">
              <a:solidFill>
                <a:srgbClr val="00B050"/>
              </a:solidFill>
              <a:latin typeface="Arial" charset="0"/>
            </a:endParaRPr>
          </a:p>
        </p:txBody>
      </p:sp>
      <p:sp>
        <p:nvSpPr>
          <p:cNvPr id="99" name="Rectangle 98">
            <a:extLst>
              <a:ext uri="{FF2B5EF4-FFF2-40B4-BE49-F238E27FC236}">
                <a16:creationId xmlns:a16="http://schemas.microsoft.com/office/drawing/2014/main" id="{1B3A841C-EE28-47EB-9311-7A90C31EA44A}"/>
              </a:ext>
            </a:extLst>
          </p:cNvPr>
          <p:cNvSpPr/>
          <p:nvPr/>
        </p:nvSpPr>
        <p:spPr bwMode="auto">
          <a:xfrm>
            <a:off x="4091654" y="4015016"/>
            <a:ext cx="1166631" cy="183273"/>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60">
              <a:buClr>
                <a:srgbClr val="CC9900"/>
              </a:buClr>
              <a:defRPr/>
            </a:pPr>
            <a:r>
              <a:rPr lang="en-US" sz="900" dirty="0">
                <a:solidFill>
                  <a:srgbClr val="000000"/>
                </a:solidFill>
                <a:latin typeface="Arial" charset="0"/>
              </a:rPr>
              <a:t>Network Plugin(s)</a:t>
            </a:r>
          </a:p>
        </p:txBody>
      </p:sp>
      <p:sp>
        <p:nvSpPr>
          <p:cNvPr id="100" name="Arrow: Down 99">
            <a:extLst>
              <a:ext uri="{FF2B5EF4-FFF2-40B4-BE49-F238E27FC236}">
                <a16:creationId xmlns:a16="http://schemas.microsoft.com/office/drawing/2014/main" id="{FACB9AE4-FA16-499A-8061-20D2616A965C}"/>
              </a:ext>
            </a:extLst>
          </p:cNvPr>
          <p:cNvSpPr/>
          <p:nvPr/>
        </p:nvSpPr>
        <p:spPr bwMode="auto">
          <a:xfrm>
            <a:off x="4552524" y="3726985"/>
            <a:ext cx="172264" cy="284075"/>
          </a:xfrm>
          <a:prstGeom prst="downArrow">
            <a:avLst/>
          </a:prstGeom>
          <a:solidFill>
            <a:srgbClr val="7DBF33"/>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685860">
              <a:buClr>
                <a:srgbClr val="CC9900"/>
              </a:buClr>
              <a:buFont typeface="Wingdings" pitchFamily="2" charset="2"/>
              <a:buChar char="n"/>
              <a:defRPr/>
            </a:pPr>
            <a:endParaRPr lang="en-GB" sz="1350" dirty="0">
              <a:solidFill>
                <a:srgbClr val="00B050"/>
              </a:solidFill>
              <a:latin typeface="Arial" charset="0"/>
            </a:endParaRPr>
          </a:p>
        </p:txBody>
      </p:sp>
      <p:sp>
        <p:nvSpPr>
          <p:cNvPr id="101" name="Rectangle 100">
            <a:extLst>
              <a:ext uri="{FF2B5EF4-FFF2-40B4-BE49-F238E27FC236}">
                <a16:creationId xmlns:a16="http://schemas.microsoft.com/office/drawing/2014/main" id="{655378FD-4FD7-47B0-827D-46718E87A18C}"/>
              </a:ext>
            </a:extLst>
          </p:cNvPr>
          <p:cNvSpPr/>
          <p:nvPr/>
        </p:nvSpPr>
        <p:spPr bwMode="auto">
          <a:xfrm>
            <a:off x="5652116" y="4011054"/>
            <a:ext cx="1921421" cy="18367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60">
              <a:buClr>
                <a:srgbClr val="CC9900"/>
              </a:buClr>
              <a:defRPr/>
            </a:pPr>
            <a:r>
              <a:rPr lang="en-US" sz="900" dirty="0">
                <a:solidFill>
                  <a:srgbClr val="000000"/>
                </a:solidFill>
                <a:latin typeface="Arial" charset="0"/>
              </a:rPr>
              <a:t>Process Manager Plugin(s)</a:t>
            </a:r>
          </a:p>
        </p:txBody>
      </p:sp>
      <p:sp>
        <p:nvSpPr>
          <p:cNvPr id="102" name="Arrow: Down 101">
            <a:extLst>
              <a:ext uri="{FF2B5EF4-FFF2-40B4-BE49-F238E27FC236}">
                <a16:creationId xmlns:a16="http://schemas.microsoft.com/office/drawing/2014/main" id="{2089575D-98D3-4519-A642-A90BA7520D9A}"/>
              </a:ext>
            </a:extLst>
          </p:cNvPr>
          <p:cNvSpPr/>
          <p:nvPr/>
        </p:nvSpPr>
        <p:spPr bwMode="auto">
          <a:xfrm>
            <a:off x="6568747" y="3735134"/>
            <a:ext cx="181628" cy="271683"/>
          </a:xfrm>
          <a:prstGeom prst="downArrow">
            <a:avLst/>
          </a:prstGeom>
          <a:solidFill>
            <a:srgbClr val="7DBF33"/>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685860">
              <a:buClr>
                <a:srgbClr val="CC9900"/>
              </a:buClr>
              <a:buFont typeface="Wingdings" pitchFamily="2" charset="2"/>
              <a:buChar char="n"/>
              <a:defRPr/>
            </a:pPr>
            <a:endParaRPr lang="en-GB" sz="1350" dirty="0">
              <a:solidFill>
                <a:srgbClr val="00B050"/>
              </a:solidFill>
              <a:latin typeface="Arial" charset="0"/>
            </a:endParaRPr>
          </a:p>
        </p:txBody>
      </p:sp>
      <p:sp>
        <p:nvSpPr>
          <p:cNvPr id="104" name="TextBox 103">
            <a:extLst>
              <a:ext uri="{FF2B5EF4-FFF2-40B4-BE49-F238E27FC236}">
                <a16:creationId xmlns:a16="http://schemas.microsoft.com/office/drawing/2014/main" id="{53C9BB0A-D03F-4078-A97B-B854B69AAABA}"/>
              </a:ext>
            </a:extLst>
          </p:cNvPr>
          <p:cNvSpPr txBox="1"/>
          <p:nvPr/>
        </p:nvSpPr>
        <p:spPr>
          <a:xfrm>
            <a:off x="4119" y="2664119"/>
            <a:ext cx="883314" cy="577081"/>
          </a:xfrm>
          <a:prstGeom prst="rect">
            <a:avLst/>
          </a:prstGeom>
          <a:noFill/>
        </p:spPr>
        <p:txBody>
          <a:bodyPr wrap="square" rtlCol="0">
            <a:spAutoFit/>
          </a:bodyPr>
          <a:lstStyle/>
          <a:p>
            <a:pPr algn="ctr">
              <a:defRPr/>
            </a:pPr>
            <a:r>
              <a:rPr lang="en-US" sz="1050" b="1" dirty="0" err="1">
                <a:solidFill>
                  <a:schemeClr val="accent2">
                    <a:lumMod val="50000"/>
                  </a:schemeClr>
                </a:solidFill>
              </a:rPr>
              <a:t>HiCR</a:t>
            </a:r>
            <a:r>
              <a:rPr lang="en-US" sz="1050" b="1" dirty="0">
                <a:solidFill>
                  <a:schemeClr val="accent2">
                    <a:lumMod val="50000"/>
                  </a:schemeClr>
                </a:solidFill>
              </a:rPr>
              <a:t> </a:t>
            </a:r>
          </a:p>
          <a:p>
            <a:pPr algn="ctr">
              <a:defRPr/>
            </a:pPr>
            <a:r>
              <a:rPr lang="en-US" sz="1050" b="1" dirty="0">
                <a:solidFill>
                  <a:schemeClr val="accent2">
                    <a:lumMod val="50000"/>
                  </a:schemeClr>
                </a:solidFill>
              </a:rPr>
              <a:t>Core</a:t>
            </a:r>
          </a:p>
          <a:p>
            <a:pPr algn="ctr">
              <a:defRPr/>
            </a:pPr>
            <a:r>
              <a:rPr lang="en-US" sz="1050" b="1" dirty="0">
                <a:solidFill>
                  <a:schemeClr val="accent2">
                    <a:lumMod val="50000"/>
                  </a:schemeClr>
                </a:solidFill>
              </a:rPr>
              <a:t>Library</a:t>
            </a:r>
          </a:p>
        </p:txBody>
      </p:sp>
      <p:sp>
        <p:nvSpPr>
          <p:cNvPr id="106" name="TextBox 105">
            <a:extLst>
              <a:ext uri="{FF2B5EF4-FFF2-40B4-BE49-F238E27FC236}">
                <a16:creationId xmlns:a16="http://schemas.microsoft.com/office/drawing/2014/main" id="{B5F2BAF4-383D-49E6-9D7E-BC81CD580D36}"/>
              </a:ext>
            </a:extLst>
          </p:cNvPr>
          <p:cNvSpPr txBox="1"/>
          <p:nvPr/>
        </p:nvSpPr>
        <p:spPr>
          <a:xfrm>
            <a:off x="-10965" y="3913854"/>
            <a:ext cx="893730" cy="431528"/>
          </a:xfrm>
          <a:prstGeom prst="rect">
            <a:avLst/>
          </a:prstGeom>
          <a:noFill/>
        </p:spPr>
        <p:txBody>
          <a:bodyPr wrap="square" rtlCol="0">
            <a:spAutoFit/>
          </a:bodyPr>
          <a:lstStyle/>
          <a:p>
            <a:pPr algn="ctr">
              <a:defRPr/>
            </a:pPr>
            <a:r>
              <a:rPr lang="en-US" sz="1050" b="1" dirty="0" err="1">
                <a:solidFill>
                  <a:schemeClr val="accent2">
                    <a:lumMod val="50000"/>
                  </a:schemeClr>
                </a:solidFill>
              </a:rPr>
              <a:t>HiCR</a:t>
            </a:r>
            <a:endParaRPr lang="en-US" sz="1050" b="1" dirty="0">
              <a:solidFill>
                <a:schemeClr val="accent2">
                  <a:lumMod val="50000"/>
                </a:schemeClr>
              </a:solidFill>
            </a:endParaRPr>
          </a:p>
          <a:p>
            <a:pPr algn="ctr">
              <a:defRPr/>
            </a:pPr>
            <a:r>
              <a:rPr lang="en-US" sz="1050" b="1" dirty="0">
                <a:solidFill>
                  <a:schemeClr val="accent2">
                    <a:lumMod val="50000"/>
                  </a:schemeClr>
                </a:solidFill>
              </a:rPr>
              <a:t>Backends</a:t>
            </a:r>
          </a:p>
        </p:txBody>
      </p:sp>
      <p:sp>
        <p:nvSpPr>
          <p:cNvPr id="83" name="Arrow: Down 82">
            <a:extLst>
              <a:ext uri="{FF2B5EF4-FFF2-40B4-BE49-F238E27FC236}">
                <a16:creationId xmlns:a16="http://schemas.microsoft.com/office/drawing/2014/main" id="{5BA36C46-E413-4E96-8A76-C411792114CC}"/>
              </a:ext>
            </a:extLst>
          </p:cNvPr>
          <p:cNvSpPr/>
          <p:nvPr/>
        </p:nvSpPr>
        <p:spPr bwMode="auto">
          <a:xfrm>
            <a:off x="4711313" y="1632272"/>
            <a:ext cx="172264" cy="651746"/>
          </a:xfrm>
          <a:prstGeom prst="downArrow">
            <a:avLst/>
          </a:prstGeom>
          <a:solidFill>
            <a:srgbClr val="7DBF33"/>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defTabSz="685860">
              <a:buClr>
                <a:srgbClr val="CC9900"/>
              </a:buClr>
              <a:buFont typeface="Wingdings" pitchFamily="2" charset="2"/>
              <a:buChar char="n"/>
              <a:defRPr/>
            </a:pPr>
            <a:endParaRPr lang="en-GB" sz="1350" dirty="0">
              <a:solidFill>
                <a:srgbClr val="00B050"/>
              </a:solidFill>
              <a:latin typeface="Arial" charset="0"/>
            </a:endParaRPr>
          </a:p>
        </p:txBody>
      </p:sp>
    </p:spTree>
    <p:extLst>
      <p:ext uri="{BB962C8B-B14F-4D97-AF65-F5344CB8AC3E}">
        <p14:creationId xmlns:p14="http://schemas.microsoft.com/office/powerpoint/2010/main" val="1908597095"/>
      </p:ext>
    </p:extLst>
  </p:cSld>
  <p:clrMapOvr>
    <a:masterClrMapping/>
  </p:clrMapOvr>
  <mc:AlternateContent xmlns:mc="http://schemas.openxmlformats.org/markup-compatibility/2006" xmlns:p14="http://schemas.microsoft.com/office/powerpoint/2010/main">
    <mc:Choice Requires="p14">
      <p:transition p14:dur="10" advClick="0" advTm="8000"/>
    </mc:Choice>
    <mc:Fallback xmlns="">
      <p:transition advClick="0" advTm="8000"/>
    </mc:Fallback>
  </mc:AlternateContent>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Huawei">
  <a:themeElements>
    <a:clrScheme name="Huawei">
      <a:dk1>
        <a:srgbClr val="000000"/>
      </a:dk1>
      <a:lt1>
        <a:srgbClr val="FFFFFF"/>
      </a:lt1>
      <a:dk2>
        <a:srgbClr val="B2B2B2"/>
      </a:dk2>
      <a:lt2>
        <a:srgbClr val="FFFFFF"/>
      </a:lt2>
      <a:accent1>
        <a:srgbClr val="FFB7B7"/>
      </a:accent1>
      <a:accent2>
        <a:srgbClr val="9B0000"/>
      </a:accent2>
      <a:accent3>
        <a:srgbClr val="FFFFFF"/>
      </a:accent3>
      <a:accent4>
        <a:srgbClr val="FFFFFF"/>
      </a:accent4>
      <a:accent5>
        <a:srgbClr val="000000"/>
      </a:accent5>
      <a:accent6>
        <a:srgbClr val="990000"/>
      </a:accent6>
      <a:hlink>
        <a:srgbClr val="990000"/>
      </a:hlink>
      <a:folHlink>
        <a:srgbClr val="AB1A86"/>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11877</TotalTime>
  <Words>159</Words>
  <Application>Microsoft Office PowerPoint</Application>
  <PresentationFormat>Custom</PresentationFormat>
  <Paragraphs>57</Paragraphs>
  <Slides>1</Slides>
  <Notes>1</Notes>
  <HiddenSlides>1</HiddenSlides>
  <MMClips>0</MMClips>
  <ScaleCrop>false</ScaleCrop>
  <HeadingPairs>
    <vt:vector size="6" baseType="variant">
      <vt:variant>
        <vt:lpstr>Fonts Used</vt:lpstr>
      </vt:variant>
      <vt:variant>
        <vt:i4>12</vt:i4>
      </vt:variant>
      <vt:variant>
        <vt:lpstr>Theme</vt:lpstr>
      </vt:variant>
      <vt:variant>
        <vt:i4>11</vt:i4>
      </vt:variant>
      <vt:variant>
        <vt:lpstr>Slide Titles</vt:lpstr>
      </vt:variant>
      <vt:variant>
        <vt:i4>1</vt:i4>
      </vt:variant>
    </vt:vector>
  </HeadingPairs>
  <TitlesOfParts>
    <vt:vector size="24" baseType="lpstr">
      <vt:lpstr>MS PGothic</vt:lpstr>
      <vt:lpstr>MS PGothic</vt:lpstr>
      <vt:lpstr>黑体</vt:lpstr>
      <vt:lpstr>SimSun</vt:lpstr>
      <vt:lpstr>华文细黑</vt:lpstr>
      <vt:lpstr>Arial</vt:lpstr>
      <vt:lpstr>Calibri</vt:lpstr>
      <vt:lpstr>Calibri Light</vt:lpstr>
      <vt:lpstr>FrutigerNext LT Bold</vt:lpstr>
      <vt:lpstr>FrutigerNext LT Medium</vt:lpstr>
      <vt:lpstr>FrutigerNext LT Regular</vt:lpstr>
      <vt:lpstr>Wingdings</vt:lpstr>
      <vt:lpstr>blank</vt:lpstr>
      <vt:lpstr>1_主题1</vt:lpstr>
      <vt:lpstr>4_主题1</vt:lpstr>
      <vt:lpstr>5_主题1</vt:lpstr>
      <vt:lpstr>6_主题1</vt:lpstr>
      <vt:lpstr>7_主题1</vt:lpstr>
      <vt:lpstr>8_主题1</vt:lpstr>
      <vt:lpstr>9_主题1</vt:lpstr>
      <vt:lpstr>10_主题1</vt:lpstr>
      <vt:lpstr>Huawei</vt:lpstr>
      <vt:lpstr>11_主题1</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Sergio Martin</dc:creator>
  <cp:lastModifiedBy>Sergio Miguel Martin</cp:lastModifiedBy>
  <cp:revision>221</cp:revision>
  <dcterms:created xsi:type="dcterms:W3CDTF">2016-11-25T04:09:20Z</dcterms:created>
  <dcterms:modified xsi:type="dcterms:W3CDTF">2024-05-06T06:18:59Z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(3)tRVcHT4t+/AU+t66DyC1uhCDA22Ikbvq5sfkZXrRy+5DeRm/A7D1xsqXqNm+1G6Aq4El7C6E
o4YpEhlRHoiEeAQ0FZK6Fz0Z+rxdlAUy8et7QXdO2B9slPtGoNaCNk9HQcYkDt/moE1vMNoH
VS5rmEwaOwOqKjIR71+u09iEh7tJfW1NAADCHfBFKEETMm5YV6E3XdBVx9xyKg2hZtRO0ImB
IuxrOx3KsbkSiCZV0nak5</vt:lpwstr>
  </property>
  <property fmtid="{D5CDD505-2E9C-101B-9397-08002B2CF9AE}" pid="3" name="_ms_pID_7253431">
    <vt:lpwstr>SVY3PRcAPPEfeB3wqecJ6vma8ANEyXwyzwEqqK5GtUdcz5UsMce
eX71j7WH2iGCBqRFwST/AM0cVIJn0XHgTtN9vfku3zHindAq1Tpkb++774573xz2BVVyAZF0
BB6kF8WeblnKboNDlLhyLxmkfzsLepDtGjto9M2oS+4PzC5d+wbTptiGPEeh5eJm1Ah668bg
Ot2i8ZdqoNJ/TiHLuIPvkIARg5vFRRTZ25WCLFVztT</vt:lpwstr>
  </property>
  <property fmtid="{D5CDD505-2E9C-101B-9397-08002B2CF9AE}" pid="4" name="_ms_pID_7253432">
    <vt:lpwstr>KgKxY8J0tAQ79wO0lk00vL4x4+JJKW
SpPedKxXO9GXUqW+IKn+rEkwjyN6/YGLqcbRt9UINJriXgdvAKk=</vt:lpwstr>
  </property>
  <property fmtid="{D5CDD505-2E9C-101B-9397-08002B2CF9AE}" pid="5" name="_2015_ms_pID_725343">
    <vt:lpwstr>(3)zduNLBVhCGEWUduSmJTnKJ9OyqjBXow65XeeYbSA+Om7oRjb3hMq0nWwpW3oz1ceQYL485ED
nXpOYl2fJgG84dKqHcLnhcDttTubHd0k4dpx5NNPJDK69iVzjbCxsI35DK6HaGtJCjVePB8/
IgmPpzLJ3Pwg3eOTbtFTSbA+usCRl2zPIOAgkJWTVXHaNXFAjavkKZTaX/4jF+RpHdLyFKvL
YhY+zQG75Jy2pnBkQq</vt:lpwstr>
  </property>
  <property fmtid="{D5CDD505-2E9C-101B-9397-08002B2CF9AE}" pid="6" name="_2015_ms_pID_7253431">
    <vt:lpwstr>VU93CVxtcdx2QuH714IhleSiPY5AXtkM3nOfaZJrK8W97qmEidxLAU
cFISfOofStDhgJ9ZFwyyu7vpKJmdx0jeKzf8IxQOuoR1EsqyUb8J+JQcARlUMLsFsofKE8Kl
0YMp4BuQve9prUdWOv1POyearFxb3yio0dbi3o89J81SrqPXR3u5cHATgUcEkWKuh9sy1Iro
FZf1r1Cdau3/90KqLPyK8UsbHa7XF/wHezhv</vt:lpwstr>
  </property>
  <property fmtid="{D5CDD505-2E9C-101B-9397-08002B2CF9AE}" pid="7" name="_2015_ms_pID_7253432">
    <vt:lpwstr>08mO2j0ew1DitmyMX+9yB7M=</vt:lpwstr>
  </property>
  <property fmtid="{D5CDD505-2E9C-101B-9397-08002B2CF9AE}" pid="8" name="_readonly">
    <vt:lpwstr/>
  </property>
  <property fmtid="{D5CDD505-2E9C-101B-9397-08002B2CF9AE}" pid="9" name="_change">
    <vt:lpwstr/>
  </property>
  <property fmtid="{D5CDD505-2E9C-101B-9397-08002B2CF9AE}" pid="10" name="_full-control">
    <vt:lpwstr/>
  </property>
  <property fmtid="{D5CDD505-2E9C-101B-9397-08002B2CF9AE}" pid="11" name="sflag">
    <vt:lpwstr>1672128293</vt:lpwstr>
  </property>
</Properties>
</file>