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0.xml" ContentType="application/vnd.openxmlformats-officedocument.theme+xml"/>
  <Override PartName="/ppt/slideLayouts/slideLayout14.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21" r:id="rId10"/>
    <p:sldMasterId id="2147483830" r:id="rId11"/>
  </p:sldMasterIdLst>
  <p:notesMasterIdLst>
    <p:notesMasterId r:id="rId13"/>
  </p:notesMasterIdLst>
  <p:handoutMasterIdLst>
    <p:handoutMasterId r:id="rId14"/>
  </p:handoutMasterIdLst>
  <p:sldIdLst>
    <p:sldId id="771" r:id="rId12"/>
  </p:sldIdLst>
  <p:sldSz cx="6126163" cy="292576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07777" algn="l" rtl="0" fontAlgn="base">
      <a:spcBef>
        <a:spcPct val="0"/>
      </a:spcBef>
      <a:spcAft>
        <a:spcPct val="0"/>
      </a:spcAft>
      <a:defRPr kern="1200">
        <a:solidFill>
          <a:schemeClr val="tx1"/>
        </a:solidFill>
        <a:latin typeface="Calibri" pitchFamily="34" charset="0"/>
        <a:ea typeface="宋体" charset="-122"/>
        <a:cs typeface="+mn-cs"/>
      </a:defRPr>
    </a:lvl2pPr>
    <a:lvl3pPr marL="815553" algn="l" rtl="0" fontAlgn="base">
      <a:spcBef>
        <a:spcPct val="0"/>
      </a:spcBef>
      <a:spcAft>
        <a:spcPct val="0"/>
      </a:spcAft>
      <a:defRPr kern="1200">
        <a:solidFill>
          <a:schemeClr val="tx1"/>
        </a:solidFill>
        <a:latin typeface="Calibri" pitchFamily="34" charset="0"/>
        <a:ea typeface="宋体" charset="-122"/>
        <a:cs typeface="+mn-cs"/>
      </a:defRPr>
    </a:lvl3pPr>
    <a:lvl4pPr marL="1223330" algn="l" rtl="0" fontAlgn="base">
      <a:spcBef>
        <a:spcPct val="0"/>
      </a:spcBef>
      <a:spcAft>
        <a:spcPct val="0"/>
      </a:spcAft>
      <a:defRPr kern="1200">
        <a:solidFill>
          <a:schemeClr val="tx1"/>
        </a:solidFill>
        <a:latin typeface="Calibri" pitchFamily="34" charset="0"/>
        <a:ea typeface="宋体" charset="-122"/>
        <a:cs typeface="+mn-cs"/>
      </a:defRPr>
    </a:lvl4pPr>
    <a:lvl5pPr marL="1631107" algn="l" rtl="0" fontAlgn="base">
      <a:spcBef>
        <a:spcPct val="0"/>
      </a:spcBef>
      <a:spcAft>
        <a:spcPct val="0"/>
      </a:spcAft>
      <a:defRPr kern="1200">
        <a:solidFill>
          <a:schemeClr val="tx1"/>
        </a:solidFill>
        <a:latin typeface="Calibri" pitchFamily="34" charset="0"/>
        <a:ea typeface="宋体" charset="-122"/>
        <a:cs typeface="+mn-cs"/>
      </a:defRPr>
    </a:lvl5pPr>
    <a:lvl6pPr marL="2038883" algn="l" defTabSz="815553" rtl="0" eaLnBrk="1" latinLnBrk="0" hangingPunct="1">
      <a:defRPr kern="1200">
        <a:solidFill>
          <a:schemeClr val="tx1"/>
        </a:solidFill>
        <a:latin typeface="Calibri" pitchFamily="34" charset="0"/>
        <a:ea typeface="宋体" charset="-122"/>
        <a:cs typeface="+mn-cs"/>
      </a:defRPr>
    </a:lvl6pPr>
    <a:lvl7pPr marL="2446660" algn="l" defTabSz="815553" rtl="0" eaLnBrk="1" latinLnBrk="0" hangingPunct="1">
      <a:defRPr kern="1200">
        <a:solidFill>
          <a:schemeClr val="tx1"/>
        </a:solidFill>
        <a:latin typeface="Calibri" pitchFamily="34" charset="0"/>
        <a:ea typeface="宋体" charset="-122"/>
        <a:cs typeface="+mn-cs"/>
      </a:defRPr>
    </a:lvl7pPr>
    <a:lvl8pPr marL="2854437" algn="l" defTabSz="815553" rtl="0" eaLnBrk="1" latinLnBrk="0" hangingPunct="1">
      <a:defRPr kern="1200">
        <a:solidFill>
          <a:schemeClr val="tx1"/>
        </a:solidFill>
        <a:latin typeface="Calibri" pitchFamily="34" charset="0"/>
        <a:ea typeface="宋体" charset="-122"/>
        <a:cs typeface="+mn-cs"/>
      </a:defRPr>
    </a:lvl8pPr>
    <a:lvl9pPr marL="3262213" algn="l" defTabSz="815553"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86" userDrawn="1">
          <p15:clr>
            <a:srgbClr val="A4A3A4"/>
          </p15:clr>
        </p15:guide>
        <p15:guide id="2" orient="horz" pos="264" userDrawn="1">
          <p15:clr>
            <a:srgbClr val="A4A3A4"/>
          </p15:clr>
        </p15:guide>
        <p15:guide id="3" orient="horz" pos="360" userDrawn="1">
          <p15:clr>
            <a:srgbClr val="A4A3A4"/>
          </p15:clr>
        </p15:guide>
        <p15:guide id="4" orient="horz" pos="1211" userDrawn="1">
          <p15:clr>
            <a:srgbClr val="A4A3A4"/>
          </p15:clr>
        </p15:guide>
        <p15:guide id="5" orient="horz" pos="1715" userDrawn="1">
          <p15:clr>
            <a:srgbClr val="A4A3A4"/>
          </p15:clr>
        </p15:guide>
        <p15:guide id="6" pos="3538" userDrawn="1">
          <p15:clr>
            <a:srgbClr val="A4A3A4"/>
          </p15:clr>
        </p15:guide>
        <p15:guide id="7" pos="32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00CC"/>
    <a:srgbClr val="FFFFFF"/>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17" autoAdjust="0"/>
    <p:restoredTop sz="94540" autoAdjust="0"/>
  </p:normalViewPr>
  <p:slideViewPr>
    <p:cSldViewPr showGuides="1">
      <p:cViewPr>
        <p:scale>
          <a:sx n="300" d="100"/>
          <a:sy n="300" d="100"/>
        </p:scale>
        <p:origin x="1602" y="1206"/>
      </p:cViewPr>
      <p:guideLst>
        <p:guide orient="horz" pos="186"/>
        <p:guide orient="horz" pos="264"/>
        <p:guide orient="horz" pos="360"/>
        <p:guide orient="horz" pos="1211"/>
        <p:guide orient="horz" pos="1715"/>
        <p:guide pos="3538"/>
        <p:guide pos="321"/>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Master" Target="slideMasters/slideMaster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7413A7A-7526-4802-962C-A517EB91CD34}" type="datetimeFigureOut">
              <a:rPr lang="zh-CN" altLang="en-US"/>
              <a:pPr>
                <a:defRPr/>
              </a:pPr>
              <a:t>2024/5/22</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85B3D466-C7F0-48F4-8422-551DF7E90DB1}" type="slidenum">
              <a:rPr lang="zh-CN" altLang="en-US"/>
              <a:pPr>
                <a:defRPr/>
              </a:pPr>
              <a:t>‹#›</a:t>
            </a:fld>
            <a:endParaRPr lang="en-US" altLang="zh-CN"/>
          </a:p>
        </p:txBody>
      </p:sp>
    </p:spTree>
    <p:extLst>
      <p:ext uri="{BB962C8B-B14F-4D97-AF65-F5344CB8AC3E}">
        <p14:creationId xmlns:p14="http://schemas.microsoft.com/office/powerpoint/2010/main" val="3530170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848CD-970E-4AA3-8F62-DAC734632DA5}" type="datetimeFigureOut">
              <a:rPr lang="en-US" smtClean="0"/>
              <a:t>5/22/2024</a:t>
            </a:fld>
            <a:endParaRPr lang="en-US"/>
          </a:p>
        </p:txBody>
      </p:sp>
      <p:sp>
        <p:nvSpPr>
          <p:cNvPr id="4" name="幻灯片图像占位符 3"/>
          <p:cNvSpPr>
            <a:spLocks noGrp="1" noRot="1" noChangeAspect="1"/>
          </p:cNvSpPr>
          <p:nvPr>
            <p:ph type="sldImg" idx="2"/>
          </p:nvPr>
        </p:nvSpPr>
        <p:spPr>
          <a:xfrm>
            <a:off x="198438" y="1143000"/>
            <a:ext cx="6461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ACAB1-0B51-4076-8E12-E637F7C98D79}" type="slidenum">
              <a:rPr lang="en-US" smtClean="0"/>
              <a:t>‹#›</a:t>
            </a:fld>
            <a:endParaRPr lang="en-US"/>
          </a:p>
        </p:txBody>
      </p:sp>
    </p:spTree>
    <p:extLst>
      <p:ext uri="{BB962C8B-B14F-4D97-AF65-F5344CB8AC3E}">
        <p14:creationId xmlns:p14="http://schemas.microsoft.com/office/powerpoint/2010/main" val="248147143"/>
      </p:ext>
    </p:extLst>
  </p:cSld>
  <p:clrMap bg1="lt1" tx1="dk1" bg2="lt2" tx2="dk2" accent1="accent1" accent2="accent2" accent3="accent3" accent4="accent4" accent5="accent5" accent6="accent6" hlink="hlink" folHlink="folHlink"/>
  <p:notesStyle>
    <a:lvl1pPr marL="0" algn="l" defTabSz="815553" rtl="0" eaLnBrk="1" latinLnBrk="0" hangingPunct="1">
      <a:defRPr sz="1070" kern="1200">
        <a:solidFill>
          <a:schemeClr val="tx1"/>
        </a:solidFill>
        <a:latin typeface="+mn-lt"/>
        <a:ea typeface="+mn-ea"/>
        <a:cs typeface="+mn-cs"/>
      </a:defRPr>
    </a:lvl1pPr>
    <a:lvl2pPr marL="407777" algn="l" defTabSz="815553" rtl="0" eaLnBrk="1" latinLnBrk="0" hangingPunct="1">
      <a:defRPr sz="1070" kern="1200">
        <a:solidFill>
          <a:schemeClr val="tx1"/>
        </a:solidFill>
        <a:latin typeface="+mn-lt"/>
        <a:ea typeface="+mn-ea"/>
        <a:cs typeface="+mn-cs"/>
      </a:defRPr>
    </a:lvl2pPr>
    <a:lvl3pPr marL="815553" algn="l" defTabSz="815553" rtl="0" eaLnBrk="1" latinLnBrk="0" hangingPunct="1">
      <a:defRPr sz="1070" kern="1200">
        <a:solidFill>
          <a:schemeClr val="tx1"/>
        </a:solidFill>
        <a:latin typeface="+mn-lt"/>
        <a:ea typeface="+mn-ea"/>
        <a:cs typeface="+mn-cs"/>
      </a:defRPr>
    </a:lvl3pPr>
    <a:lvl4pPr marL="1223330" algn="l" defTabSz="815553" rtl="0" eaLnBrk="1" latinLnBrk="0" hangingPunct="1">
      <a:defRPr sz="1070" kern="1200">
        <a:solidFill>
          <a:schemeClr val="tx1"/>
        </a:solidFill>
        <a:latin typeface="+mn-lt"/>
        <a:ea typeface="+mn-ea"/>
        <a:cs typeface="+mn-cs"/>
      </a:defRPr>
    </a:lvl4pPr>
    <a:lvl5pPr marL="1631107" algn="l" defTabSz="815553" rtl="0" eaLnBrk="1" latinLnBrk="0" hangingPunct="1">
      <a:defRPr sz="1070" kern="1200">
        <a:solidFill>
          <a:schemeClr val="tx1"/>
        </a:solidFill>
        <a:latin typeface="+mn-lt"/>
        <a:ea typeface="+mn-ea"/>
        <a:cs typeface="+mn-cs"/>
      </a:defRPr>
    </a:lvl5pPr>
    <a:lvl6pPr marL="2038883" algn="l" defTabSz="815553" rtl="0" eaLnBrk="1" latinLnBrk="0" hangingPunct="1">
      <a:defRPr sz="1070" kern="1200">
        <a:solidFill>
          <a:schemeClr val="tx1"/>
        </a:solidFill>
        <a:latin typeface="+mn-lt"/>
        <a:ea typeface="+mn-ea"/>
        <a:cs typeface="+mn-cs"/>
      </a:defRPr>
    </a:lvl6pPr>
    <a:lvl7pPr marL="2446660" algn="l" defTabSz="815553" rtl="0" eaLnBrk="1" latinLnBrk="0" hangingPunct="1">
      <a:defRPr sz="1070" kern="1200">
        <a:solidFill>
          <a:schemeClr val="tx1"/>
        </a:solidFill>
        <a:latin typeface="+mn-lt"/>
        <a:ea typeface="+mn-ea"/>
        <a:cs typeface="+mn-cs"/>
      </a:defRPr>
    </a:lvl7pPr>
    <a:lvl8pPr marL="2854437" algn="l" defTabSz="815553" rtl="0" eaLnBrk="1" latinLnBrk="0" hangingPunct="1">
      <a:defRPr sz="1070" kern="1200">
        <a:solidFill>
          <a:schemeClr val="tx1"/>
        </a:solidFill>
        <a:latin typeface="+mn-lt"/>
        <a:ea typeface="+mn-ea"/>
        <a:cs typeface="+mn-cs"/>
      </a:defRPr>
    </a:lvl8pPr>
    <a:lvl9pPr marL="3262213" algn="l" defTabSz="815553" rtl="0" eaLnBrk="1" latinLnBrk="0" hangingPunct="1">
      <a:defRPr sz="107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8438" y="1143000"/>
            <a:ext cx="646112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3D1208B-ABB5-48F0-93EC-79B837E3F925}"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1668251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jpeg"/><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6267" y="1124933"/>
            <a:ext cx="3762910" cy="1077474"/>
          </a:xfrm>
        </p:spPr>
        <p:txBody>
          <a:bodyPr/>
          <a:lstStyle>
            <a:lvl1pPr marL="0" marR="0" indent="0" algn="l" defTabSz="914580"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9623931"/>
      </p:ext>
    </p:extLst>
  </p:cSld>
  <p:clrMapOvr>
    <a:masterClrMapping/>
  </p:clrMapOvr>
  <p:transition advClick="0" advTm="800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6263" y="191678"/>
            <a:ext cx="5113644" cy="371816"/>
          </a:xfrm>
          <a:prstGeom prst="rect">
            <a:avLst/>
          </a:prstGeom>
        </p:spPr>
        <p:txBody>
          <a:bodyPr/>
          <a:lstStyle>
            <a:lvl1pPr>
              <a:defRPr sz="1800">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
        <p:nvSpPr>
          <p:cNvPr id="4" name="Content Placeholder 3"/>
          <p:cNvSpPr>
            <a:spLocks noGrp="1"/>
          </p:cNvSpPr>
          <p:nvPr>
            <p:ph sz="quarter" idx="10" hasCustomPrompt="1"/>
          </p:nvPr>
        </p:nvSpPr>
        <p:spPr>
          <a:xfrm>
            <a:off x="511911" y="694702"/>
            <a:ext cx="2532470" cy="1955946"/>
          </a:xfrm>
          <a:prstGeom prst="rect">
            <a:avLst/>
          </a:prstGeom>
        </p:spPr>
        <p:txBody>
          <a:bodyPr/>
          <a:lstStyle>
            <a:lvl1pPr>
              <a:buClr>
                <a:schemeClr val="tx1"/>
              </a:buClr>
              <a:defRPr sz="1500">
                <a:solidFill>
                  <a:schemeClr val="tx1">
                    <a:lumMod val="95000"/>
                    <a:lumOff val="5000"/>
                  </a:schemeClr>
                </a:solidFill>
                <a:latin typeface="Arial" panose="020B0604020202020204" pitchFamily="34" charset="0"/>
                <a:cs typeface="Arial" panose="020B0604020202020204" pitchFamily="34" charset="0"/>
              </a:defRPr>
            </a:lvl1pPr>
            <a:lvl2pPr marL="743077" indent="-285799">
              <a:buClr>
                <a:schemeClr val="tx1"/>
              </a:buClr>
              <a:buSzPct val="100000"/>
              <a:buFont typeface="Wingdings" charset="2"/>
              <a:buChar char="§"/>
              <a:defRPr sz="1500">
                <a:solidFill>
                  <a:schemeClr val="tx1">
                    <a:lumMod val="95000"/>
                    <a:lumOff val="5000"/>
                  </a:schemeClr>
                </a:solidFill>
                <a:latin typeface="Arial" panose="020B0604020202020204" pitchFamily="34" charset="0"/>
                <a:cs typeface="Arial" panose="020B0604020202020204" pitchFamily="34" charset="0"/>
              </a:defRPr>
            </a:lvl2pPr>
            <a:lvl3pPr marL="1143198" indent="-228639">
              <a:buClr>
                <a:schemeClr val="tx1"/>
              </a:buClr>
              <a:buSzPct val="100000"/>
              <a:buFont typeface="Arial" charset="0"/>
              <a:buChar char="•"/>
              <a:defRPr sz="1500">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quarter" idx="11" hasCustomPrompt="1"/>
          </p:nvPr>
        </p:nvSpPr>
        <p:spPr>
          <a:xfrm>
            <a:off x="3087435" y="694702"/>
            <a:ext cx="2532470" cy="1955946"/>
          </a:xfrm>
          <a:prstGeom prst="rect">
            <a:avLst/>
          </a:prstGeom>
        </p:spPr>
        <p:txBody>
          <a:bodyPr/>
          <a:lstStyle>
            <a:lvl1pPr>
              <a:buClr>
                <a:schemeClr val="tx1"/>
              </a:buClr>
              <a:defRPr sz="1500">
                <a:solidFill>
                  <a:schemeClr val="tx1">
                    <a:lumMod val="95000"/>
                    <a:lumOff val="5000"/>
                  </a:schemeClr>
                </a:solidFill>
                <a:latin typeface="Arial" panose="020B0604020202020204" pitchFamily="34" charset="0"/>
                <a:cs typeface="Arial" panose="020B0604020202020204" pitchFamily="34" charset="0"/>
              </a:defRPr>
            </a:lvl1pPr>
            <a:lvl2pPr marL="743077" indent="-285799">
              <a:buClr>
                <a:schemeClr val="tx1"/>
              </a:buClr>
              <a:buSzPct val="100000"/>
              <a:buFont typeface="Wingdings" charset="2"/>
              <a:buChar char="§"/>
              <a:defRPr sz="1500">
                <a:solidFill>
                  <a:schemeClr val="tx1">
                    <a:lumMod val="95000"/>
                    <a:lumOff val="5000"/>
                  </a:schemeClr>
                </a:solidFill>
                <a:latin typeface="Arial" panose="020B0604020202020204" pitchFamily="34" charset="0"/>
                <a:cs typeface="Arial" panose="020B0604020202020204" pitchFamily="34" charset="0"/>
              </a:defRPr>
            </a:lvl2pPr>
            <a:lvl3pPr marL="1143198" indent="-228639">
              <a:buClr>
                <a:schemeClr val="tx1"/>
              </a:buClr>
              <a:buSzPct val="100000"/>
              <a:buFont typeface="Arial" charset="0"/>
              <a:buChar char="•"/>
              <a:defRPr sz="1500">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674931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506263" y="191678"/>
            <a:ext cx="5113644" cy="371816"/>
          </a:xfrm>
          <a:prstGeom prst="rect">
            <a:avLst/>
          </a:prstGeom>
        </p:spPr>
        <p:txBody>
          <a:bodyPr/>
          <a:lstStyle>
            <a:lvl1pPr>
              <a:defRPr sz="1800" baseline="0">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Tree>
    <p:extLst>
      <p:ext uri="{BB962C8B-B14F-4D97-AF65-F5344CB8AC3E}">
        <p14:creationId xmlns:p14="http://schemas.microsoft.com/office/powerpoint/2010/main" val="44046550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4568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6" name="Rectangle 5"/>
          <p:cNvSpPr/>
          <p:nvPr userDrawn="1"/>
        </p:nvSpPr>
        <p:spPr bwMode="auto">
          <a:xfrm>
            <a:off x="5" y="6"/>
            <a:ext cx="6126163" cy="2925763"/>
          </a:xfrm>
          <a:prstGeom prst="rect">
            <a:avLst/>
          </a:prstGeom>
          <a:solidFill>
            <a:schemeClr val="bg1"/>
          </a:solidFill>
          <a:ln>
            <a:noFill/>
          </a:ln>
          <a:effectLst/>
          <a:extLst/>
        </p:spPr>
        <p:txBody>
          <a:bodyPr vert="horz" wrap="square" lIns="91440" tIns="45721" rIns="91440" bIns="45721" numCol="1" rtlCol="0" anchor="t" anchorCtr="0" compatLnSpc="1">
            <a:prstTxWarp prst="textNoShape">
              <a:avLst/>
            </a:prstTxWarp>
          </a:bodyPr>
          <a:lstStyle/>
          <a:p>
            <a:pPr marL="0" marR="0" indent="0" algn="l" defTabSz="914557"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pic>
        <p:nvPicPr>
          <p:cNvPr id="3" name="Picture 2" descr="E:\01 日常工作\03 品牌规范设计\企业业务视觉规范\投标标书规范\设计文档\大平台相关资料整理\Template A\源文件\HW LOGO副本.png"/>
          <p:cNvPicPr>
            <a:picLocks noChangeAspect="1" noChangeArrowheads="1"/>
          </p:cNvPicPr>
          <p:nvPr userDrawn="1"/>
        </p:nvPicPr>
        <p:blipFill>
          <a:blip r:embed="rId2" cstate="print"/>
          <a:srcRect/>
          <a:stretch>
            <a:fillRect/>
          </a:stretch>
        </p:blipFill>
        <p:spPr bwMode="auto">
          <a:xfrm>
            <a:off x="2534595" y="540843"/>
            <a:ext cx="1110367" cy="910301"/>
          </a:xfrm>
          <a:prstGeom prst="rect">
            <a:avLst/>
          </a:prstGeom>
          <a:noFill/>
        </p:spPr>
      </p:pic>
      <p:sp>
        <p:nvSpPr>
          <p:cNvPr id="4" name="TextBox 3"/>
          <p:cNvSpPr txBox="1"/>
          <p:nvPr userDrawn="1"/>
        </p:nvSpPr>
        <p:spPr>
          <a:xfrm>
            <a:off x="321109" y="2374973"/>
            <a:ext cx="5537338" cy="900246"/>
          </a:xfrm>
          <a:prstGeom prst="rect">
            <a:avLst/>
          </a:prstGeom>
          <a:noFill/>
        </p:spPr>
        <p:txBody>
          <a:bodyPr wrap="square" rtlCol="0">
            <a:spAutoFit/>
          </a:bodyPr>
          <a:lstStyle/>
          <a:p>
            <a:pPr marL="0" marR="0" lvl="0" indent="0" algn="just" defTabSz="914557" eaLnBrk="1" fontAlgn="auto" latinLnBrk="0" hangingPunct="1">
              <a:lnSpc>
                <a:spcPct val="100000"/>
              </a:lnSpc>
              <a:spcBef>
                <a:spcPts val="0"/>
              </a:spcBef>
              <a:spcAft>
                <a:spcPts val="0"/>
              </a:spcAft>
              <a:buClrTx/>
              <a:buSzTx/>
              <a:buFontTx/>
              <a:buNone/>
              <a:tabLst/>
              <a:defRPr/>
            </a:pPr>
            <a:r>
              <a:rPr kumimoji="0" lang="en-US" altLang="zh-CN" sz="750" b="1"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Copyright © 2020 Huawei Technologies Switzerland AG. All Rights Reserved.</a:t>
            </a:r>
            <a:endParaRPr kumimoji="0" lang="zh-CN" altLang="zh-CN" sz="75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a:p>
            <a:pPr marL="0" marR="0" lvl="0" indent="0" algn="just" defTabSz="914557" eaLnBrk="1" fontAlgn="auto" latinLnBrk="0" hangingPunct="1">
              <a:lnSpc>
                <a:spcPct val="100000"/>
              </a:lnSpc>
              <a:spcBef>
                <a:spcPts val="0"/>
              </a:spcBef>
              <a:spcAft>
                <a:spcPts val="0"/>
              </a:spcAft>
              <a:buClrTx/>
              <a:buSzTx/>
              <a:buFontTx/>
              <a:buNone/>
              <a:tabLst/>
              <a:defRPr/>
            </a:pPr>
            <a:endParaRPr kumimoji="0" lang="en-US" altLang="zh-CN" sz="75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a:p>
            <a:pPr marL="0" marR="0" lvl="0" indent="0" algn="just" defTabSz="914557" eaLnBrk="1" fontAlgn="auto" latinLnBrk="0" hangingPunct="1">
              <a:lnSpc>
                <a:spcPct val="100000"/>
              </a:lnSpc>
              <a:spcBef>
                <a:spcPts val="0"/>
              </a:spcBef>
              <a:spcAft>
                <a:spcPts val="0"/>
              </a:spcAft>
              <a:buClrTx/>
              <a:buSzTx/>
              <a:buFontTx/>
              <a:buNone/>
              <a:tabLst/>
              <a:defRPr/>
            </a:pPr>
            <a:r>
              <a:rPr kumimoji="0" lang="en-US" altLang="zh-CN" sz="75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75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p:txBody>
      </p:sp>
      <p:sp>
        <p:nvSpPr>
          <p:cNvPr id="7" name="TextBox 6"/>
          <p:cNvSpPr txBox="1"/>
          <p:nvPr userDrawn="1"/>
        </p:nvSpPr>
        <p:spPr>
          <a:xfrm>
            <a:off x="1727396" y="1676721"/>
            <a:ext cx="2724784" cy="276999"/>
          </a:xfrm>
          <a:prstGeom prst="rect">
            <a:avLst/>
          </a:prstGeom>
          <a:noFill/>
        </p:spPr>
        <p:txBody>
          <a:bodyPr wrap="none" lIns="0" tIns="0" rIns="0" bIns="0" rtlCol="0">
            <a:spAutoFit/>
          </a:bodyPr>
          <a:lstStyle/>
          <a:p>
            <a:pPr algn="ctr"/>
            <a:r>
              <a:rPr lang="en-US" sz="1800" b="1">
                <a:solidFill>
                  <a:srgbClr val="6A6A6A"/>
                </a:solidFill>
              </a:rPr>
              <a:t>GERMAN</a:t>
            </a:r>
            <a:r>
              <a:rPr lang="en-US" sz="1800" b="1"/>
              <a:t> </a:t>
            </a:r>
            <a:r>
              <a:rPr lang="en-US" sz="1800" b="1">
                <a:solidFill>
                  <a:schemeClr val="accent2"/>
                </a:solidFill>
              </a:rPr>
              <a:t>RESEARCH</a:t>
            </a:r>
            <a:r>
              <a:rPr lang="en-US" sz="1800" b="1"/>
              <a:t> </a:t>
            </a:r>
            <a:r>
              <a:rPr lang="en-US" sz="1800" b="1">
                <a:solidFill>
                  <a:srgbClr val="6A6A6A"/>
                </a:solidFill>
              </a:rPr>
              <a:t>CENTER</a:t>
            </a:r>
          </a:p>
        </p:txBody>
      </p:sp>
    </p:spTree>
    <p:extLst>
      <p:ext uri="{BB962C8B-B14F-4D97-AF65-F5344CB8AC3E}">
        <p14:creationId xmlns:p14="http://schemas.microsoft.com/office/powerpoint/2010/main" val="1646374373"/>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6265" y="191678"/>
            <a:ext cx="5113644" cy="371816"/>
          </a:xfrm>
          <a:prstGeom prst="rect">
            <a:avLst/>
          </a:prstGeom>
        </p:spPr>
        <p:txBody>
          <a:bodyPr/>
          <a:lstStyle>
            <a:lvl1pPr>
              <a:defRPr sz="1454">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
        <p:nvSpPr>
          <p:cNvPr id="4" name="Content Placeholder 3"/>
          <p:cNvSpPr>
            <a:spLocks noGrp="1"/>
          </p:cNvSpPr>
          <p:nvPr>
            <p:ph sz="quarter" idx="10" hasCustomPrompt="1"/>
          </p:nvPr>
        </p:nvSpPr>
        <p:spPr>
          <a:xfrm>
            <a:off x="511919" y="694702"/>
            <a:ext cx="5102338" cy="1955946"/>
          </a:xfrm>
          <a:prstGeom prst="rect">
            <a:avLst/>
          </a:prstGeom>
        </p:spPr>
        <p:txBody>
          <a:bodyPr/>
          <a:lstStyle>
            <a:lvl1pPr>
              <a:buClr>
                <a:schemeClr val="tx1"/>
              </a:buClr>
              <a:defRPr sz="1211">
                <a:solidFill>
                  <a:schemeClr val="tx1">
                    <a:lumMod val="95000"/>
                    <a:lumOff val="5000"/>
                  </a:schemeClr>
                </a:solidFill>
                <a:latin typeface="Arial" panose="020B0604020202020204" pitchFamily="34" charset="0"/>
                <a:cs typeface="Arial" panose="020B0604020202020204" pitchFamily="34" charset="0"/>
              </a:defRPr>
            </a:lvl1pPr>
            <a:lvl2pPr marL="599783" indent="-230686">
              <a:buClr>
                <a:schemeClr val="tx1"/>
              </a:buClr>
              <a:buSzPct val="100000"/>
              <a:buFont typeface="Wingdings" charset="2"/>
              <a:buChar char="§"/>
              <a:defRPr sz="1211">
                <a:solidFill>
                  <a:schemeClr val="tx1">
                    <a:lumMod val="95000"/>
                    <a:lumOff val="5000"/>
                  </a:schemeClr>
                </a:solidFill>
                <a:latin typeface="Arial" panose="020B0604020202020204" pitchFamily="34" charset="0"/>
                <a:cs typeface="Arial" panose="020B0604020202020204" pitchFamily="34" charset="0"/>
              </a:defRPr>
            </a:lvl2pPr>
            <a:lvl3pPr marL="922741" indent="-184547">
              <a:buClr>
                <a:schemeClr val="tx1"/>
              </a:buClr>
              <a:buSzPct val="100000"/>
              <a:buFont typeface="Arial" charset="0"/>
              <a:buChar char="•"/>
              <a:defRPr sz="1211">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968">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968">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7805962"/>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6267" y="1913447"/>
            <a:ext cx="3762910" cy="1077474"/>
          </a:xfrm>
        </p:spPr>
        <p:txBody>
          <a:bodyPr/>
          <a:lstStyle>
            <a:lvl1pPr marL="0" marR="0" indent="0" algn="l" defTabSz="914580"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07722081"/>
      </p:ext>
    </p:extLst>
  </p:cSld>
  <p:clrMapOvr>
    <a:masterClrMapping/>
  </p:clrMapOvr>
  <p:transition advClick="0" advTm="800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6267" y="1913447"/>
            <a:ext cx="3762910" cy="1077474"/>
          </a:xfrm>
        </p:spPr>
        <p:txBody>
          <a:bodyPr/>
          <a:lstStyle>
            <a:lvl1pPr marL="0" marR="0" indent="0" algn="l" defTabSz="914580"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20182250"/>
      </p:ext>
    </p:extLst>
  </p:cSld>
  <p:clrMapOvr>
    <a:masterClrMapping/>
  </p:clrMapOvr>
  <p:transition advClick="0" advTm="800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6267" y="1913447"/>
            <a:ext cx="3762910" cy="1077474"/>
          </a:xfrm>
        </p:spPr>
        <p:txBody>
          <a:bodyPr/>
          <a:lstStyle>
            <a:lvl1pPr marL="0" marR="0" indent="0" algn="l" defTabSz="914580"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0878602"/>
      </p:ext>
    </p:extLst>
  </p:cSld>
  <p:clrMapOvr>
    <a:masterClrMapping/>
  </p:clrMapOvr>
  <p:transition advClick="0" advTm="800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06267" y="1913447"/>
            <a:ext cx="3762910" cy="1077474"/>
          </a:xfrm>
        </p:spPr>
        <p:txBody>
          <a:bodyPr/>
          <a:lstStyle>
            <a:lvl1pPr marL="0" marR="0" indent="0" algn="l" defTabSz="914580"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22059948"/>
      </p:ext>
    </p:extLst>
  </p:cSld>
  <p:clrMapOvr>
    <a:masterClrMapping/>
  </p:clrMapOvr>
  <p:transition advClick="0" advTm="8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E:\01 日常工作\10 多媒体\PPT内部汇报用模板\PPT封面03副本.jpg"/>
          <p:cNvPicPr>
            <a:picLocks noChangeAspect="1" noChangeArrowheads="1"/>
          </p:cNvPicPr>
          <p:nvPr userDrawn="1"/>
        </p:nvPicPr>
        <p:blipFill>
          <a:blip r:embed="rId2" cstate="print"/>
          <a:srcRect/>
          <a:stretch>
            <a:fillRect/>
          </a:stretch>
        </p:blipFill>
        <p:spPr bwMode="auto">
          <a:xfrm>
            <a:off x="5" y="6"/>
            <a:ext cx="6126163" cy="2925763"/>
          </a:xfrm>
          <a:prstGeom prst="rect">
            <a:avLst/>
          </a:prstGeom>
          <a:noFill/>
        </p:spPr>
      </p:pic>
      <p:sp>
        <p:nvSpPr>
          <p:cNvPr id="6" name="Rectangle 8"/>
          <p:cNvSpPr>
            <a:spLocks noGrp="1" noChangeArrowheads="1"/>
          </p:cNvSpPr>
          <p:nvPr>
            <p:ph type="title" hasCustomPrompt="1"/>
          </p:nvPr>
        </p:nvSpPr>
        <p:spPr bwMode="auto">
          <a:xfrm>
            <a:off x="440837" y="903274"/>
            <a:ext cx="5337629" cy="620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0000" rIns="0" bIns="90000" numCol="1" anchor="t" anchorCtr="0" compatLnSpc="1">
            <a:prstTxWarp prst="textNoShape">
              <a:avLst/>
            </a:prstTxWarp>
            <a:spAutoFit/>
          </a:bodyPr>
          <a:lstStyle>
            <a:lvl1pPr algn="l">
              <a:defRPr sz="2851">
                <a:solidFill>
                  <a:schemeClr val="bg1"/>
                </a:solidFill>
                <a:latin typeface="Arial" panose="020B0604020202020204" pitchFamily="34" charset="0"/>
                <a:cs typeface="Arial" panose="020B0604020202020204" pitchFamily="34" charset="0"/>
              </a:defRPr>
            </a:lvl1pPr>
          </a:lstStyle>
          <a:p>
            <a:pPr lvl="0"/>
            <a:r>
              <a:rPr lang="en-US" altLang="zh-CN" dirty="0"/>
              <a:t>Click to edit title</a:t>
            </a:r>
            <a:endParaRPr lang="zh-CN" altLang="en-US" dirty="0"/>
          </a:p>
        </p:txBody>
      </p:sp>
      <p:sp>
        <p:nvSpPr>
          <p:cNvPr id="9" name="TextBox 8"/>
          <p:cNvSpPr txBox="1"/>
          <p:nvPr userDrawn="1"/>
        </p:nvSpPr>
        <p:spPr>
          <a:xfrm>
            <a:off x="438956" y="501825"/>
            <a:ext cx="4182235" cy="253916"/>
          </a:xfrm>
          <a:prstGeom prst="rect">
            <a:avLst/>
          </a:prstGeom>
          <a:noFill/>
        </p:spPr>
        <p:txBody>
          <a:bodyPr wrap="none" lIns="0" rIns="0" rtlCol="0">
            <a:spAutoFit/>
          </a:bodyPr>
          <a:lstStyle/>
          <a:p>
            <a:pPr algn="l"/>
            <a:r>
              <a:rPr lang="en-US" altLang="zh-CN" sz="1050" b="1"/>
              <a:t>Computing</a:t>
            </a:r>
            <a:r>
              <a:rPr lang="en-US" altLang="zh-CN" sz="1050" b="1" baseline="0"/>
              <a:t> Systems Laboratory   </a:t>
            </a:r>
            <a:r>
              <a:rPr lang="en-US" altLang="zh-CN" sz="1050" b="1">
                <a:solidFill>
                  <a:srgbClr val="6A6A6A"/>
                </a:solidFill>
              </a:rPr>
              <a:t>|</a:t>
            </a:r>
            <a:r>
              <a:rPr lang="en-US" altLang="zh-CN" sz="1050" b="1" baseline="0"/>
              <a:t>  </a:t>
            </a:r>
            <a:r>
              <a:rPr lang="en-US" altLang="zh-CN" sz="1050" b="1"/>
              <a:t>HUAWEI   </a:t>
            </a:r>
            <a:r>
              <a:rPr lang="en-US" altLang="zh-CN" sz="1050" b="1">
                <a:solidFill>
                  <a:srgbClr val="6A6A6A"/>
                </a:solidFill>
              </a:rPr>
              <a:t>|</a:t>
            </a:r>
            <a:r>
              <a:rPr lang="en-US" altLang="zh-CN" sz="1050" b="1"/>
              <a:t>   </a:t>
            </a:r>
            <a:r>
              <a:rPr lang="en-US" altLang="zh-CN" sz="1050" b="1">
                <a:solidFill>
                  <a:srgbClr val="6A6A6A"/>
                </a:solidFill>
              </a:rPr>
              <a:t>ZURICH </a:t>
            </a:r>
            <a:r>
              <a:rPr lang="en-US" altLang="zh-CN" sz="1050" b="1">
                <a:solidFill>
                  <a:schemeClr val="accent2"/>
                </a:solidFill>
              </a:rPr>
              <a:t>RESEARCH</a:t>
            </a:r>
            <a:r>
              <a:rPr lang="en-US" altLang="zh-CN" sz="1050" b="1"/>
              <a:t> </a:t>
            </a:r>
            <a:r>
              <a:rPr lang="en-US" altLang="zh-CN" sz="1050" b="1">
                <a:solidFill>
                  <a:srgbClr val="6A6A6A"/>
                </a:solidFill>
              </a:rPr>
              <a:t>CENTER</a:t>
            </a:r>
          </a:p>
        </p:txBody>
      </p:sp>
      <p:sp>
        <p:nvSpPr>
          <p:cNvPr id="11" name="TextBox 10"/>
          <p:cNvSpPr txBox="1"/>
          <p:nvPr userDrawn="1"/>
        </p:nvSpPr>
        <p:spPr>
          <a:xfrm>
            <a:off x="438957" y="2665742"/>
            <a:ext cx="2059859" cy="115416"/>
          </a:xfrm>
          <a:prstGeom prst="rect">
            <a:avLst/>
          </a:prstGeom>
          <a:noFill/>
        </p:spPr>
        <p:txBody>
          <a:bodyPr wrap="none" lIns="0" tIns="0" rIns="0" bIns="0" rtlCol="0">
            <a:spAutoFit/>
          </a:bodyPr>
          <a:lstStyle/>
          <a:p>
            <a:pPr algn="l"/>
            <a:r>
              <a:rPr lang="en-US" sz="750" b="0" noProof="0">
                <a:solidFill>
                  <a:schemeClr val="bg1">
                    <a:lumMod val="75000"/>
                  </a:schemeClr>
                </a:solidFill>
                <a:latin typeface="Arial" panose="020B0604020202020204" pitchFamily="34" charset="0"/>
                <a:cs typeface="Arial" panose="020B0604020202020204" pitchFamily="34" charset="0"/>
              </a:rPr>
              <a:t>HUAWEI TECHNOLOGIES SWITZERLAND AG</a:t>
            </a:r>
          </a:p>
        </p:txBody>
      </p:sp>
      <p:sp>
        <p:nvSpPr>
          <p:cNvPr id="20" name="Text Placeholder 19"/>
          <p:cNvSpPr>
            <a:spLocks noGrp="1"/>
          </p:cNvSpPr>
          <p:nvPr>
            <p:ph type="body" sz="quarter" idx="10" hasCustomPrompt="1"/>
          </p:nvPr>
        </p:nvSpPr>
        <p:spPr>
          <a:xfrm>
            <a:off x="438951" y="1675692"/>
            <a:ext cx="3391724" cy="227559"/>
          </a:xfrm>
          <a:prstGeom prst="rect">
            <a:avLst/>
          </a:prstGeom>
        </p:spPr>
        <p:txBody>
          <a:bodyPr lIns="0" rIns="0"/>
          <a:lstStyle>
            <a:lvl1pPr marL="0" indent="0">
              <a:buNone/>
              <a:defRPr sz="1350" b="0">
                <a:solidFill>
                  <a:schemeClr val="bg1"/>
                </a:solidFill>
                <a:latin typeface="Arial" panose="020B0604020202020204" pitchFamily="34" charset="0"/>
                <a:cs typeface="Arial" panose="020B0604020202020204" pitchFamily="34" charset="0"/>
              </a:defRPr>
            </a:lvl1pPr>
          </a:lstStyle>
          <a:p>
            <a:pPr lvl="0"/>
            <a:r>
              <a:rPr lang="en-US" dirty="0"/>
              <a:t>Click to edit author</a:t>
            </a:r>
          </a:p>
        </p:txBody>
      </p:sp>
      <p:sp>
        <p:nvSpPr>
          <p:cNvPr id="4" name="Text Placeholder 3"/>
          <p:cNvSpPr>
            <a:spLocks noGrp="1"/>
          </p:cNvSpPr>
          <p:nvPr>
            <p:ph type="body" sz="quarter" idx="11" hasCustomPrompt="1"/>
          </p:nvPr>
        </p:nvSpPr>
        <p:spPr>
          <a:xfrm>
            <a:off x="438946" y="1233361"/>
            <a:ext cx="5339516" cy="272710"/>
          </a:xfrm>
          <a:prstGeom prst="rect">
            <a:avLst/>
          </a:prstGeom>
        </p:spPr>
        <p:txBody>
          <a:bodyPr lIns="0" tIns="0" rIns="0" bIns="0" anchor="ctr"/>
          <a:lstStyle>
            <a:lvl1pPr marL="0" indent="0">
              <a:buNone/>
              <a:defRPr sz="1800" b="0">
                <a:solidFill>
                  <a:schemeClr val="bg1"/>
                </a:solidFill>
                <a:latin typeface="Arial" panose="020B0604020202020204" pitchFamily="34" charset="0"/>
                <a:cs typeface="Arial" panose="020B0604020202020204" pitchFamily="34" charset="0"/>
              </a:defRPr>
            </a:lvl1pPr>
            <a:lvl2pPr marL="457279" indent="0">
              <a:buNone/>
              <a:defRPr sz="2401">
                <a:solidFill>
                  <a:schemeClr val="bg1"/>
                </a:solidFill>
              </a:defRPr>
            </a:lvl2pPr>
            <a:lvl3pPr marL="914557" indent="0">
              <a:buNone/>
              <a:defRPr sz="2401">
                <a:solidFill>
                  <a:schemeClr val="bg1"/>
                </a:solidFill>
              </a:defRPr>
            </a:lvl3pPr>
            <a:lvl4pPr marL="1371836" indent="0">
              <a:buNone/>
              <a:defRPr sz="2401">
                <a:solidFill>
                  <a:schemeClr val="bg1"/>
                </a:solidFill>
              </a:defRPr>
            </a:lvl4pPr>
            <a:lvl5pPr marL="1829114" indent="0">
              <a:buNone/>
              <a:defRPr sz="2401">
                <a:solidFill>
                  <a:schemeClr val="bg1"/>
                </a:solidFill>
              </a:defRPr>
            </a:lvl5pPr>
          </a:lstStyle>
          <a:p>
            <a:pPr lvl="0"/>
            <a:r>
              <a:rPr lang="en-US" dirty="0"/>
              <a:t>Click to edit subtitle</a:t>
            </a:r>
          </a:p>
        </p:txBody>
      </p:sp>
      <p:pic>
        <p:nvPicPr>
          <p:cNvPr id="10" name="Picture 9"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3" cstate="print">
            <a:extLst>
              <a:ext uri="{28A0092B-C50C-407E-A947-70E740481C1C}">
                <a14:useLocalDpi xmlns:a14="http://schemas.microsoft.com/office/drawing/2010/main"/>
              </a:ext>
            </a:extLst>
          </a:blip>
          <a:srcRect t="2860" b="4536"/>
          <a:stretch/>
        </p:blipFill>
        <p:spPr bwMode="auto">
          <a:xfrm>
            <a:off x="5203559" y="2294928"/>
            <a:ext cx="574910" cy="436465"/>
          </a:xfrm>
          <a:prstGeom prst="rect">
            <a:avLst/>
          </a:prstGeom>
          <a:noFill/>
        </p:spPr>
      </p:pic>
    </p:spTree>
    <p:extLst>
      <p:ext uri="{BB962C8B-B14F-4D97-AF65-F5344CB8AC3E}">
        <p14:creationId xmlns:p14="http://schemas.microsoft.com/office/powerpoint/2010/main" val="2695225754"/>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Blank) 1">
    <p:spTree>
      <p:nvGrpSpPr>
        <p:cNvPr id="1" name=""/>
        <p:cNvGrpSpPr/>
        <p:nvPr/>
      </p:nvGrpSpPr>
      <p:grpSpPr>
        <a:xfrm>
          <a:off x="0" y="0"/>
          <a:ext cx="0" cy="0"/>
          <a:chOff x="0" y="0"/>
          <a:chExt cx="0" cy="0"/>
        </a:xfrm>
      </p:grpSpPr>
      <p:sp>
        <p:nvSpPr>
          <p:cNvPr id="2" name="Rectangle 1"/>
          <p:cNvSpPr/>
          <p:nvPr userDrawn="1"/>
        </p:nvSpPr>
        <p:spPr bwMode="auto">
          <a:xfrm>
            <a:off x="5" y="2562761"/>
            <a:ext cx="6126163" cy="363012"/>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marL="0" marR="0" indent="0" algn="l" defTabSz="685934"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350" b="0" i="0" u="none" strike="noStrike" cap="none" normalizeH="0" baseline="0">
              <a:ln>
                <a:noFill/>
              </a:ln>
              <a:solidFill>
                <a:schemeClr val="bg1"/>
              </a:solidFill>
              <a:effectLst/>
              <a:latin typeface="Arial" charset="0"/>
              <a:ea typeface="宋体" charset="-122"/>
            </a:endParaRPr>
          </a:p>
        </p:txBody>
      </p:sp>
      <p:sp>
        <p:nvSpPr>
          <p:cNvPr id="6" name="Rectangle 8"/>
          <p:cNvSpPr>
            <a:spLocks noGrp="1" noChangeArrowheads="1"/>
          </p:cNvSpPr>
          <p:nvPr>
            <p:ph type="title" hasCustomPrompt="1"/>
          </p:nvPr>
        </p:nvSpPr>
        <p:spPr bwMode="auto">
          <a:xfrm>
            <a:off x="440837" y="903274"/>
            <a:ext cx="5337629" cy="620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0000" rIns="0" bIns="90000" numCol="1" anchor="t" anchorCtr="0" compatLnSpc="1">
            <a:prstTxWarp prst="textNoShape">
              <a:avLst/>
            </a:prstTxWarp>
            <a:spAutoFit/>
          </a:bodyPr>
          <a:lstStyle>
            <a:lvl1pPr algn="l">
              <a:defRPr sz="2851">
                <a:solidFill>
                  <a:schemeClr val="bg1"/>
                </a:solidFill>
                <a:latin typeface="Arial" panose="020B0604020202020204" pitchFamily="34" charset="0"/>
                <a:cs typeface="Arial" panose="020B0604020202020204" pitchFamily="34" charset="0"/>
              </a:defRPr>
            </a:lvl1pPr>
          </a:lstStyle>
          <a:p>
            <a:pPr lvl="0"/>
            <a:r>
              <a:rPr lang="en-US" altLang="zh-CN" dirty="0"/>
              <a:t>Click to edit title</a:t>
            </a:r>
            <a:endParaRPr lang="zh-CN" altLang="en-US" dirty="0"/>
          </a:p>
        </p:txBody>
      </p:sp>
      <p:sp>
        <p:nvSpPr>
          <p:cNvPr id="9" name="TextBox 8"/>
          <p:cNvSpPr txBox="1"/>
          <p:nvPr userDrawn="1"/>
        </p:nvSpPr>
        <p:spPr>
          <a:xfrm>
            <a:off x="438956" y="501825"/>
            <a:ext cx="4182235" cy="253916"/>
          </a:xfrm>
          <a:prstGeom prst="rect">
            <a:avLst/>
          </a:prstGeom>
          <a:noFill/>
        </p:spPr>
        <p:txBody>
          <a:bodyPr wrap="none" lIns="0" rIns="0" rtlCol="0">
            <a:spAutoFit/>
          </a:bodyPr>
          <a:lstStyle/>
          <a:p>
            <a:pPr algn="l"/>
            <a:r>
              <a:rPr lang="en-US" altLang="zh-CN" sz="1050" b="1"/>
              <a:t>Computing</a:t>
            </a:r>
            <a:r>
              <a:rPr lang="en-US" altLang="zh-CN" sz="1050" b="1" baseline="0"/>
              <a:t> Systems Laboratory   </a:t>
            </a:r>
            <a:r>
              <a:rPr lang="en-US" altLang="zh-CN" sz="1050" b="1">
                <a:solidFill>
                  <a:srgbClr val="6A6A6A"/>
                </a:solidFill>
              </a:rPr>
              <a:t>|</a:t>
            </a:r>
            <a:r>
              <a:rPr lang="en-US" altLang="zh-CN" sz="1050" b="1" baseline="0"/>
              <a:t>  </a:t>
            </a:r>
            <a:r>
              <a:rPr lang="en-US" altLang="zh-CN" sz="1050" b="1"/>
              <a:t>HUAWEI   </a:t>
            </a:r>
            <a:r>
              <a:rPr lang="en-US" altLang="zh-CN" sz="1050" b="1">
                <a:solidFill>
                  <a:srgbClr val="6A6A6A"/>
                </a:solidFill>
              </a:rPr>
              <a:t>|</a:t>
            </a:r>
            <a:r>
              <a:rPr lang="en-US" altLang="zh-CN" sz="1050" b="1"/>
              <a:t>   </a:t>
            </a:r>
            <a:r>
              <a:rPr lang="en-US" altLang="zh-CN" sz="1050" b="1">
                <a:solidFill>
                  <a:srgbClr val="6A6A6A"/>
                </a:solidFill>
              </a:rPr>
              <a:t>ZURICH </a:t>
            </a:r>
            <a:r>
              <a:rPr lang="en-US" altLang="zh-CN" sz="1050" b="1">
                <a:solidFill>
                  <a:schemeClr val="accent2"/>
                </a:solidFill>
              </a:rPr>
              <a:t>RESEARCH</a:t>
            </a:r>
            <a:r>
              <a:rPr lang="en-US" altLang="zh-CN" sz="1050" b="1"/>
              <a:t> </a:t>
            </a:r>
            <a:r>
              <a:rPr lang="en-US" altLang="zh-CN" sz="1050" b="1">
                <a:solidFill>
                  <a:srgbClr val="6A6A6A"/>
                </a:solidFill>
              </a:rPr>
              <a:t>CENTER</a:t>
            </a:r>
          </a:p>
        </p:txBody>
      </p:sp>
      <p:sp>
        <p:nvSpPr>
          <p:cNvPr id="11" name="TextBox 10"/>
          <p:cNvSpPr txBox="1"/>
          <p:nvPr userDrawn="1"/>
        </p:nvSpPr>
        <p:spPr>
          <a:xfrm>
            <a:off x="438957" y="2665742"/>
            <a:ext cx="2059859" cy="115416"/>
          </a:xfrm>
          <a:prstGeom prst="rect">
            <a:avLst/>
          </a:prstGeom>
          <a:noFill/>
        </p:spPr>
        <p:txBody>
          <a:bodyPr wrap="none" lIns="0" tIns="0" rIns="0" bIns="0" rtlCol="0">
            <a:spAutoFit/>
          </a:bodyPr>
          <a:lstStyle/>
          <a:p>
            <a:pPr algn="l"/>
            <a:r>
              <a:rPr lang="en-US" sz="750" b="0" noProof="0">
                <a:solidFill>
                  <a:schemeClr val="bg1">
                    <a:lumMod val="75000"/>
                  </a:schemeClr>
                </a:solidFill>
                <a:latin typeface="Arial" panose="020B0604020202020204" pitchFamily="34" charset="0"/>
                <a:cs typeface="Arial" panose="020B0604020202020204" pitchFamily="34" charset="0"/>
              </a:rPr>
              <a:t>HUAWEI TECHNOLOGIES SWITZERLAND AG</a:t>
            </a:r>
          </a:p>
        </p:txBody>
      </p:sp>
      <p:sp>
        <p:nvSpPr>
          <p:cNvPr id="20" name="Text Placeholder 19"/>
          <p:cNvSpPr>
            <a:spLocks noGrp="1"/>
          </p:cNvSpPr>
          <p:nvPr>
            <p:ph type="body" sz="quarter" idx="10" hasCustomPrompt="1"/>
          </p:nvPr>
        </p:nvSpPr>
        <p:spPr>
          <a:xfrm>
            <a:off x="438951" y="1675692"/>
            <a:ext cx="3391724" cy="227559"/>
          </a:xfrm>
          <a:prstGeom prst="rect">
            <a:avLst/>
          </a:prstGeom>
        </p:spPr>
        <p:txBody>
          <a:bodyPr lIns="0" rIns="0"/>
          <a:lstStyle>
            <a:lvl1pPr marL="0" indent="0">
              <a:buNone/>
              <a:defRPr sz="1350" b="0">
                <a:solidFill>
                  <a:schemeClr val="bg1"/>
                </a:solidFill>
                <a:latin typeface="Arial" panose="020B0604020202020204" pitchFamily="34" charset="0"/>
                <a:cs typeface="Arial" panose="020B0604020202020204" pitchFamily="34" charset="0"/>
              </a:defRPr>
            </a:lvl1pPr>
          </a:lstStyle>
          <a:p>
            <a:pPr lvl="0"/>
            <a:r>
              <a:rPr lang="en-US" dirty="0"/>
              <a:t>Click to edit author</a:t>
            </a:r>
          </a:p>
        </p:txBody>
      </p:sp>
      <p:sp>
        <p:nvSpPr>
          <p:cNvPr id="4" name="Text Placeholder 3"/>
          <p:cNvSpPr>
            <a:spLocks noGrp="1"/>
          </p:cNvSpPr>
          <p:nvPr>
            <p:ph type="body" sz="quarter" idx="11" hasCustomPrompt="1"/>
          </p:nvPr>
        </p:nvSpPr>
        <p:spPr>
          <a:xfrm>
            <a:off x="438946" y="1233361"/>
            <a:ext cx="5339516" cy="272710"/>
          </a:xfrm>
          <a:prstGeom prst="rect">
            <a:avLst/>
          </a:prstGeom>
        </p:spPr>
        <p:txBody>
          <a:bodyPr lIns="0" tIns="0" rIns="0" bIns="0" anchor="ctr"/>
          <a:lstStyle>
            <a:lvl1pPr marL="0" indent="0">
              <a:buNone/>
              <a:defRPr sz="1800" b="0">
                <a:solidFill>
                  <a:schemeClr val="bg1"/>
                </a:solidFill>
                <a:latin typeface="Arial" panose="020B0604020202020204" pitchFamily="34" charset="0"/>
                <a:cs typeface="Arial" panose="020B0604020202020204" pitchFamily="34" charset="0"/>
              </a:defRPr>
            </a:lvl1pPr>
            <a:lvl2pPr marL="457279" indent="0">
              <a:buNone/>
              <a:defRPr sz="2401">
                <a:solidFill>
                  <a:schemeClr val="bg1"/>
                </a:solidFill>
              </a:defRPr>
            </a:lvl2pPr>
            <a:lvl3pPr marL="914557" indent="0">
              <a:buNone/>
              <a:defRPr sz="2401">
                <a:solidFill>
                  <a:schemeClr val="bg1"/>
                </a:solidFill>
              </a:defRPr>
            </a:lvl3pPr>
            <a:lvl4pPr marL="1371836" indent="0">
              <a:buNone/>
              <a:defRPr sz="2401">
                <a:solidFill>
                  <a:schemeClr val="bg1"/>
                </a:solidFill>
              </a:defRPr>
            </a:lvl4pPr>
            <a:lvl5pPr marL="1829114" indent="0">
              <a:buNone/>
              <a:defRPr sz="2401">
                <a:solidFill>
                  <a:schemeClr val="bg1"/>
                </a:solidFill>
              </a:defRPr>
            </a:lvl5pPr>
          </a:lstStyle>
          <a:p>
            <a:pPr lvl="0"/>
            <a:r>
              <a:rPr lang="en-US" dirty="0"/>
              <a:t>Click to edit subtitle</a:t>
            </a:r>
          </a:p>
        </p:txBody>
      </p:sp>
      <p:pic>
        <p:nvPicPr>
          <p:cNvPr id="10" name="Picture 9"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t="2860" b="4536"/>
          <a:stretch/>
        </p:blipFill>
        <p:spPr bwMode="auto">
          <a:xfrm>
            <a:off x="5203559" y="2294928"/>
            <a:ext cx="574910" cy="436465"/>
          </a:xfrm>
          <a:prstGeom prst="rect">
            <a:avLst/>
          </a:prstGeom>
          <a:noFill/>
        </p:spPr>
      </p:pic>
      <p:sp>
        <p:nvSpPr>
          <p:cNvPr id="13" name="Rectangle 12"/>
          <p:cNvSpPr/>
          <p:nvPr userDrawn="1"/>
        </p:nvSpPr>
        <p:spPr bwMode="auto">
          <a:xfrm>
            <a:off x="5" y="2297"/>
            <a:ext cx="6126163" cy="410903"/>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marL="0" marR="0" indent="0" algn="l" defTabSz="685934"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350" b="0" i="0" u="none" strike="noStrike" cap="none" normalizeH="0" baseline="0">
              <a:ln>
                <a:noFill/>
              </a:ln>
              <a:solidFill>
                <a:schemeClr val="bg1"/>
              </a:solidFill>
              <a:effectLst/>
              <a:latin typeface="Arial" charset="0"/>
              <a:ea typeface="宋体" charset="-122"/>
            </a:endParaRPr>
          </a:p>
        </p:txBody>
      </p:sp>
    </p:spTree>
    <p:extLst>
      <p:ext uri="{BB962C8B-B14F-4D97-AF65-F5344CB8AC3E}">
        <p14:creationId xmlns:p14="http://schemas.microsoft.com/office/powerpoint/2010/main" val="3681211798"/>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Blank) 2">
    <p:spTree>
      <p:nvGrpSpPr>
        <p:cNvPr id="1" name=""/>
        <p:cNvGrpSpPr/>
        <p:nvPr/>
      </p:nvGrpSpPr>
      <p:grpSpPr>
        <a:xfrm>
          <a:off x="0" y="0"/>
          <a:ext cx="0" cy="0"/>
          <a:chOff x="0" y="0"/>
          <a:chExt cx="0" cy="0"/>
        </a:xfrm>
      </p:grpSpPr>
      <p:sp>
        <p:nvSpPr>
          <p:cNvPr id="13" name="Rectangle 12"/>
          <p:cNvSpPr/>
          <p:nvPr userDrawn="1"/>
        </p:nvSpPr>
        <p:spPr bwMode="auto">
          <a:xfrm>
            <a:off x="5" y="2297"/>
            <a:ext cx="6126163" cy="410903"/>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marL="0" marR="0" indent="0" algn="l" defTabSz="685934"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350" b="0" i="0" u="none" strike="noStrike" cap="none" normalizeH="0" baseline="0">
              <a:ln>
                <a:noFill/>
              </a:ln>
              <a:solidFill>
                <a:schemeClr val="bg1"/>
              </a:solidFill>
              <a:effectLst/>
              <a:latin typeface="Arial" charset="0"/>
              <a:ea typeface="宋体" charset="-122"/>
            </a:endParaRPr>
          </a:p>
        </p:txBody>
      </p:sp>
      <p:sp>
        <p:nvSpPr>
          <p:cNvPr id="2" name="Rectangle 1"/>
          <p:cNvSpPr/>
          <p:nvPr userDrawn="1"/>
        </p:nvSpPr>
        <p:spPr bwMode="auto">
          <a:xfrm>
            <a:off x="5" y="2562761"/>
            <a:ext cx="6126163" cy="363012"/>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marL="0" marR="0" indent="0" algn="l" defTabSz="685934"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350" b="0" i="0" u="none" strike="noStrike" cap="none" normalizeH="0" baseline="0">
              <a:ln>
                <a:noFill/>
              </a:ln>
              <a:solidFill>
                <a:schemeClr val="bg1"/>
              </a:solidFill>
              <a:effectLst/>
              <a:latin typeface="Arial" charset="0"/>
              <a:ea typeface="宋体" charset="-122"/>
            </a:endParaRPr>
          </a:p>
        </p:txBody>
      </p:sp>
      <p:sp>
        <p:nvSpPr>
          <p:cNvPr id="6" name="Rectangle 8"/>
          <p:cNvSpPr>
            <a:spLocks noGrp="1" noChangeArrowheads="1"/>
          </p:cNvSpPr>
          <p:nvPr>
            <p:ph type="title" hasCustomPrompt="1"/>
          </p:nvPr>
        </p:nvSpPr>
        <p:spPr bwMode="auto">
          <a:xfrm>
            <a:off x="440837" y="903274"/>
            <a:ext cx="5337629" cy="620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0000" rIns="0" bIns="90000" numCol="1" anchor="t" anchorCtr="0" compatLnSpc="1">
            <a:prstTxWarp prst="textNoShape">
              <a:avLst/>
            </a:prstTxWarp>
            <a:spAutoFit/>
          </a:bodyPr>
          <a:lstStyle>
            <a:lvl1pPr algn="l">
              <a:defRPr sz="2851">
                <a:solidFill>
                  <a:schemeClr val="bg1"/>
                </a:solidFill>
                <a:latin typeface="Arial" panose="020B0604020202020204" pitchFamily="34" charset="0"/>
                <a:cs typeface="Arial" panose="020B0604020202020204" pitchFamily="34" charset="0"/>
              </a:defRPr>
            </a:lvl1pPr>
          </a:lstStyle>
          <a:p>
            <a:pPr lvl="0"/>
            <a:r>
              <a:rPr lang="en-US" altLang="zh-CN" dirty="0"/>
              <a:t>Click to edit title</a:t>
            </a:r>
            <a:endParaRPr lang="zh-CN" altLang="en-US" dirty="0"/>
          </a:p>
        </p:txBody>
      </p:sp>
      <p:sp>
        <p:nvSpPr>
          <p:cNvPr id="9" name="TextBox 8"/>
          <p:cNvSpPr txBox="1"/>
          <p:nvPr userDrawn="1"/>
        </p:nvSpPr>
        <p:spPr>
          <a:xfrm>
            <a:off x="438956" y="501825"/>
            <a:ext cx="4182235" cy="253916"/>
          </a:xfrm>
          <a:prstGeom prst="rect">
            <a:avLst/>
          </a:prstGeom>
          <a:noFill/>
        </p:spPr>
        <p:txBody>
          <a:bodyPr wrap="none" lIns="0" rIns="0" rtlCol="0">
            <a:spAutoFit/>
          </a:bodyPr>
          <a:lstStyle/>
          <a:p>
            <a:pPr algn="l"/>
            <a:r>
              <a:rPr lang="en-US" altLang="zh-CN" sz="1050" b="1"/>
              <a:t>Computing</a:t>
            </a:r>
            <a:r>
              <a:rPr lang="en-US" altLang="zh-CN" sz="1050" b="1" baseline="0"/>
              <a:t> Systems Laboratory   </a:t>
            </a:r>
            <a:r>
              <a:rPr lang="en-US" altLang="zh-CN" sz="1050" b="1">
                <a:solidFill>
                  <a:srgbClr val="6A6A6A"/>
                </a:solidFill>
              </a:rPr>
              <a:t>|</a:t>
            </a:r>
            <a:r>
              <a:rPr lang="en-US" altLang="zh-CN" sz="1050" b="1" baseline="0"/>
              <a:t>  </a:t>
            </a:r>
            <a:r>
              <a:rPr lang="en-US" altLang="zh-CN" sz="1050" b="1"/>
              <a:t>HUAWEI   </a:t>
            </a:r>
            <a:r>
              <a:rPr lang="en-US" altLang="zh-CN" sz="1050" b="1">
                <a:solidFill>
                  <a:srgbClr val="6A6A6A"/>
                </a:solidFill>
              </a:rPr>
              <a:t>|</a:t>
            </a:r>
            <a:r>
              <a:rPr lang="en-US" altLang="zh-CN" sz="1050" b="1"/>
              <a:t>   </a:t>
            </a:r>
            <a:r>
              <a:rPr lang="en-US" altLang="zh-CN" sz="1050" b="1">
                <a:solidFill>
                  <a:srgbClr val="6A6A6A"/>
                </a:solidFill>
              </a:rPr>
              <a:t>ZURICH </a:t>
            </a:r>
            <a:r>
              <a:rPr lang="en-US" altLang="zh-CN" sz="1050" b="1">
                <a:solidFill>
                  <a:schemeClr val="accent2"/>
                </a:solidFill>
              </a:rPr>
              <a:t>RESEARCH</a:t>
            </a:r>
            <a:r>
              <a:rPr lang="en-US" altLang="zh-CN" sz="1050" b="1"/>
              <a:t> </a:t>
            </a:r>
            <a:r>
              <a:rPr lang="en-US" altLang="zh-CN" sz="1050" b="1">
                <a:solidFill>
                  <a:srgbClr val="6A6A6A"/>
                </a:solidFill>
              </a:rPr>
              <a:t>CENTER</a:t>
            </a:r>
          </a:p>
        </p:txBody>
      </p:sp>
      <p:sp>
        <p:nvSpPr>
          <p:cNvPr id="11" name="TextBox 10"/>
          <p:cNvSpPr txBox="1"/>
          <p:nvPr userDrawn="1"/>
        </p:nvSpPr>
        <p:spPr>
          <a:xfrm>
            <a:off x="438957" y="2665742"/>
            <a:ext cx="2059859" cy="115416"/>
          </a:xfrm>
          <a:prstGeom prst="rect">
            <a:avLst/>
          </a:prstGeom>
          <a:noFill/>
        </p:spPr>
        <p:txBody>
          <a:bodyPr wrap="none" lIns="0" tIns="0" rIns="0" bIns="0" rtlCol="0">
            <a:spAutoFit/>
          </a:bodyPr>
          <a:lstStyle/>
          <a:p>
            <a:pPr algn="l"/>
            <a:r>
              <a:rPr lang="en-US" sz="750" b="0" noProof="0">
                <a:solidFill>
                  <a:schemeClr val="bg1">
                    <a:lumMod val="75000"/>
                  </a:schemeClr>
                </a:solidFill>
                <a:latin typeface="Arial" panose="020B0604020202020204" pitchFamily="34" charset="0"/>
                <a:cs typeface="Arial" panose="020B0604020202020204" pitchFamily="34" charset="0"/>
              </a:rPr>
              <a:t>HUAWEI TECHNOLOGIES SWITZERLAND AG</a:t>
            </a:r>
          </a:p>
        </p:txBody>
      </p:sp>
      <p:sp>
        <p:nvSpPr>
          <p:cNvPr id="20" name="Text Placeholder 19"/>
          <p:cNvSpPr>
            <a:spLocks noGrp="1"/>
          </p:cNvSpPr>
          <p:nvPr>
            <p:ph type="body" sz="quarter" idx="10" hasCustomPrompt="1"/>
          </p:nvPr>
        </p:nvSpPr>
        <p:spPr>
          <a:xfrm>
            <a:off x="438951" y="1675692"/>
            <a:ext cx="3391724" cy="227559"/>
          </a:xfrm>
          <a:prstGeom prst="rect">
            <a:avLst/>
          </a:prstGeom>
        </p:spPr>
        <p:txBody>
          <a:bodyPr lIns="0" rIns="0"/>
          <a:lstStyle>
            <a:lvl1pPr marL="0" indent="0">
              <a:buNone/>
              <a:defRPr sz="1350" b="0">
                <a:solidFill>
                  <a:schemeClr val="bg1"/>
                </a:solidFill>
                <a:latin typeface="Arial" panose="020B0604020202020204" pitchFamily="34" charset="0"/>
                <a:cs typeface="Arial" panose="020B0604020202020204" pitchFamily="34" charset="0"/>
              </a:defRPr>
            </a:lvl1pPr>
          </a:lstStyle>
          <a:p>
            <a:pPr lvl="0"/>
            <a:r>
              <a:rPr lang="en-US" dirty="0"/>
              <a:t>Click to edit author</a:t>
            </a:r>
          </a:p>
        </p:txBody>
      </p:sp>
      <p:sp>
        <p:nvSpPr>
          <p:cNvPr id="4" name="Text Placeholder 3"/>
          <p:cNvSpPr>
            <a:spLocks noGrp="1"/>
          </p:cNvSpPr>
          <p:nvPr>
            <p:ph type="body" sz="quarter" idx="11" hasCustomPrompt="1"/>
          </p:nvPr>
        </p:nvSpPr>
        <p:spPr>
          <a:xfrm>
            <a:off x="438946" y="1233361"/>
            <a:ext cx="5339516" cy="272710"/>
          </a:xfrm>
          <a:prstGeom prst="rect">
            <a:avLst/>
          </a:prstGeom>
        </p:spPr>
        <p:txBody>
          <a:bodyPr lIns="0" tIns="0" rIns="0" bIns="0" anchor="ctr"/>
          <a:lstStyle>
            <a:lvl1pPr marL="0" indent="0">
              <a:buNone/>
              <a:defRPr sz="1800" b="0">
                <a:solidFill>
                  <a:schemeClr val="bg1"/>
                </a:solidFill>
                <a:latin typeface="Arial" panose="020B0604020202020204" pitchFamily="34" charset="0"/>
                <a:cs typeface="Arial" panose="020B0604020202020204" pitchFamily="34" charset="0"/>
              </a:defRPr>
            </a:lvl1pPr>
            <a:lvl2pPr marL="457279" indent="0">
              <a:buNone/>
              <a:defRPr sz="2401">
                <a:solidFill>
                  <a:schemeClr val="bg1"/>
                </a:solidFill>
              </a:defRPr>
            </a:lvl2pPr>
            <a:lvl3pPr marL="914557" indent="0">
              <a:buNone/>
              <a:defRPr sz="2401">
                <a:solidFill>
                  <a:schemeClr val="bg1"/>
                </a:solidFill>
              </a:defRPr>
            </a:lvl3pPr>
            <a:lvl4pPr marL="1371836" indent="0">
              <a:buNone/>
              <a:defRPr sz="2401">
                <a:solidFill>
                  <a:schemeClr val="bg1"/>
                </a:solidFill>
              </a:defRPr>
            </a:lvl4pPr>
            <a:lvl5pPr marL="1829114" indent="0">
              <a:buNone/>
              <a:defRPr sz="2401">
                <a:solidFill>
                  <a:schemeClr val="bg1"/>
                </a:solidFill>
              </a:defRPr>
            </a:lvl5pPr>
          </a:lstStyle>
          <a:p>
            <a:pPr lvl="0"/>
            <a:r>
              <a:rPr lang="en-US" dirty="0"/>
              <a:t>Click to edit subtitle</a:t>
            </a:r>
          </a:p>
        </p:txBody>
      </p:sp>
      <p:pic>
        <p:nvPicPr>
          <p:cNvPr id="12" name="Picture 11"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t="2860" b="4536"/>
          <a:stretch/>
        </p:blipFill>
        <p:spPr bwMode="auto">
          <a:xfrm>
            <a:off x="5203558" y="196666"/>
            <a:ext cx="574910" cy="436465"/>
          </a:xfrm>
          <a:prstGeom prst="rect">
            <a:avLst/>
          </a:prstGeom>
          <a:noFill/>
        </p:spPr>
      </p:pic>
    </p:spTree>
    <p:extLst>
      <p:ext uri="{BB962C8B-B14F-4D97-AF65-F5344CB8AC3E}">
        <p14:creationId xmlns:p14="http://schemas.microsoft.com/office/powerpoint/2010/main" val="152953117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6263" y="191678"/>
            <a:ext cx="5113644" cy="371816"/>
          </a:xfrm>
          <a:prstGeom prst="rect">
            <a:avLst/>
          </a:prstGeom>
        </p:spPr>
        <p:txBody>
          <a:bodyPr/>
          <a:lstStyle>
            <a:lvl1pPr>
              <a:defRPr sz="1800">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
        <p:nvSpPr>
          <p:cNvPr id="4" name="Content Placeholder 3"/>
          <p:cNvSpPr>
            <a:spLocks noGrp="1"/>
          </p:cNvSpPr>
          <p:nvPr>
            <p:ph sz="quarter" idx="10" hasCustomPrompt="1"/>
          </p:nvPr>
        </p:nvSpPr>
        <p:spPr>
          <a:xfrm>
            <a:off x="511919" y="694702"/>
            <a:ext cx="5102338" cy="1955946"/>
          </a:xfrm>
          <a:prstGeom prst="rect">
            <a:avLst/>
          </a:prstGeom>
        </p:spPr>
        <p:txBody>
          <a:bodyPr/>
          <a:lstStyle>
            <a:lvl1pPr>
              <a:buClr>
                <a:schemeClr val="tx1"/>
              </a:buClr>
              <a:defRPr sz="1500">
                <a:solidFill>
                  <a:schemeClr val="tx1">
                    <a:lumMod val="95000"/>
                    <a:lumOff val="5000"/>
                  </a:schemeClr>
                </a:solidFill>
                <a:latin typeface="Arial" panose="020B0604020202020204" pitchFamily="34" charset="0"/>
                <a:cs typeface="Arial" panose="020B0604020202020204" pitchFamily="34" charset="0"/>
              </a:defRPr>
            </a:lvl1pPr>
            <a:lvl2pPr marL="743077" indent="-285799">
              <a:buClr>
                <a:schemeClr val="tx1"/>
              </a:buClr>
              <a:buSzPct val="100000"/>
              <a:buFont typeface="Wingdings" charset="2"/>
              <a:buChar char="§"/>
              <a:defRPr sz="1500">
                <a:solidFill>
                  <a:schemeClr val="tx1">
                    <a:lumMod val="95000"/>
                    <a:lumOff val="5000"/>
                  </a:schemeClr>
                </a:solidFill>
                <a:latin typeface="Arial" panose="020B0604020202020204" pitchFamily="34" charset="0"/>
                <a:cs typeface="Arial" panose="020B0604020202020204" pitchFamily="34" charset="0"/>
              </a:defRPr>
            </a:lvl2pPr>
            <a:lvl3pPr marL="1143198" indent="-228639">
              <a:buClr>
                <a:schemeClr val="tx1"/>
              </a:buClr>
              <a:buSzPct val="100000"/>
              <a:buFont typeface="Arial" charset="0"/>
              <a:buChar char="•"/>
              <a:defRPr sz="1500">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6123433"/>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8.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7.png"/><Relationship Id="rId2" Type="http://schemas.openxmlformats.org/officeDocument/2006/relationships/slideLayout" Target="../slideLayouts/slideLayout7.xml"/><Relationship Id="rId16"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6.png"/><Relationship Id="rId5" Type="http://schemas.openxmlformats.org/officeDocument/2006/relationships/slideLayout" Target="../slideLayouts/slideLayout10.xml"/><Relationship Id="rId15" Type="http://schemas.openxmlformats.org/officeDocument/2006/relationships/image" Target="../media/image20.png"/><Relationship Id="rId10" Type="http://schemas.openxmlformats.org/officeDocument/2006/relationships/image" Target="../media/image15.jpeg"/><Relationship Id="rId4" Type="http://schemas.openxmlformats.org/officeDocument/2006/relationships/slideLayout" Target="../slideLayouts/slideLayout9.xml"/><Relationship Id="rId9" Type="http://schemas.openxmlformats.org/officeDocument/2006/relationships/theme" Target="../theme/theme10.xml"/><Relationship Id="rId14" Type="http://schemas.openxmlformats.org/officeDocument/2006/relationships/image" Target="../media/image19.png"/></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1.pn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 y="561760"/>
            <a:ext cx="6126163" cy="147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5045306" y="1592717"/>
            <a:ext cx="1127232" cy="2463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1"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sp>
        <p:nvSpPr>
          <p:cNvPr id="1031" name="Rectangle 2"/>
          <p:cNvSpPr>
            <a:spLocks noGrp="1" noChangeArrowheads="1"/>
          </p:cNvSpPr>
          <p:nvPr>
            <p:ph type="title"/>
          </p:nvPr>
        </p:nvSpPr>
        <p:spPr bwMode="auto">
          <a:xfrm>
            <a:off x="506262" y="512979"/>
            <a:ext cx="4004108" cy="10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en-US" altLang="zh-CN" dirty="0"/>
              <a:t>Click to edit Master title style</a:t>
            </a:r>
            <a:endParaRPr lang="zh-CN" altLang="en-US" dirty="0"/>
          </a:p>
        </p:txBody>
      </p:sp>
      <p:sp>
        <p:nvSpPr>
          <p:cNvPr id="1032" name="Rectangle 3"/>
          <p:cNvSpPr>
            <a:spLocks noGrp="1" noChangeArrowheads="1"/>
          </p:cNvSpPr>
          <p:nvPr>
            <p:ph type="body" idx="1"/>
          </p:nvPr>
        </p:nvSpPr>
        <p:spPr bwMode="auto">
          <a:xfrm>
            <a:off x="506263" y="1309155"/>
            <a:ext cx="3570404" cy="831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subtitle style</a:t>
            </a:r>
          </a:p>
        </p:txBody>
      </p:sp>
      <p:sp>
        <p:nvSpPr>
          <p:cNvPr id="1036" name="Rectangle 13"/>
          <p:cNvSpPr>
            <a:spLocks noChangeArrowheads="1"/>
          </p:cNvSpPr>
          <p:nvPr/>
        </p:nvSpPr>
        <p:spPr bwMode="auto">
          <a:xfrm>
            <a:off x="4847758" y="203183"/>
            <a:ext cx="98167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378"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310" name="Rectangle 19"/>
          <p:cNvSpPr>
            <a:spLocks noGrp="1" noChangeArrowheads="1"/>
          </p:cNvSpPr>
          <p:nvPr>
            <p:ph type="dt" sz="quarter" idx="2"/>
          </p:nvPr>
        </p:nvSpPr>
        <p:spPr bwMode="auto">
          <a:xfrm>
            <a:off x="506264" y="204534"/>
            <a:ext cx="868322"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mn-ea"/>
              </a:defRPr>
            </a:lvl1pPr>
          </a:lstStyle>
          <a:p>
            <a:pPr>
              <a:defRPr/>
            </a:pPr>
            <a:r>
              <a:rPr lang="en-US" altLang="zh-CN"/>
              <a:t>1/9/2016</a:t>
            </a:r>
            <a:endParaRPr lang="en-US" altLang="zh-CN" dirty="0"/>
          </a:p>
        </p:txBody>
      </p:sp>
      <p:sp>
        <p:nvSpPr>
          <p:cNvPr id="11" name="Text Box 5"/>
          <p:cNvSpPr txBox="1">
            <a:spLocks noChangeArrowheads="1"/>
          </p:cNvSpPr>
          <p:nvPr/>
        </p:nvSpPr>
        <p:spPr bwMode="auto">
          <a:xfrm>
            <a:off x="244966" y="2622790"/>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pic>
        <p:nvPicPr>
          <p:cNvPr id="13" name="Picture 77" descr="Logo"/>
          <p:cNvPicPr>
            <a:picLocks noChangeAspect="1" noChangeArrowheads="1"/>
          </p:cNvPicPr>
          <p:nvPr userDrawn="1"/>
        </p:nvPicPr>
        <p:blipFill>
          <a:blip r:embed="rId3" cstate="email"/>
          <a:srcRect/>
          <a:stretch>
            <a:fillRect/>
          </a:stretch>
        </p:blipFill>
        <p:spPr bwMode="auto">
          <a:xfrm>
            <a:off x="5313658" y="2445924"/>
            <a:ext cx="354545" cy="300346"/>
          </a:xfrm>
          <a:prstGeom prst="rect">
            <a:avLst/>
          </a:prstGeom>
          <a:noFill/>
        </p:spPr>
      </p:pic>
    </p:spTree>
  </p:cSld>
  <p:clrMap bg1="lt1" tx1="dk1" bg2="lt2" tx2="dk2" accent1="accent1" accent2="accent2" accent3="accent3" accent4="accent4" accent5="accent5" accent6="accent6" hlink="hlink" folHlink="folHlink"/>
  <p:transition advClick="0" advTm="8000"/>
  <p:txStyles>
    <p:titleStyle>
      <a:lvl1pPr algn="l" rtl="0" eaLnBrk="1" fontAlgn="base" hangingPunct="1">
        <a:spcBef>
          <a:spcPct val="0"/>
        </a:spcBef>
        <a:spcAft>
          <a:spcPct val="0"/>
        </a:spcAft>
        <a:defRPr lang="zh-CN" altLang="en-US" sz="3201" b="1" dirty="0">
          <a:solidFill>
            <a:schemeClr val="bg1"/>
          </a:solidFill>
          <a:latin typeface="Calibri" panose="020F0502020204030204" pitchFamily="34" charset="0"/>
          <a:ea typeface="黑体" pitchFamily="49" charset="-122"/>
          <a:cs typeface="Calibri" panose="020F0502020204030204" pitchFamily="34" charset="0"/>
        </a:defRPr>
      </a:lvl1pPr>
      <a:lvl2pPr algn="l" rtl="0" eaLnBrk="1" fontAlgn="base" hangingPunct="1">
        <a:spcBef>
          <a:spcPct val="0"/>
        </a:spcBef>
        <a:spcAft>
          <a:spcPct val="0"/>
        </a:spcAft>
        <a:defRPr sz="3201"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1"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1"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1" b="1">
          <a:solidFill>
            <a:schemeClr val="bg1"/>
          </a:solidFill>
          <a:latin typeface="FrutigerNext LT Medium" pitchFamily="34" charset="0"/>
          <a:ea typeface="黑体" pitchFamily="49" charset="-122"/>
          <a:cs typeface="宋体" charset="-122"/>
        </a:defRPr>
      </a:lvl5pPr>
      <a:lvl6pPr marL="45729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7" indent="-342967" algn="l" rtl="0" eaLnBrk="1" fontAlgn="base" hangingPunct="1">
        <a:spcBef>
          <a:spcPct val="20000"/>
        </a:spcBef>
        <a:spcAft>
          <a:spcPct val="0"/>
        </a:spcAft>
        <a:buClr>
          <a:srgbClr val="990000"/>
        </a:buClr>
        <a:defRPr sz="2401">
          <a:solidFill>
            <a:schemeClr val="bg1"/>
          </a:solidFill>
          <a:latin typeface="Calibri Light" panose="020F0302020204030204" pitchFamily="34" charset="0"/>
          <a:ea typeface="黑体" pitchFamily="49" charset="-122"/>
          <a:cs typeface="+mn-cs"/>
        </a:defRPr>
      </a:lvl1pPr>
      <a:lvl2pPr marL="743096" indent="-285807" algn="l" rtl="0" eaLnBrk="1" fontAlgn="base" hangingPunct="1">
        <a:spcBef>
          <a:spcPct val="20000"/>
        </a:spcBef>
        <a:spcAft>
          <a:spcPct val="0"/>
        </a:spcAft>
        <a:buFont typeface="Arial" charset="0"/>
        <a:buChar char="›"/>
        <a:defRPr sz="2001">
          <a:solidFill>
            <a:schemeClr val="tx1"/>
          </a:solidFill>
          <a:latin typeface="+mn-lt"/>
          <a:ea typeface="+mn-ea"/>
          <a:cs typeface="+mn-cs"/>
        </a:defRPr>
      </a:lvl2pPr>
      <a:lvl3pPr marL="1143224" indent="-228645"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515" indent="-228645" algn="l" rtl="0" eaLnBrk="1" fontAlgn="base" hangingPunct="1">
        <a:spcBef>
          <a:spcPct val="20000"/>
        </a:spcBef>
        <a:spcAft>
          <a:spcPct val="0"/>
        </a:spcAft>
        <a:buChar char="–"/>
        <a:defRPr sz="1600">
          <a:solidFill>
            <a:schemeClr val="tx1"/>
          </a:solidFill>
          <a:latin typeface="+mn-lt"/>
          <a:ea typeface="+mn-ea"/>
          <a:cs typeface="+mn-cs"/>
        </a:defRPr>
      </a:lvl4pPr>
      <a:lvl5pPr marL="2057804"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509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8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7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6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0" rtl="0" eaLnBrk="1" latinLnBrk="0" hangingPunct="1">
        <a:defRPr sz="1800" kern="1200">
          <a:solidFill>
            <a:schemeClr val="tx1"/>
          </a:solidFill>
          <a:latin typeface="+mn-lt"/>
          <a:ea typeface="+mn-ea"/>
          <a:cs typeface="+mn-cs"/>
        </a:defRPr>
      </a:lvl1pPr>
      <a:lvl2pPr marL="457290" algn="l" defTabSz="914580" rtl="0" eaLnBrk="1" latinLnBrk="0" hangingPunct="1">
        <a:defRPr sz="1800" kern="1200">
          <a:solidFill>
            <a:schemeClr val="tx1"/>
          </a:solidFill>
          <a:latin typeface="+mn-lt"/>
          <a:ea typeface="+mn-ea"/>
          <a:cs typeface="+mn-cs"/>
        </a:defRPr>
      </a:lvl2pPr>
      <a:lvl3pPr marL="914580" algn="l" defTabSz="914580" rtl="0" eaLnBrk="1" latinLnBrk="0" hangingPunct="1">
        <a:defRPr sz="1800" kern="1200">
          <a:solidFill>
            <a:schemeClr val="tx1"/>
          </a:solidFill>
          <a:latin typeface="+mn-lt"/>
          <a:ea typeface="+mn-ea"/>
          <a:cs typeface="+mn-cs"/>
        </a:defRPr>
      </a:lvl3pPr>
      <a:lvl4pPr marL="1371871" algn="l" defTabSz="914580" rtl="0" eaLnBrk="1" latinLnBrk="0" hangingPunct="1">
        <a:defRPr sz="1800" kern="1200">
          <a:solidFill>
            <a:schemeClr val="tx1"/>
          </a:solidFill>
          <a:latin typeface="+mn-lt"/>
          <a:ea typeface="+mn-ea"/>
          <a:cs typeface="+mn-cs"/>
        </a:defRPr>
      </a:lvl4pPr>
      <a:lvl5pPr marL="1829160" algn="l" defTabSz="914580" rtl="0" eaLnBrk="1" latinLnBrk="0" hangingPunct="1">
        <a:defRPr sz="1800" kern="1200">
          <a:solidFill>
            <a:schemeClr val="tx1"/>
          </a:solidFill>
          <a:latin typeface="+mn-lt"/>
          <a:ea typeface="+mn-ea"/>
          <a:cs typeface="+mn-cs"/>
        </a:defRPr>
      </a:lvl5pPr>
      <a:lvl6pPr marL="2286450" algn="l" defTabSz="914580" rtl="0" eaLnBrk="1" latinLnBrk="0" hangingPunct="1">
        <a:defRPr sz="1800" kern="1200">
          <a:solidFill>
            <a:schemeClr val="tx1"/>
          </a:solidFill>
          <a:latin typeface="+mn-lt"/>
          <a:ea typeface="+mn-ea"/>
          <a:cs typeface="+mn-cs"/>
        </a:defRPr>
      </a:lvl6pPr>
      <a:lvl7pPr marL="2743741" algn="l" defTabSz="914580" rtl="0" eaLnBrk="1" latinLnBrk="0" hangingPunct="1">
        <a:defRPr sz="1800" kern="1200">
          <a:solidFill>
            <a:schemeClr val="tx1"/>
          </a:solidFill>
          <a:latin typeface="+mn-lt"/>
          <a:ea typeface="+mn-ea"/>
          <a:cs typeface="+mn-cs"/>
        </a:defRPr>
      </a:lvl7pPr>
      <a:lvl8pPr marL="3201029" algn="l" defTabSz="914580" rtl="0" eaLnBrk="1" latinLnBrk="0" hangingPunct="1">
        <a:defRPr sz="1800" kern="1200">
          <a:solidFill>
            <a:schemeClr val="tx1"/>
          </a:solidFill>
          <a:latin typeface="+mn-lt"/>
          <a:ea typeface="+mn-ea"/>
          <a:cs typeface="+mn-cs"/>
        </a:defRPr>
      </a:lvl8pPr>
      <a:lvl9pPr marL="3658320" algn="l" defTabSz="91458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4" name="组合 13"/>
          <p:cNvGrpSpPr/>
          <p:nvPr userDrawn="1"/>
        </p:nvGrpSpPr>
        <p:grpSpPr>
          <a:xfrm>
            <a:off x="5" y="2894161"/>
            <a:ext cx="6126163" cy="31605"/>
            <a:chOff x="0" y="5087938"/>
            <a:chExt cx="9144000" cy="55562"/>
          </a:xfrm>
        </p:grpSpPr>
        <p:pic>
          <p:nvPicPr>
            <p:cNvPr id="13" name="Picture 2" descr="E:\01 日常工作\10 多媒体\PPT内部汇报用模板\红条.jpg"/>
            <p:cNvPicPr>
              <a:picLocks noChangeAspect="1" noChangeArrowheads="1"/>
            </p:cNvPicPr>
            <p:nvPr userDrawn="1"/>
          </p:nvPicPr>
          <p:blipFill>
            <a:blip r:embed="rId10" cstate="print">
              <a:extLst>
                <a:ext uri="{28A0092B-C50C-407E-A947-70E740481C1C}">
                  <a14:useLocalDpi xmlns:a14="http://schemas.microsoft.com/office/drawing/2010/main"/>
                </a:ext>
              </a:extLst>
            </a:blip>
            <a:srcRect/>
            <a:stretch>
              <a:fillRect/>
            </a:stretch>
          </p:blipFill>
          <p:spPr bwMode="auto">
            <a:xfrm>
              <a:off x="0" y="5087938"/>
              <a:ext cx="8616950" cy="55562"/>
            </a:xfrm>
            <a:prstGeom prst="rect">
              <a:avLst/>
            </a:prstGeom>
            <a:noFill/>
          </p:spPr>
        </p:pic>
        <p:pic>
          <p:nvPicPr>
            <p:cNvPr id="86" name="Picture 2" descr="E:\01 日常工作\10 多媒体\PPT内部汇报用模板\红条.jpg"/>
            <p:cNvPicPr>
              <a:picLocks noChangeAspect="1" noChangeArrowheads="1"/>
            </p:cNvPicPr>
            <p:nvPr userDrawn="1"/>
          </p:nvPicPr>
          <p:blipFill>
            <a:blip r:embed="rId10" cstate="print">
              <a:extLst>
                <a:ext uri="{28A0092B-C50C-407E-A947-70E740481C1C}">
                  <a14:useLocalDpi xmlns:a14="http://schemas.microsoft.com/office/drawing/2010/main"/>
                </a:ext>
              </a:extLst>
            </a:blip>
            <a:srcRect/>
            <a:stretch>
              <a:fillRect/>
            </a:stretch>
          </p:blipFill>
          <p:spPr bwMode="auto">
            <a:xfrm>
              <a:off x="527050" y="5087938"/>
              <a:ext cx="8616950" cy="55562"/>
            </a:xfrm>
            <a:prstGeom prst="rect">
              <a:avLst/>
            </a:prstGeom>
            <a:noFill/>
          </p:spPr>
        </p:pic>
      </p:grpSp>
      <p:sp>
        <p:nvSpPr>
          <p:cNvPr id="20" name="TextBox 19"/>
          <p:cNvSpPr txBox="1"/>
          <p:nvPr userDrawn="1"/>
        </p:nvSpPr>
        <p:spPr>
          <a:xfrm>
            <a:off x="2339177" y="56500"/>
            <a:ext cx="3561873" cy="138499"/>
          </a:xfrm>
          <a:prstGeom prst="rect">
            <a:avLst/>
          </a:prstGeom>
          <a:noFill/>
        </p:spPr>
        <p:txBody>
          <a:bodyPr wrap="none" lIns="0" tIns="0" rIns="0" bIns="0" rtlCol="0">
            <a:spAutoFit/>
          </a:bodyPr>
          <a:lstStyle/>
          <a:p>
            <a:pPr algn="r"/>
            <a:r>
              <a:rPr lang="en-US" altLang="zh-CN" sz="900" b="1"/>
              <a:t>Computing</a:t>
            </a:r>
            <a:r>
              <a:rPr lang="en-US" altLang="zh-CN" sz="900" b="1" baseline="0"/>
              <a:t> Systems Laboratory  </a:t>
            </a:r>
            <a:r>
              <a:rPr lang="en-US" altLang="zh-CN" sz="900" b="1">
                <a:solidFill>
                  <a:schemeClr val="tx2"/>
                </a:solidFill>
              </a:rPr>
              <a:t>|</a:t>
            </a:r>
            <a:r>
              <a:rPr lang="en-US" altLang="zh-CN" sz="900" b="1" baseline="0"/>
              <a:t>  </a:t>
            </a:r>
            <a:r>
              <a:rPr lang="en-US" altLang="zh-CN" sz="900" b="1"/>
              <a:t>HUAWEI   </a:t>
            </a:r>
            <a:r>
              <a:rPr lang="en-US" altLang="zh-CN" sz="900" b="1">
                <a:solidFill>
                  <a:schemeClr val="tx2"/>
                </a:solidFill>
              </a:rPr>
              <a:t>|</a:t>
            </a:r>
            <a:r>
              <a:rPr lang="en-US" altLang="zh-CN" sz="900" b="1"/>
              <a:t>   </a:t>
            </a:r>
            <a:r>
              <a:rPr lang="en-US" altLang="zh-CN" sz="900" b="1">
                <a:solidFill>
                  <a:srgbClr val="6A6A6A"/>
                </a:solidFill>
              </a:rPr>
              <a:t>ZURICH</a:t>
            </a:r>
            <a:r>
              <a:rPr lang="en-US" altLang="zh-CN" sz="900" b="1"/>
              <a:t> </a:t>
            </a:r>
            <a:r>
              <a:rPr lang="en-US" altLang="zh-CN" sz="900" b="1">
                <a:solidFill>
                  <a:schemeClr val="accent2"/>
                </a:solidFill>
              </a:rPr>
              <a:t>RESEARCH</a:t>
            </a:r>
            <a:r>
              <a:rPr lang="en-US" altLang="zh-CN" sz="900" b="1"/>
              <a:t> </a:t>
            </a:r>
            <a:r>
              <a:rPr lang="en-US" altLang="zh-CN" sz="900" b="1">
                <a:solidFill>
                  <a:srgbClr val="6A6A6A"/>
                </a:solidFill>
              </a:rPr>
              <a:t>CENTER</a:t>
            </a:r>
          </a:p>
        </p:txBody>
      </p:sp>
      <p:grpSp>
        <p:nvGrpSpPr>
          <p:cNvPr id="2" name="Group 1"/>
          <p:cNvGrpSpPr/>
          <p:nvPr userDrawn="1"/>
        </p:nvGrpSpPr>
        <p:grpSpPr>
          <a:xfrm>
            <a:off x="5038083" y="2694612"/>
            <a:ext cx="868709" cy="171000"/>
            <a:chOff x="10065011" y="6250583"/>
            <a:chExt cx="1728862" cy="400826"/>
          </a:xfrm>
        </p:grpSpPr>
        <p:pic>
          <p:nvPicPr>
            <p:cNvPr id="8" name="Picture 7"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11" cstate="print">
              <a:extLst>
                <a:ext uri="{28A0092B-C50C-407E-A947-70E740481C1C}">
                  <a14:useLocalDpi xmlns:a14="http://schemas.microsoft.com/office/drawing/2010/main"/>
                </a:ext>
              </a:extLst>
            </a:blip>
            <a:srcRect/>
            <a:stretch/>
          </p:blipFill>
          <p:spPr bwMode="auto">
            <a:xfrm>
              <a:off x="10649925" y="6380319"/>
              <a:ext cx="1143948" cy="201968"/>
            </a:xfrm>
            <a:prstGeom prst="rect">
              <a:avLst/>
            </a:prstGeom>
            <a:noFill/>
          </p:spPr>
        </p:pic>
        <p:pic>
          <p:nvPicPr>
            <p:cNvPr id="10" name="Picture 9"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12" cstate="print">
              <a:extLst>
                <a:ext uri="{28A0092B-C50C-407E-A947-70E740481C1C}">
                  <a14:useLocalDpi xmlns:a14="http://schemas.microsoft.com/office/drawing/2010/main"/>
                </a:ext>
              </a:extLst>
            </a:blip>
            <a:srcRect t="2860" b="25088"/>
            <a:stretch/>
          </p:blipFill>
          <p:spPr bwMode="auto">
            <a:xfrm>
              <a:off x="10065011" y="6250583"/>
              <a:ext cx="576128" cy="400826"/>
            </a:xfrm>
            <a:prstGeom prst="rect">
              <a:avLst/>
            </a:prstGeom>
            <a:noFill/>
          </p:spPr>
        </p:pic>
      </p:grpSp>
      <p:sp>
        <p:nvSpPr>
          <p:cNvPr id="11" name="TextBox 10"/>
          <p:cNvSpPr txBox="1"/>
          <p:nvPr userDrawn="1"/>
        </p:nvSpPr>
        <p:spPr>
          <a:xfrm>
            <a:off x="506270" y="2760104"/>
            <a:ext cx="233438" cy="438582"/>
          </a:xfrm>
          <a:prstGeom prst="rect">
            <a:avLst/>
          </a:prstGeom>
          <a:noFill/>
        </p:spPr>
        <p:txBody>
          <a:bodyPr wrap="square" rtlCol="0" anchor="t">
            <a:spAutoFit/>
          </a:bodyPr>
          <a:lstStyle/>
          <a:p>
            <a:fld id="{196A046C-4164-4165-98C3-051A40B86014}" type="slidenum">
              <a:rPr lang="en-US" sz="750" smtClean="0">
                <a:solidFill>
                  <a:schemeClr val="bg1">
                    <a:lumMod val="75000"/>
                  </a:schemeClr>
                </a:solidFill>
                <a:latin typeface="Arial" panose="020B0604020202020204" pitchFamily="34" charset="0"/>
                <a:cs typeface="Arial" panose="020B0604020202020204" pitchFamily="34" charset="0"/>
              </a:rPr>
              <a:t>‹#›</a:t>
            </a:fld>
            <a:endParaRPr lang="en-US" sz="750">
              <a:solidFill>
                <a:schemeClr val="bg1">
                  <a:lumMod val="75000"/>
                </a:schemeClr>
              </a:solidFill>
              <a:latin typeface="Arial" panose="020B0604020202020204" pitchFamily="34" charset="0"/>
              <a:cs typeface="Arial" panose="020B0604020202020204" pitchFamily="34" charset="0"/>
            </a:endParaRPr>
          </a:p>
        </p:txBody>
      </p:sp>
      <p:pic>
        <p:nvPicPr>
          <p:cNvPr id="12" name="Picture 11"/>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 y="3014308"/>
            <a:ext cx="1132163" cy="122867"/>
          </a:xfrm>
          <a:prstGeom prst="rect">
            <a:avLst/>
          </a:prstGeom>
        </p:spPr>
      </p:pic>
      <p:pic>
        <p:nvPicPr>
          <p:cNvPr id="16" name="Picture 15"/>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746826" y="3014143"/>
            <a:ext cx="1379025" cy="122867"/>
          </a:xfrm>
          <a:prstGeom prst="rect">
            <a:avLst/>
          </a:prstGeom>
        </p:spPr>
      </p:pic>
      <p:sp>
        <p:nvSpPr>
          <p:cNvPr id="17" name="TextBox 16"/>
          <p:cNvSpPr txBox="1"/>
          <p:nvPr userDrawn="1"/>
        </p:nvSpPr>
        <p:spPr>
          <a:xfrm>
            <a:off x="2561191" y="2766667"/>
            <a:ext cx="1003800" cy="184666"/>
          </a:xfrm>
          <a:prstGeom prst="rect">
            <a:avLst/>
          </a:prstGeom>
          <a:noFill/>
        </p:spPr>
        <p:txBody>
          <a:bodyPr wrap="none" rtlCol="0">
            <a:spAutoFit/>
          </a:bodyPr>
          <a:lstStyle/>
          <a:p>
            <a:pPr algn="ctr"/>
            <a:r>
              <a:rPr lang="en-US" sz="600" baseline="0">
                <a:solidFill>
                  <a:srgbClr val="FF0000"/>
                </a:solidFill>
                <a:latin typeface="Arial" charset="0"/>
                <a:ea typeface="Arial" charset="0"/>
                <a:cs typeface="Arial" charset="0"/>
              </a:rPr>
              <a:t>– Huawei </a:t>
            </a:r>
            <a:r>
              <a:rPr lang="en-US" sz="600">
                <a:solidFill>
                  <a:srgbClr val="FF0000"/>
                </a:solidFill>
                <a:latin typeface="Arial" charset="0"/>
                <a:ea typeface="Arial" charset="0"/>
                <a:cs typeface="Arial" charset="0"/>
              </a:rPr>
              <a:t>Confidential</a:t>
            </a:r>
            <a:r>
              <a:rPr lang="en-US" sz="600" baseline="0">
                <a:solidFill>
                  <a:srgbClr val="FF0000"/>
                </a:solidFill>
                <a:latin typeface="Arial" charset="0"/>
                <a:ea typeface="Arial" charset="0"/>
                <a:cs typeface="Arial" charset="0"/>
              </a:rPr>
              <a:t> –</a:t>
            </a:r>
            <a:endParaRPr lang="en-US" sz="600">
              <a:solidFill>
                <a:srgbClr val="FF0000"/>
              </a:solidFill>
              <a:latin typeface="Arial" charset="0"/>
              <a:ea typeface="Arial" charset="0"/>
              <a:cs typeface="Arial" charset="0"/>
            </a:endParaRPr>
          </a:p>
        </p:txBody>
      </p:sp>
      <p:pic>
        <p:nvPicPr>
          <p:cNvPr id="3" name="Picture 2"/>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2355170" y="3011601"/>
            <a:ext cx="1168983" cy="126863"/>
          </a:xfrm>
          <a:prstGeom prst="rect">
            <a:avLst/>
          </a:prstGeom>
        </p:spPr>
      </p:pic>
      <p:pic>
        <p:nvPicPr>
          <p:cNvPr id="4" name="Picture 3"/>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5348530" y="3011603"/>
            <a:ext cx="777637" cy="125410"/>
          </a:xfrm>
          <a:prstGeom prst="rect">
            <a:avLst/>
          </a:prstGeom>
        </p:spPr>
      </p:pic>
    </p:spTree>
    <p:extLst>
      <p:ext uri="{BB962C8B-B14F-4D97-AF65-F5344CB8AC3E}">
        <p14:creationId xmlns:p14="http://schemas.microsoft.com/office/powerpoint/2010/main" val="259701644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5pPr>
      <a:lvl6pPr marL="457279"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57"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36"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1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0" indent="-342960" algn="l" rtl="0" eaLnBrk="0" fontAlgn="base" hangingPunct="0">
        <a:lnSpc>
          <a:spcPct val="140000"/>
        </a:lnSpc>
        <a:spcBef>
          <a:spcPct val="0"/>
        </a:spcBef>
        <a:spcAft>
          <a:spcPct val="0"/>
        </a:spcAft>
        <a:buClr>
          <a:srgbClr val="777777"/>
        </a:buClr>
        <a:buSzPct val="60000"/>
        <a:buFont typeface="Wingdings" pitchFamily="2" charset="2"/>
        <a:buChar char="l"/>
        <a:defRPr sz="2001" b="1">
          <a:solidFill>
            <a:schemeClr val="tx1"/>
          </a:solidFill>
          <a:latin typeface="FrutigerNext LT Regular" pitchFamily="34" charset="0"/>
          <a:ea typeface="黑体" pitchFamily="49" charset="-122"/>
          <a:cs typeface="+mn-cs"/>
        </a:defRPr>
      </a:lvl1pPr>
      <a:lvl2pPr marL="743077" indent="-285799"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198" indent="-228639"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476" indent="-228639"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754" indent="-228639" algn="l" rtl="0" eaLnBrk="0" fontAlgn="base" hangingPunct="0">
        <a:lnSpc>
          <a:spcPct val="140000"/>
        </a:lnSpc>
        <a:spcBef>
          <a:spcPct val="0"/>
        </a:spcBef>
        <a:spcAft>
          <a:spcPct val="0"/>
        </a:spcAft>
        <a:buFont typeface="Arial" pitchFamily="34" charset="0"/>
        <a:buChar char="~"/>
        <a:defRPr sz="1200">
          <a:solidFill>
            <a:schemeClr val="tx1"/>
          </a:solidFill>
          <a:latin typeface="FrutigerNext LT Regular" pitchFamily="34" charset="0"/>
          <a:ea typeface="+mn-ea"/>
          <a:cs typeface="+mn-cs"/>
        </a:defRPr>
      </a:lvl5pPr>
      <a:lvl6pPr marL="2515032" indent="-228639"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10" indent="-228639"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590" indent="-228639"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868" indent="-228639"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57" rtl="0" eaLnBrk="1" latinLnBrk="0" hangingPunct="1">
        <a:defRPr sz="1800" kern="1200">
          <a:solidFill>
            <a:schemeClr val="tx1"/>
          </a:solidFill>
          <a:latin typeface="+mn-lt"/>
          <a:ea typeface="+mn-ea"/>
          <a:cs typeface="+mn-cs"/>
        </a:defRPr>
      </a:lvl1pPr>
      <a:lvl2pPr marL="457279" algn="l" defTabSz="914557" rtl="0" eaLnBrk="1" latinLnBrk="0" hangingPunct="1">
        <a:defRPr sz="1800" kern="1200">
          <a:solidFill>
            <a:schemeClr val="tx1"/>
          </a:solidFill>
          <a:latin typeface="+mn-lt"/>
          <a:ea typeface="+mn-ea"/>
          <a:cs typeface="+mn-cs"/>
        </a:defRPr>
      </a:lvl2pPr>
      <a:lvl3pPr marL="914557" algn="l" defTabSz="914557" rtl="0" eaLnBrk="1" latinLnBrk="0" hangingPunct="1">
        <a:defRPr sz="1800" kern="1200">
          <a:solidFill>
            <a:schemeClr val="tx1"/>
          </a:solidFill>
          <a:latin typeface="+mn-lt"/>
          <a:ea typeface="+mn-ea"/>
          <a:cs typeface="+mn-cs"/>
        </a:defRPr>
      </a:lvl3pPr>
      <a:lvl4pPr marL="1371836" algn="l" defTabSz="914557" rtl="0" eaLnBrk="1" latinLnBrk="0" hangingPunct="1">
        <a:defRPr sz="1800" kern="1200">
          <a:solidFill>
            <a:schemeClr val="tx1"/>
          </a:solidFill>
          <a:latin typeface="+mn-lt"/>
          <a:ea typeface="+mn-ea"/>
          <a:cs typeface="+mn-cs"/>
        </a:defRPr>
      </a:lvl4pPr>
      <a:lvl5pPr marL="1829114" algn="l" defTabSz="914557" rtl="0" eaLnBrk="1" latinLnBrk="0" hangingPunct="1">
        <a:defRPr sz="1800" kern="1200">
          <a:solidFill>
            <a:schemeClr val="tx1"/>
          </a:solidFill>
          <a:latin typeface="+mn-lt"/>
          <a:ea typeface="+mn-ea"/>
          <a:cs typeface="+mn-cs"/>
        </a:defRPr>
      </a:lvl5pPr>
      <a:lvl6pPr marL="2286393" algn="l" defTabSz="914557" rtl="0" eaLnBrk="1" latinLnBrk="0" hangingPunct="1">
        <a:defRPr sz="1800" kern="1200">
          <a:solidFill>
            <a:schemeClr val="tx1"/>
          </a:solidFill>
          <a:latin typeface="+mn-lt"/>
          <a:ea typeface="+mn-ea"/>
          <a:cs typeface="+mn-cs"/>
        </a:defRPr>
      </a:lvl6pPr>
      <a:lvl7pPr marL="2743671" algn="l" defTabSz="914557" rtl="0" eaLnBrk="1" latinLnBrk="0" hangingPunct="1">
        <a:defRPr sz="1800" kern="1200">
          <a:solidFill>
            <a:schemeClr val="tx1"/>
          </a:solidFill>
          <a:latin typeface="+mn-lt"/>
          <a:ea typeface="+mn-ea"/>
          <a:cs typeface="+mn-cs"/>
        </a:defRPr>
      </a:lvl7pPr>
      <a:lvl8pPr marL="3200950" algn="l" defTabSz="914557" rtl="0" eaLnBrk="1" latinLnBrk="0" hangingPunct="1">
        <a:defRPr sz="1800" kern="1200">
          <a:solidFill>
            <a:schemeClr val="tx1"/>
          </a:solidFill>
          <a:latin typeface="+mn-lt"/>
          <a:ea typeface="+mn-ea"/>
          <a:cs typeface="+mn-cs"/>
        </a:defRPr>
      </a:lvl8pPr>
      <a:lvl9pPr marL="3658229" algn="l" defTabSz="914557"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9" name="Rectangle 13"/>
          <p:cNvSpPr>
            <a:spLocks noGrp="1" noChangeArrowheads="1"/>
          </p:cNvSpPr>
          <p:nvPr>
            <p:ph type="title"/>
          </p:nvPr>
        </p:nvSpPr>
        <p:spPr bwMode="auto">
          <a:xfrm>
            <a:off x="506262" y="138839"/>
            <a:ext cx="5113644" cy="292832"/>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a:t>Click to edit Master title style</a:t>
            </a:r>
            <a:endParaRPr lang="zh-CN" altLang="en-US" dirty="0"/>
          </a:p>
        </p:txBody>
      </p:sp>
      <p:sp>
        <p:nvSpPr>
          <p:cNvPr id="9220" name="Rectangle 68"/>
          <p:cNvSpPr>
            <a:spLocks noGrp="1" noChangeArrowheads="1"/>
          </p:cNvSpPr>
          <p:nvPr>
            <p:ph type="body" idx="1"/>
          </p:nvPr>
        </p:nvSpPr>
        <p:spPr bwMode="auto">
          <a:xfrm>
            <a:off x="506262" y="567544"/>
            <a:ext cx="5113644" cy="1916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a:t>Click to edit Master text styles</a:t>
            </a:r>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p>
        </p:txBody>
      </p:sp>
    </p:spTree>
    <p:extLst>
      <p:ext uri="{BB962C8B-B14F-4D97-AF65-F5344CB8AC3E}">
        <p14:creationId xmlns:p14="http://schemas.microsoft.com/office/powerpoint/2010/main" val="217627485"/>
      </p:ext>
    </p:extLst>
  </p:cSld>
  <p:clrMap bg1="lt1" tx1="dk1" bg2="lt2" tx2="dk2" accent1="accent1" accent2="accent2" accent3="accent3" accent4="accent4" accent5="accent5" accent6="accent6" hlink="hlink" folHlink="folHlink"/>
  <p:sldLayoutIdLst>
    <p:sldLayoutId id="2147483831" r:id="rId1"/>
  </p:sldLayoutIdLst>
  <p:transition advClick="0" advTm="8000"/>
  <p:txStyles>
    <p:titleStyle>
      <a:lvl1pPr algn="l" rtl="0" eaLnBrk="0" fontAlgn="base" hangingPunct="0">
        <a:spcBef>
          <a:spcPct val="0"/>
        </a:spcBef>
        <a:spcAft>
          <a:spcPct val="0"/>
        </a:spcAft>
        <a:defRPr sz="2800" b="1">
          <a:solidFill>
            <a:srgbClr val="990000"/>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5pPr>
      <a:lvl6pPr marL="45729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7" indent="-342967" algn="l" rtl="0" eaLnBrk="0" fontAlgn="base" hangingPunct="0">
        <a:lnSpc>
          <a:spcPct val="140000"/>
        </a:lnSpc>
        <a:spcBef>
          <a:spcPct val="0"/>
        </a:spcBef>
        <a:spcAft>
          <a:spcPct val="0"/>
        </a:spcAft>
        <a:buClr>
          <a:srgbClr val="808080"/>
        </a:buClr>
        <a:buSzPct val="60000"/>
        <a:buFont typeface="Wingdings" pitchFamily="2" charset="2"/>
        <a:buChar char="l"/>
        <a:defRPr sz="2001" b="1">
          <a:solidFill>
            <a:schemeClr val="tx1"/>
          </a:solidFill>
          <a:latin typeface="Calibri Light" panose="020F0302020204030204" pitchFamily="34" charset="0"/>
          <a:ea typeface="黑体" pitchFamily="49" charset="-122"/>
          <a:cs typeface="+mn-cs"/>
        </a:defRPr>
      </a:lvl1pPr>
      <a:lvl2pPr marL="743096" indent="-285807"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Calibri Light" panose="020F0302020204030204" pitchFamily="34" charset="0"/>
          <a:ea typeface="+mn-ea"/>
          <a:cs typeface="+mn-cs"/>
        </a:defRPr>
      </a:lvl2pPr>
      <a:lvl3pPr marL="1143224" indent="-228645"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Calibri Light" panose="020F0302020204030204" pitchFamily="34" charset="0"/>
          <a:ea typeface="+mn-ea"/>
          <a:cs typeface="+mn-cs"/>
        </a:defRPr>
      </a:lvl3pPr>
      <a:lvl4pPr marL="1600515" indent="-228645" algn="l" rtl="0" eaLnBrk="0" fontAlgn="base" hangingPunct="0">
        <a:lnSpc>
          <a:spcPct val="140000"/>
        </a:lnSpc>
        <a:spcBef>
          <a:spcPct val="0"/>
        </a:spcBef>
        <a:spcAft>
          <a:spcPct val="0"/>
        </a:spcAft>
        <a:buChar char="–"/>
        <a:defRPr sz="1400">
          <a:solidFill>
            <a:schemeClr val="tx1"/>
          </a:solidFill>
          <a:latin typeface="Calibri Light" panose="020F0302020204030204" pitchFamily="34" charset="0"/>
          <a:ea typeface="+mn-ea"/>
          <a:cs typeface="+mn-cs"/>
        </a:defRPr>
      </a:lvl4pPr>
      <a:lvl5pPr marL="2057804" indent="-228645" algn="l" rtl="0" eaLnBrk="0" fontAlgn="base" hangingPunct="0">
        <a:lnSpc>
          <a:spcPct val="140000"/>
        </a:lnSpc>
        <a:spcBef>
          <a:spcPct val="0"/>
        </a:spcBef>
        <a:spcAft>
          <a:spcPct val="0"/>
        </a:spcAft>
        <a:buFont typeface="Arial" charset="0"/>
        <a:buChar char="~"/>
        <a:defRPr sz="1200">
          <a:solidFill>
            <a:schemeClr val="tx1"/>
          </a:solidFill>
          <a:latin typeface="Calibri Light" panose="020F0302020204030204" pitchFamily="34" charset="0"/>
          <a:ea typeface="+mn-ea"/>
          <a:cs typeface="+mn-cs"/>
        </a:defRPr>
      </a:lvl5pPr>
      <a:lvl6pPr marL="251509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8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7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6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0" rtl="0" eaLnBrk="1" latinLnBrk="0" hangingPunct="1">
        <a:defRPr sz="1800" kern="1200">
          <a:solidFill>
            <a:schemeClr val="tx1"/>
          </a:solidFill>
          <a:latin typeface="+mn-lt"/>
          <a:ea typeface="+mn-ea"/>
          <a:cs typeface="+mn-cs"/>
        </a:defRPr>
      </a:lvl1pPr>
      <a:lvl2pPr marL="457290" algn="l" defTabSz="914580" rtl="0" eaLnBrk="1" latinLnBrk="0" hangingPunct="1">
        <a:defRPr sz="1800" kern="1200">
          <a:solidFill>
            <a:schemeClr val="tx1"/>
          </a:solidFill>
          <a:latin typeface="+mn-lt"/>
          <a:ea typeface="+mn-ea"/>
          <a:cs typeface="+mn-cs"/>
        </a:defRPr>
      </a:lvl2pPr>
      <a:lvl3pPr marL="914580" algn="l" defTabSz="914580" rtl="0" eaLnBrk="1" latinLnBrk="0" hangingPunct="1">
        <a:defRPr sz="1800" kern="1200">
          <a:solidFill>
            <a:schemeClr val="tx1"/>
          </a:solidFill>
          <a:latin typeface="+mn-lt"/>
          <a:ea typeface="+mn-ea"/>
          <a:cs typeface="+mn-cs"/>
        </a:defRPr>
      </a:lvl3pPr>
      <a:lvl4pPr marL="1371871" algn="l" defTabSz="914580" rtl="0" eaLnBrk="1" latinLnBrk="0" hangingPunct="1">
        <a:defRPr sz="1800" kern="1200">
          <a:solidFill>
            <a:schemeClr val="tx1"/>
          </a:solidFill>
          <a:latin typeface="+mn-lt"/>
          <a:ea typeface="+mn-ea"/>
          <a:cs typeface="+mn-cs"/>
        </a:defRPr>
      </a:lvl4pPr>
      <a:lvl5pPr marL="1829160" algn="l" defTabSz="914580" rtl="0" eaLnBrk="1" latinLnBrk="0" hangingPunct="1">
        <a:defRPr sz="1800" kern="1200">
          <a:solidFill>
            <a:schemeClr val="tx1"/>
          </a:solidFill>
          <a:latin typeface="+mn-lt"/>
          <a:ea typeface="+mn-ea"/>
          <a:cs typeface="+mn-cs"/>
        </a:defRPr>
      </a:lvl5pPr>
      <a:lvl6pPr marL="2286450" algn="l" defTabSz="914580" rtl="0" eaLnBrk="1" latinLnBrk="0" hangingPunct="1">
        <a:defRPr sz="1800" kern="1200">
          <a:solidFill>
            <a:schemeClr val="tx1"/>
          </a:solidFill>
          <a:latin typeface="+mn-lt"/>
          <a:ea typeface="+mn-ea"/>
          <a:cs typeface="+mn-cs"/>
        </a:defRPr>
      </a:lvl6pPr>
      <a:lvl7pPr marL="2743741" algn="l" defTabSz="914580" rtl="0" eaLnBrk="1" latinLnBrk="0" hangingPunct="1">
        <a:defRPr sz="1800" kern="1200">
          <a:solidFill>
            <a:schemeClr val="tx1"/>
          </a:solidFill>
          <a:latin typeface="+mn-lt"/>
          <a:ea typeface="+mn-ea"/>
          <a:cs typeface="+mn-cs"/>
        </a:defRPr>
      </a:lvl7pPr>
      <a:lvl8pPr marL="3201029" algn="l" defTabSz="914580" rtl="0" eaLnBrk="1" latinLnBrk="0" hangingPunct="1">
        <a:defRPr sz="1800" kern="1200">
          <a:solidFill>
            <a:schemeClr val="tx1"/>
          </a:solidFill>
          <a:latin typeface="+mn-lt"/>
          <a:ea typeface="+mn-ea"/>
          <a:cs typeface="+mn-cs"/>
        </a:defRPr>
      </a:lvl8pPr>
      <a:lvl9pPr marL="3658320" algn="l" defTabSz="91458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 y="602763"/>
            <a:ext cx="6126163" cy="133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506270" y="1124933"/>
            <a:ext cx="3810772" cy="107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title style</a:t>
            </a:r>
            <a:endParaRPr lang="zh-CN" altLang="en-US" dirty="0"/>
          </a:p>
        </p:txBody>
      </p:sp>
      <p:sp>
        <p:nvSpPr>
          <p:cNvPr id="2053" name="Rectangle 13"/>
          <p:cNvSpPr>
            <a:spLocks noChangeArrowheads="1"/>
          </p:cNvSpPr>
          <p:nvPr/>
        </p:nvSpPr>
        <p:spPr bwMode="auto">
          <a:xfrm>
            <a:off x="4847758" y="203183"/>
            <a:ext cx="98167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378"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1" name="Rectangle 19"/>
          <p:cNvSpPr>
            <a:spLocks noGrp="1" noChangeArrowheads="1"/>
          </p:cNvSpPr>
          <p:nvPr>
            <p:ph type="dt" sz="quarter" idx="2"/>
          </p:nvPr>
        </p:nvSpPr>
        <p:spPr bwMode="auto">
          <a:xfrm>
            <a:off x="506261" y="204534"/>
            <a:ext cx="1429438"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mj-ea"/>
              </a:defRPr>
            </a:lvl1pPr>
          </a:lstStyle>
          <a:p>
            <a:pPr>
              <a:defRPr/>
            </a:pPr>
            <a:endParaRPr lang="en-US" altLang="zh-CN" dirty="0"/>
          </a:p>
        </p:txBody>
      </p:sp>
      <p:sp>
        <p:nvSpPr>
          <p:cNvPr id="153" name="Text Box 7"/>
          <p:cNvSpPr txBox="1">
            <a:spLocks noChangeArrowheads="1"/>
          </p:cNvSpPr>
          <p:nvPr/>
        </p:nvSpPr>
        <p:spPr bwMode="auto">
          <a:xfrm>
            <a:off x="4843501" y="1714831"/>
            <a:ext cx="1127232" cy="2463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1"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pic>
        <p:nvPicPr>
          <p:cNvPr id="10" name="Picture 77" descr="Logo"/>
          <p:cNvPicPr>
            <a:picLocks noChangeAspect="1" noChangeArrowheads="1"/>
          </p:cNvPicPr>
          <p:nvPr userDrawn="1"/>
        </p:nvPicPr>
        <p:blipFill>
          <a:blip r:embed="rId4" cstate="email"/>
          <a:srcRect/>
          <a:stretch>
            <a:fillRect/>
          </a:stretch>
        </p:blipFill>
        <p:spPr bwMode="auto">
          <a:xfrm>
            <a:off x="5313658" y="2445924"/>
            <a:ext cx="354545" cy="300346"/>
          </a:xfrm>
          <a:prstGeom prst="rect">
            <a:avLst/>
          </a:prstGeom>
          <a:noFill/>
        </p:spPr>
      </p:pic>
      <p:sp>
        <p:nvSpPr>
          <p:cNvPr id="12" name="Text Box 5"/>
          <p:cNvSpPr txBox="1">
            <a:spLocks noChangeArrowheads="1"/>
          </p:cNvSpPr>
          <p:nvPr userDrawn="1"/>
        </p:nvSpPr>
        <p:spPr bwMode="auto">
          <a:xfrm>
            <a:off x="244966" y="2622790"/>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spTree>
  </p:cSld>
  <p:clrMap bg1="lt1" tx1="dk1" bg2="lt2" tx2="dk2" accent1="accent1" accent2="accent2" accent3="accent3" accent4="accent4" accent5="accent5" accent6="accent6" hlink="hlink" folHlink="folHlink"/>
  <p:sldLayoutIdLst>
    <p:sldLayoutId id="2147483816" r:id="rId1"/>
  </p:sldLayoutIdLst>
  <p:transition advClick="0" advTm="8000"/>
  <p:txStyles>
    <p:titleStyle>
      <a:lvl1pPr algn="l" rtl="0" eaLnBrk="0" fontAlgn="base" hangingPunct="0">
        <a:spcBef>
          <a:spcPct val="0"/>
        </a:spcBef>
        <a:spcAft>
          <a:spcPct val="0"/>
        </a:spcAft>
        <a:defRPr sz="3201" b="1">
          <a:solidFill>
            <a:schemeClr val="bg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1"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1"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1"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1" b="1">
          <a:solidFill>
            <a:schemeClr val="bg1"/>
          </a:solidFill>
          <a:latin typeface="FrutigerNext LT Medium" pitchFamily="34" charset="0"/>
          <a:ea typeface="黑体" pitchFamily="49" charset="-122"/>
          <a:cs typeface="宋体" charset="-122"/>
        </a:defRPr>
      </a:lvl5pPr>
      <a:lvl6pPr marL="45729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7" indent="-342967" algn="l" rtl="0" eaLnBrk="0" fontAlgn="base" hangingPunct="0">
        <a:spcBef>
          <a:spcPct val="20000"/>
        </a:spcBef>
        <a:spcAft>
          <a:spcPct val="0"/>
        </a:spcAft>
        <a:buClr>
          <a:srgbClr val="990000"/>
        </a:buClr>
        <a:buChar char="•"/>
        <a:defRPr sz="2401" b="1">
          <a:solidFill>
            <a:schemeClr val="tx1"/>
          </a:solidFill>
          <a:latin typeface="+mn-lt"/>
          <a:ea typeface="+mn-ea"/>
          <a:cs typeface="+mn-cs"/>
        </a:defRPr>
      </a:lvl1pPr>
      <a:lvl2pPr marL="743096" indent="-285807" algn="l" rtl="0" eaLnBrk="0" fontAlgn="base" hangingPunct="0">
        <a:spcBef>
          <a:spcPct val="20000"/>
        </a:spcBef>
        <a:spcAft>
          <a:spcPct val="0"/>
        </a:spcAft>
        <a:buFont typeface="Arial" charset="0"/>
        <a:buChar char="›"/>
        <a:defRPr sz="2001">
          <a:solidFill>
            <a:schemeClr val="tx1"/>
          </a:solidFill>
          <a:latin typeface="+mn-lt"/>
          <a:ea typeface="+mn-ea"/>
          <a:cs typeface="+mn-cs"/>
        </a:defRPr>
      </a:lvl2pPr>
      <a:lvl3pPr marL="1143224" indent="-228645"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515" indent="-228645" algn="l" rtl="0" eaLnBrk="0" fontAlgn="base" hangingPunct="0">
        <a:spcBef>
          <a:spcPct val="20000"/>
        </a:spcBef>
        <a:spcAft>
          <a:spcPct val="0"/>
        </a:spcAft>
        <a:buChar char="–"/>
        <a:defRPr sz="1600">
          <a:solidFill>
            <a:schemeClr val="tx1"/>
          </a:solidFill>
          <a:latin typeface="+mn-lt"/>
          <a:ea typeface="+mn-ea"/>
          <a:cs typeface="+mn-cs"/>
        </a:defRPr>
      </a:lvl4pPr>
      <a:lvl5pPr marL="2057804" indent="-228645"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509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8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7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6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0" rtl="0" eaLnBrk="1" latinLnBrk="0" hangingPunct="1">
        <a:defRPr sz="1800" kern="1200">
          <a:solidFill>
            <a:schemeClr val="tx1"/>
          </a:solidFill>
          <a:latin typeface="+mn-lt"/>
          <a:ea typeface="+mn-ea"/>
          <a:cs typeface="+mn-cs"/>
        </a:defRPr>
      </a:lvl1pPr>
      <a:lvl2pPr marL="457290" algn="l" defTabSz="914580" rtl="0" eaLnBrk="1" latinLnBrk="0" hangingPunct="1">
        <a:defRPr sz="1800" kern="1200">
          <a:solidFill>
            <a:schemeClr val="tx1"/>
          </a:solidFill>
          <a:latin typeface="+mn-lt"/>
          <a:ea typeface="+mn-ea"/>
          <a:cs typeface="+mn-cs"/>
        </a:defRPr>
      </a:lvl2pPr>
      <a:lvl3pPr marL="914580" algn="l" defTabSz="914580" rtl="0" eaLnBrk="1" latinLnBrk="0" hangingPunct="1">
        <a:defRPr sz="1800" kern="1200">
          <a:solidFill>
            <a:schemeClr val="tx1"/>
          </a:solidFill>
          <a:latin typeface="+mn-lt"/>
          <a:ea typeface="+mn-ea"/>
          <a:cs typeface="+mn-cs"/>
        </a:defRPr>
      </a:lvl3pPr>
      <a:lvl4pPr marL="1371871" algn="l" defTabSz="914580" rtl="0" eaLnBrk="1" latinLnBrk="0" hangingPunct="1">
        <a:defRPr sz="1800" kern="1200">
          <a:solidFill>
            <a:schemeClr val="tx1"/>
          </a:solidFill>
          <a:latin typeface="+mn-lt"/>
          <a:ea typeface="+mn-ea"/>
          <a:cs typeface="+mn-cs"/>
        </a:defRPr>
      </a:lvl4pPr>
      <a:lvl5pPr marL="1829160" algn="l" defTabSz="914580" rtl="0" eaLnBrk="1" latinLnBrk="0" hangingPunct="1">
        <a:defRPr sz="1800" kern="1200">
          <a:solidFill>
            <a:schemeClr val="tx1"/>
          </a:solidFill>
          <a:latin typeface="+mn-lt"/>
          <a:ea typeface="+mn-ea"/>
          <a:cs typeface="+mn-cs"/>
        </a:defRPr>
      </a:lvl5pPr>
      <a:lvl6pPr marL="2286450" algn="l" defTabSz="914580" rtl="0" eaLnBrk="1" latinLnBrk="0" hangingPunct="1">
        <a:defRPr sz="1800" kern="1200">
          <a:solidFill>
            <a:schemeClr val="tx1"/>
          </a:solidFill>
          <a:latin typeface="+mn-lt"/>
          <a:ea typeface="+mn-ea"/>
          <a:cs typeface="+mn-cs"/>
        </a:defRPr>
      </a:lvl6pPr>
      <a:lvl7pPr marL="2743741" algn="l" defTabSz="914580" rtl="0" eaLnBrk="1" latinLnBrk="0" hangingPunct="1">
        <a:defRPr sz="1800" kern="1200">
          <a:solidFill>
            <a:schemeClr val="tx1"/>
          </a:solidFill>
          <a:latin typeface="+mn-lt"/>
          <a:ea typeface="+mn-ea"/>
          <a:cs typeface="+mn-cs"/>
        </a:defRPr>
      </a:lvl7pPr>
      <a:lvl8pPr marL="3201029" algn="l" defTabSz="914580" rtl="0" eaLnBrk="1" latinLnBrk="0" hangingPunct="1">
        <a:defRPr sz="1800" kern="1200">
          <a:solidFill>
            <a:schemeClr val="tx1"/>
          </a:solidFill>
          <a:latin typeface="+mn-lt"/>
          <a:ea typeface="+mn-ea"/>
          <a:cs typeface="+mn-cs"/>
        </a:defRPr>
      </a:lvl8pPr>
      <a:lvl9pPr marL="3658320" algn="l" defTabSz="91458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7" name="Rectangle 8"/>
          <p:cNvSpPr>
            <a:spLocks noGrp="1" noChangeArrowheads="1"/>
          </p:cNvSpPr>
          <p:nvPr>
            <p:ph type="title"/>
          </p:nvPr>
        </p:nvSpPr>
        <p:spPr bwMode="auto">
          <a:xfrm>
            <a:off x="506261" y="1923421"/>
            <a:ext cx="3955416" cy="1077474"/>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title style</a:t>
            </a:r>
            <a:endParaRPr lang="zh-CN" altLang="en-US" dirty="0"/>
          </a:p>
        </p:txBody>
      </p:sp>
      <p:sp>
        <p:nvSpPr>
          <p:cNvPr id="5128" name="Rectangle 13"/>
          <p:cNvSpPr>
            <a:spLocks noChangeArrowheads="1"/>
          </p:cNvSpPr>
          <p:nvPr/>
        </p:nvSpPr>
        <p:spPr bwMode="auto">
          <a:xfrm>
            <a:off x="4847758" y="203183"/>
            <a:ext cx="98167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378"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5" name="Rectangle 19"/>
          <p:cNvSpPr>
            <a:spLocks noGrp="1" noChangeArrowheads="1"/>
          </p:cNvSpPr>
          <p:nvPr>
            <p:ph type="dt" sz="quarter" idx="2"/>
          </p:nvPr>
        </p:nvSpPr>
        <p:spPr bwMode="auto">
          <a:xfrm>
            <a:off x="506261" y="204534"/>
            <a:ext cx="1429438"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mj-ea"/>
              </a:defRPr>
            </a:lvl1pPr>
          </a:lstStyle>
          <a:p>
            <a:pPr>
              <a:defRPr/>
            </a:pPr>
            <a:endParaRPr lang="en-US" altLang="zh-CN" dirty="0"/>
          </a:p>
        </p:txBody>
      </p:sp>
      <p:pic>
        <p:nvPicPr>
          <p:cNvPr id="5201" name="Picture 81" descr="200016582-001副本"/>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 y="541131"/>
            <a:ext cx="6126163" cy="1259026"/>
          </a:xfrm>
          <a:prstGeom prst="rect">
            <a:avLst/>
          </a:prstGeom>
          <a:noFill/>
          <a:extLst>
            <a:ext uri="{909E8E84-426E-40DD-AFC4-6F175D3DCCD1}">
              <a14:hiddenFill xmlns:a14="http://schemas.microsoft.com/office/drawing/2010/main">
                <a:solidFill>
                  <a:srgbClr val="FFFFFF"/>
                </a:solidFill>
              </a14:hiddenFill>
            </a:ext>
          </a:extLst>
        </p:spPr>
      </p:pic>
      <p:pic>
        <p:nvPicPr>
          <p:cNvPr id="5202" name="Picture 82" descr="未标题-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075605" y="541135"/>
            <a:ext cx="2050562" cy="1258349"/>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4843501" y="1619338"/>
            <a:ext cx="1127232" cy="2463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1">
                <a:solidFill>
                  <a:srgbClr val="FFFFFF"/>
                </a:solidFill>
                <a:latin typeface="FrutigerNext LT Bold" pitchFamily="34" charset="0"/>
                <a:ea typeface="MS PGothic" pitchFamily="34" charset="-128"/>
              </a:rPr>
              <a:t>www.huawei.com</a:t>
            </a:r>
          </a:p>
        </p:txBody>
      </p:sp>
      <p:pic>
        <p:nvPicPr>
          <p:cNvPr id="11" name="Picture 77" descr="Logo"/>
          <p:cNvPicPr>
            <a:picLocks noChangeAspect="1" noChangeArrowheads="1"/>
          </p:cNvPicPr>
          <p:nvPr userDrawn="1"/>
        </p:nvPicPr>
        <p:blipFill>
          <a:blip r:embed="rId5" cstate="email"/>
          <a:srcRect/>
          <a:stretch>
            <a:fillRect/>
          </a:stretch>
        </p:blipFill>
        <p:spPr bwMode="auto">
          <a:xfrm>
            <a:off x="5313658" y="2445924"/>
            <a:ext cx="354545" cy="300346"/>
          </a:xfrm>
          <a:prstGeom prst="rect">
            <a:avLst/>
          </a:prstGeom>
          <a:noFill/>
        </p:spPr>
      </p:pic>
      <p:sp>
        <p:nvSpPr>
          <p:cNvPr id="12" name="Text Box 5"/>
          <p:cNvSpPr txBox="1">
            <a:spLocks noChangeArrowheads="1"/>
          </p:cNvSpPr>
          <p:nvPr userDrawn="1"/>
        </p:nvSpPr>
        <p:spPr bwMode="auto">
          <a:xfrm>
            <a:off x="244966" y="2622790"/>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txStyles>
    <p:titleStyle>
      <a:lvl1pPr algn="l" rtl="0" eaLnBrk="0" fontAlgn="base" hangingPunct="0">
        <a:spcBef>
          <a:spcPct val="0"/>
        </a:spcBef>
        <a:spcAft>
          <a:spcPct val="0"/>
        </a:spcAft>
        <a:defRPr sz="3201" b="1">
          <a:solidFill>
            <a:schemeClr val="tx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5pPr>
      <a:lvl6pPr marL="45729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7" indent="-342967" algn="l" rtl="0" eaLnBrk="0" fontAlgn="base" hangingPunct="0">
        <a:spcBef>
          <a:spcPct val="20000"/>
        </a:spcBef>
        <a:spcAft>
          <a:spcPct val="0"/>
        </a:spcAft>
        <a:buClr>
          <a:srgbClr val="990000"/>
        </a:buClr>
        <a:buChar char="•"/>
        <a:defRPr sz="2401" b="1">
          <a:solidFill>
            <a:schemeClr val="tx1"/>
          </a:solidFill>
          <a:latin typeface="+mn-lt"/>
          <a:ea typeface="+mn-ea"/>
          <a:cs typeface="+mn-cs"/>
        </a:defRPr>
      </a:lvl1pPr>
      <a:lvl2pPr marL="743096" indent="-285807" algn="l" rtl="0" eaLnBrk="0" fontAlgn="base" hangingPunct="0">
        <a:spcBef>
          <a:spcPct val="20000"/>
        </a:spcBef>
        <a:spcAft>
          <a:spcPct val="0"/>
        </a:spcAft>
        <a:buFont typeface="Arial" charset="0"/>
        <a:buChar char="›"/>
        <a:defRPr sz="2001">
          <a:solidFill>
            <a:schemeClr val="tx1"/>
          </a:solidFill>
          <a:latin typeface="+mn-lt"/>
          <a:ea typeface="+mn-ea"/>
          <a:cs typeface="+mn-cs"/>
        </a:defRPr>
      </a:lvl2pPr>
      <a:lvl3pPr marL="1143224" indent="-228645"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515" indent="-228645" algn="l" rtl="0" eaLnBrk="0" fontAlgn="base" hangingPunct="0">
        <a:spcBef>
          <a:spcPct val="20000"/>
        </a:spcBef>
        <a:spcAft>
          <a:spcPct val="0"/>
        </a:spcAft>
        <a:buChar char="–"/>
        <a:defRPr sz="1600">
          <a:solidFill>
            <a:schemeClr val="tx1"/>
          </a:solidFill>
          <a:latin typeface="+mn-lt"/>
          <a:ea typeface="+mn-ea"/>
          <a:cs typeface="+mn-cs"/>
        </a:defRPr>
      </a:lvl4pPr>
      <a:lvl5pPr marL="2057804" indent="-228645"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509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8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7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6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0" rtl="0" eaLnBrk="1" latinLnBrk="0" hangingPunct="1">
        <a:defRPr sz="1800" kern="1200">
          <a:solidFill>
            <a:schemeClr val="tx1"/>
          </a:solidFill>
          <a:latin typeface="+mn-lt"/>
          <a:ea typeface="+mn-ea"/>
          <a:cs typeface="+mn-cs"/>
        </a:defRPr>
      </a:lvl1pPr>
      <a:lvl2pPr marL="457290" algn="l" defTabSz="914580" rtl="0" eaLnBrk="1" latinLnBrk="0" hangingPunct="1">
        <a:defRPr sz="1800" kern="1200">
          <a:solidFill>
            <a:schemeClr val="tx1"/>
          </a:solidFill>
          <a:latin typeface="+mn-lt"/>
          <a:ea typeface="+mn-ea"/>
          <a:cs typeface="+mn-cs"/>
        </a:defRPr>
      </a:lvl2pPr>
      <a:lvl3pPr marL="914580" algn="l" defTabSz="914580" rtl="0" eaLnBrk="1" latinLnBrk="0" hangingPunct="1">
        <a:defRPr sz="1800" kern="1200">
          <a:solidFill>
            <a:schemeClr val="tx1"/>
          </a:solidFill>
          <a:latin typeface="+mn-lt"/>
          <a:ea typeface="+mn-ea"/>
          <a:cs typeface="+mn-cs"/>
        </a:defRPr>
      </a:lvl3pPr>
      <a:lvl4pPr marL="1371871" algn="l" defTabSz="914580" rtl="0" eaLnBrk="1" latinLnBrk="0" hangingPunct="1">
        <a:defRPr sz="1800" kern="1200">
          <a:solidFill>
            <a:schemeClr val="tx1"/>
          </a:solidFill>
          <a:latin typeface="+mn-lt"/>
          <a:ea typeface="+mn-ea"/>
          <a:cs typeface="+mn-cs"/>
        </a:defRPr>
      </a:lvl4pPr>
      <a:lvl5pPr marL="1829160" algn="l" defTabSz="914580" rtl="0" eaLnBrk="1" latinLnBrk="0" hangingPunct="1">
        <a:defRPr sz="1800" kern="1200">
          <a:solidFill>
            <a:schemeClr val="tx1"/>
          </a:solidFill>
          <a:latin typeface="+mn-lt"/>
          <a:ea typeface="+mn-ea"/>
          <a:cs typeface="+mn-cs"/>
        </a:defRPr>
      </a:lvl5pPr>
      <a:lvl6pPr marL="2286450" algn="l" defTabSz="914580" rtl="0" eaLnBrk="1" latinLnBrk="0" hangingPunct="1">
        <a:defRPr sz="1800" kern="1200">
          <a:solidFill>
            <a:schemeClr val="tx1"/>
          </a:solidFill>
          <a:latin typeface="+mn-lt"/>
          <a:ea typeface="+mn-ea"/>
          <a:cs typeface="+mn-cs"/>
        </a:defRPr>
      </a:lvl6pPr>
      <a:lvl7pPr marL="2743741" algn="l" defTabSz="914580" rtl="0" eaLnBrk="1" latinLnBrk="0" hangingPunct="1">
        <a:defRPr sz="1800" kern="1200">
          <a:solidFill>
            <a:schemeClr val="tx1"/>
          </a:solidFill>
          <a:latin typeface="+mn-lt"/>
          <a:ea typeface="+mn-ea"/>
          <a:cs typeface="+mn-cs"/>
        </a:defRPr>
      </a:lvl7pPr>
      <a:lvl8pPr marL="3201029" algn="l" defTabSz="914580" rtl="0" eaLnBrk="1" latinLnBrk="0" hangingPunct="1">
        <a:defRPr sz="1800" kern="1200">
          <a:solidFill>
            <a:schemeClr val="tx1"/>
          </a:solidFill>
          <a:latin typeface="+mn-lt"/>
          <a:ea typeface="+mn-ea"/>
          <a:cs typeface="+mn-cs"/>
        </a:defRPr>
      </a:lvl8pPr>
      <a:lvl9pPr marL="3658320" algn="l" defTabSz="91458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506268" y="1923422"/>
            <a:ext cx="4052201" cy="107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title style</a:t>
            </a:r>
            <a:endParaRPr lang="zh-CN" altLang="en-US" dirty="0"/>
          </a:p>
        </p:txBody>
      </p:sp>
      <p:sp>
        <p:nvSpPr>
          <p:cNvPr id="6152" name="Rectangle 13"/>
          <p:cNvSpPr>
            <a:spLocks noChangeArrowheads="1"/>
          </p:cNvSpPr>
          <p:nvPr/>
        </p:nvSpPr>
        <p:spPr bwMode="auto">
          <a:xfrm>
            <a:off x="4847758" y="203183"/>
            <a:ext cx="98167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378"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5" name="Rectangle 19"/>
          <p:cNvSpPr>
            <a:spLocks noGrp="1" noChangeArrowheads="1"/>
          </p:cNvSpPr>
          <p:nvPr>
            <p:ph type="dt" sz="quarter" idx="2"/>
          </p:nvPr>
        </p:nvSpPr>
        <p:spPr bwMode="auto">
          <a:xfrm>
            <a:off x="506261" y="203180"/>
            <a:ext cx="1429438"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黑体" pitchFamily="49" charset="-122"/>
              </a:defRPr>
            </a:lvl1pPr>
          </a:lstStyle>
          <a:p>
            <a:pPr>
              <a:defRPr/>
            </a:pPr>
            <a:endParaRPr lang="en-US" altLang="zh-CN" dirty="0"/>
          </a:p>
        </p:txBody>
      </p:sp>
      <p:pic>
        <p:nvPicPr>
          <p:cNvPr id="6225" name="Picture 81" descr="bra200912090008_M副本"/>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 y="541131"/>
            <a:ext cx="6126163" cy="1259026"/>
          </a:xfrm>
          <a:prstGeom prst="rect">
            <a:avLst/>
          </a:prstGeom>
          <a:noFill/>
          <a:extLst>
            <a:ext uri="{909E8E84-426E-40DD-AFC4-6F175D3DCCD1}">
              <a14:hiddenFill xmlns:a14="http://schemas.microsoft.com/office/drawing/2010/main">
                <a:solidFill>
                  <a:srgbClr val="FFFFFF"/>
                </a:solidFill>
              </a14:hiddenFill>
            </a:ext>
          </a:extLst>
        </p:spPr>
      </p:pic>
      <p:pic>
        <p:nvPicPr>
          <p:cNvPr id="6226" name="Picture 82" descr="未标题-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075605" y="541135"/>
            <a:ext cx="2050562" cy="1258349"/>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4843501" y="1619338"/>
            <a:ext cx="1127232" cy="2463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1"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pic>
        <p:nvPicPr>
          <p:cNvPr id="11" name="Picture 77" descr="Logo"/>
          <p:cNvPicPr>
            <a:picLocks noChangeAspect="1" noChangeArrowheads="1"/>
          </p:cNvPicPr>
          <p:nvPr userDrawn="1"/>
        </p:nvPicPr>
        <p:blipFill>
          <a:blip r:embed="rId5" cstate="email"/>
          <a:srcRect/>
          <a:stretch>
            <a:fillRect/>
          </a:stretch>
        </p:blipFill>
        <p:spPr bwMode="auto">
          <a:xfrm>
            <a:off x="5313658" y="2445924"/>
            <a:ext cx="354545" cy="300346"/>
          </a:xfrm>
          <a:prstGeom prst="rect">
            <a:avLst/>
          </a:prstGeom>
          <a:noFill/>
        </p:spPr>
      </p:pic>
      <p:sp>
        <p:nvSpPr>
          <p:cNvPr id="12" name="Text Box 5"/>
          <p:cNvSpPr txBox="1">
            <a:spLocks noChangeArrowheads="1"/>
          </p:cNvSpPr>
          <p:nvPr userDrawn="1"/>
        </p:nvSpPr>
        <p:spPr bwMode="auto">
          <a:xfrm>
            <a:off x="244966" y="2622790"/>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txStyles>
    <p:titleStyle>
      <a:lvl1pPr algn="l" rtl="0" eaLnBrk="0" fontAlgn="base" hangingPunct="0">
        <a:spcBef>
          <a:spcPct val="0"/>
        </a:spcBef>
        <a:spcAft>
          <a:spcPct val="0"/>
        </a:spcAft>
        <a:defRPr sz="3201" b="1">
          <a:solidFill>
            <a:schemeClr val="tx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5pPr>
      <a:lvl6pPr marL="45729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7" indent="-342967" algn="l" rtl="0" eaLnBrk="0" fontAlgn="base" hangingPunct="0">
        <a:spcBef>
          <a:spcPct val="20000"/>
        </a:spcBef>
        <a:spcAft>
          <a:spcPct val="0"/>
        </a:spcAft>
        <a:buClr>
          <a:srgbClr val="990000"/>
        </a:buClr>
        <a:buChar char="•"/>
        <a:defRPr sz="2401" b="1">
          <a:solidFill>
            <a:schemeClr val="tx1"/>
          </a:solidFill>
          <a:latin typeface="+mn-lt"/>
          <a:ea typeface="+mn-ea"/>
          <a:cs typeface="+mn-cs"/>
        </a:defRPr>
      </a:lvl1pPr>
      <a:lvl2pPr marL="743096" indent="-285807" algn="l" rtl="0" eaLnBrk="0" fontAlgn="base" hangingPunct="0">
        <a:spcBef>
          <a:spcPct val="20000"/>
        </a:spcBef>
        <a:spcAft>
          <a:spcPct val="0"/>
        </a:spcAft>
        <a:buFont typeface="Arial" charset="0"/>
        <a:buChar char="›"/>
        <a:defRPr sz="2001">
          <a:solidFill>
            <a:schemeClr val="tx1"/>
          </a:solidFill>
          <a:latin typeface="+mn-lt"/>
          <a:ea typeface="+mn-ea"/>
          <a:cs typeface="+mn-cs"/>
        </a:defRPr>
      </a:lvl2pPr>
      <a:lvl3pPr marL="1143224" indent="-228645"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515" indent="-228645" algn="l" rtl="0" eaLnBrk="0" fontAlgn="base" hangingPunct="0">
        <a:spcBef>
          <a:spcPct val="20000"/>
        </a:spcBef>
        <a:spcAft>
          <a:spcPct val="0"/>
        </a:spcAft>
        <a:buChar char="–"/>
        <a:defRPr sz="1600">
          <a:solidFill>
            <a:schemeClr val="tx1"/>
          </a:solidFill>
          <a:latin typeface="+mn-lt"/>
          <a:ea typeface="+mn-ea"/>
          <a:cs typeface="+mn-cs"/>
        </a:defRPr>
      </a:lvl4pPr>
      <a:lvl5pPr marL="2057804" indent="-228645"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509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8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7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6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0" rtl="0" eaLnBrk="1" latinLnBrk="0" hangingPunct="1">
        <a:defRPr sz="1800" kern="1200">
          <a:solidFill>
            <a:schemeClr val="tx1"/>
          </a:solidFill>
          <a:latin typeface="+mn-lt"/>
          <a:ea typeface="+mn-ea"/>
          <a:cs typeface="+mn-cs"/>
        </a:defRPr>
      </a:lvl1pPr>
      <a:lvl2pPr marL="457290" algn="l" defTabSz="914580" rtl="0" eaLnBrk="1" latinLnBrk="0" hangingPunct="1">
        <a:defRPr sz="1800" kern="1200">
          <a:solidFill>
            <a:schemeClr val="tx1"/>
          </a:solidFill>
          <a:latin typeface="+mn-lt"/>
          <a:ea typeface="+mn-ea"/>
          <a:cs typeface="+mn-cs"/>
        </a:defRPr>
      </a:lvl2pPr>
      <a:lvl3pPr marL="914580" algn="l" defTabSz="914580" rtl="0" eaLnBrk="1" latinLnBrk="0" hangingPunct="1">
        <a:defRPr sz="1800" kern="1200">
          <a:solidFill>
            <a:schemeClr val="tx1"/>
          </a:solidFill>
          <a:latin typeface="+mn-lt"/>
          <a:ea typeface="+mn-ea"/>
          <a:cs typeface="+mn-cs"/>
        </a:defRPr>
      </a:lvl3pPr>
      <a:lvl4pPr marL="1371871" algn="l" defTabSz="914580" rtl="0" eaLnBrk="1" latinLnBrk="0" hangingPunct="1">
        <a:defRPr sz="1800" kern="1200">
          <a:solidFill>
            <a:schemeClr val="tx1"/>
          </a:solidFill>
          <a:latin typeface="+mn-lt"/>
          <a:ea typeface="+mn-ea"/>
          <a:cs typeface="+mn-cs"/>
        </a:defRPr>
      </a:lvl4pPr>
      <a:lvl5pPr marL="1829160" algn="l" defTabSz="914580" rtl="0" eaLnBrk="1" latinLnBrk="0" hangingPunct="1">
        <a:defRPr sz="1800" kern="1200">
          <a:solidFill>
            <a:schemeClr val="tx1"/>
          </a:solidFill>
          <a:latin typeface="+mn-lt"/>
          <a:ea typeface="+mn-ea"/>
          <a:cs typeface="+mn-cs"/>
        </a:defRPr>
      </a:lvl5pPr>
      <a:lvl6pPr marL="2286450" algn="l" defTabSz="914580" rtl="0" eaLnBrk="1" latinLnBrk="0" hangingPunct="1">
        <a:defRPr sz="1800" kern="1200">
          <a:solidFill>
            <a:schemeClr val="tx1"/>
          </a:solidFill>
          <a:latin typeface="+mn-lt"/>
          <a:ea typeface="+mn-ea"/>
          <a:cs typeface="+mn-cs"/>
        </a:defRPr>
      </a:lvl6pPr>
      <a:lvl7pPr marL="2743741" algn="l" defTabSz="914580" rtl="0" eaLnBrk="1" latinLnBrk="0" hangingPunct="1">
        <a:defRPr sz="1800" kern="1200">
          <a:solidFill>
            <a:schemeClr val="tx1"/>
          </a:solidFill>
          <a:latin typeface="+mn-lt"/>
          <a:ea typeface="+mn-ea"/>
          <a:cs typeface="+mn-cs"/>
        </a:defRPr>
      </a:lvl7pPr>
      <a:lvl8pPr marL="3201029" algn="l" defTabSz="914580" rtl="0" eaLnBrk="1" latinLnBrk="0" hangingPunct="1">
        <a:defRPr sz="1800" kern="1200">
          <a:solidFill>
            <a:schemeClr val="tx1"/>
          </a:solidFill>
          <a:latin typeface="+mn-lt"/>
          <a:ea typeface="+mn-ea"/>
          <a:cs typeface="+mn-cs"/>
        </a:defRPr>
      </a:lvl8pPr>
      <a:lvl9pPr marL="3658320" algn="l" defTabSz="91458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506262" y="1923422"/>
            <a:ext cx="4196848" cy="107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a:t>Click to edit Master title style</a:t>
            </a:r>
            <a:endParaRPr lang="zh-CN" altLang="en-US"/>
          </a:p>
        </p:txBody>
      </p:sp>
      <p:sp>
        <p:nvSpPr>
          <p:cNvPr id="7176" name="Rectangle 13"/>
          <p:cNvSpPr>
            <a:spLocks noChangeArrowheads="1"/>
          </p:cNvSpPr>
          <p:nvPr/>
        </p:nvSpPr>
        <p:spPr bwMode="auto">
          <a:xfrm>
            <a:off x="4847758" y="203183"/>
            <a:ext cx="98167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378"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5" name="Rectangle 19"/>
          <p:cNvSpPr>
            <a:spLocks noGrp="1" noChangeArrowheads="1"/>
          </p:cNvSpPr>
          <p:nvPr>
            <p:ph type="dt" sz="quarter" idx="2"/>
          </p:nvPr>
        </p:nvSpPr>
        <p:spPr bwMode="auto">
          <a:xfrm>
            <a:off x="506261" y="203180"/>
            <a:ext cx="1429438"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黑体" pitchFamily="49" charset="-122"/>
              </a:defRPr>
            </a:lvl1pPr>
          </a:lstStyle>
          <a:p>
            <a:pPr>
              <a:defRPr/>
            </a:pPr>
            <a:endParaRPr lang="en-US" altLang="zh-CN"/>
          </a:p>
        </p:txBody>
      </p:sp>
      <p:pic>
        <p:nvPicPr>
          <p:cNvPr id="7249" name="Picture 81" descr="sb10064568n-001副本"/>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 y="541131"/>
            <a:ext cx="6126163" cy="1259026"/>
          </a:xfrm>
          <a:prstGeom prst="rect">
            <a:avLst/>
          </a:prstGeom>
          <a:noFill/>
          <a:extLst>
            <a:ext uri="{909E8E84-426E-40DD-AFC4-6F175D3DCCD1}">
              <a14:hiddenFill xmlns:a14="http://schemas.microsoft.com/office/drawing/2010/main">
                <a:solidFill>
                  <a:srgbClr val="FFFFFF"/>
                </a:solidFill>
              </a14:hiddenFill>
            </a:ext>
          </a:extLst>
        </p:spPr>
      </p:pic>
      <p:pic>
        <p:nvPicPr>
          <p:cNvPr id="7250" name="Picture 82" descr="未标题-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075605" y="541135"/>
            <a:ext cx="2050562" cy="1258349"/>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4843501" y="1619338"/>
            <a:ext cx="1127232" cy="2463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1"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pic>
        <p:nvPicPr>
          <p:cNvPr id="11" name="Picture 77" descr="Logo"/>
          <p:cNvPicPr>
            <a:picLocks noChangeAspect="1" noChangeArrowheads="1"/>
          </p:cNvPicPr>
          <p:nvPr userDrawn="1"/>
        </p:nvPicPr>
        <p:blipFill>
          <a:blip r:embed="rId5" cstate="email"/>
          <a:srcRect/>
          <a:stretch>
            <a:fillRect/>
          </a:stretch>
        </p:blipFill>
        <p:spPr bwMode="auto">
          <a:xfrm>
            <a:off x="5313658" y="2445924"/>
            <a:ext cx="354545" cy="300346"/>
          </a:xfrm>
          <a:prstGeom prst="rect">
            <a:avLst/>
          </a:prstGeom>
          <a:noFill/>
        </p:spPr>
      </p:pic>
      <p:sp>
        <p:nvSpPr>
          <p:cNvPr id="12" name="Text Box 5"/>
          <p:cNvSpPr txBox="1">
            <a:spLocks noChangeArrowheads="1"/>
          </p:cNvSpPr>
          <p:nvPr userDrawn="1"/>
        </p:nvSpPr>
        <p:spPr bwMode="auto">
          <a:xfrm>
            <a:off x="244966" y="2622790"/>
            <a:ext cx="2102692"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Light" panose="020F0302020204030204"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txStyles>
    <p:titleStyle>
      <a:lvl1pPr algn="l" rtl="0" eaLnBrk="0" fontAlgn="base" hangingPunct="0">
        <a:spcBef>
          <a:spcPct val="0"/>
        </a:spcBef>
        <a:spcAft>
          <a:spcPct val="0"/>
        </a:spcAft>
        <a:defRPr sz="3201" b="1">
          <a:solidFill>
            <a:schemeClr val="tx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5pPr>
      <a:lvl6pPr marL="45729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7" indent="-342967" algn="l" rtl="0" eaLnBrk="0" fontAlgn="base" hangingPunct="0">
        <a:spcBef>
          <a:spcPct val="20000"/>
        </a:spcBef>
        <a:spcAft>
          <a:spcPct val="0"/>
        </a:spcAft>
        <a:buClr>
          <a:srgbClr val="990000"/>
        </a:buClr>
        <a:buChar char="•"/>
        <a:defRPr sz="2401" b="1">
          <a:solidFill>
            <a:schemeClr val="tx1"/>
          </a:solidFill>
          <a:latin typeface="+mn-lt"/>
          <a:ea typeface="+mn-ea"/>
          <a:cs typeface="+mn-cs"/>
        </a:defRPr>
      </a:lvl1pPr>
      <a:lvl2pPr marL="743096" indent="-285807" algn="l" rtl="0" eaLnBrk="0" fontAlgn="base" hangingPunct="0">
        <a:spcBef>
          <a:spcPct val="20000"/>
        </a:spcBef>
        <a:spcAft>
          <a:spcPct val="0"/>
        </a:spcAft>
        <a:buFont typeface="Arial" charset="0"/>
        <a:buChar char="›"/>
        <a:defRPr sz="2001">
          <a:solidFill>
            <a:schemeClr val="tx1"/>
          </a:solidFill>
          <a:latin typeface="+mn-lt"/>
          <a:ea typeface="+mn-ea"/>
          <a:cs typeface="+mn-cs"/>
        </a:defRPr>
      </a:lvl2pPr>
      <a:lvl3pPr marL="1143224" indent="-228645"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515" indent="-228645" algn="l" rtl="0" eaLnBrk="0" fontAlgn="base" hangingPunct="0">
        <a:spcBef>
          <a:spcPct val="20000"/>
        </a:spcBef>
        <a:spcAft>
          <a:spcPct val="0"/>
        </a:spcAft>
        <a:buChar char="–"/>
        <a:defRPr sz="1600">
          <a:solidFill>
            <a:schemeClr val="tx1"/>
          </a:solidFill>
          <a:latin typeface="+mn-lt"/>
          <a:ea typeface="+mn-ea"/>
          <a:cs typeface="+mn-cs"/>
        </a:defRPr>
      </a:lvl4pPr>
      <a:lvl5pPr marL="2057804" indent="-228645"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509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8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7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6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0" rtl="0" eaLnBrk="1" latinLnBrk="0" hangingPunct="1">
        <a:defRPr sz="1800" kern="1200">
          <a:solidFill>
            <a:schemeClr val="tx1"/>
          </a:solidFill>
          <a:latin typeface="+mn-lt"/>
          <a:ea typeface="+mn-ea"/>
          <a:cs typeface="+mn-cs"/>
        </a:defRPr>
      </a:lvl1pPr>
      <a:lvl2pPr marL="457290" algn="l" defTabSz="914580" rtl="0" eaLnBrk="1" latinLnBrk="0" hangingPunct="1">
        <a:defRPr sz="1800" kern="1200">
          <a:solidFill>
            <a:schemeClr val="tx1"/>
          </a:solidFill>
          <a:latin typeface="+mn-lt"/>
          <a:ea typeface="+mn-ea"/>
          <a:cs typeface="+mn-cs"/>
        </a:defRPr>
      </a:lvl2pPr>
      <a:lvl3pPr marL="914580" algn="l" defTabSz="914580" rtl="0" eaLnBrk="1" latinLnBrk="0" hangingPunct="1">
        <a:defRPr sz="1800" kern="1200">
          <a:solidFill>
            <a:schemeClr val="tx1"/>
          </a:solidFill>
          <a:latin typeface="+mn-lt"/>
          <a:ea typeface="+mn-ea"/>
          <a:cs typeface="+mn-cs"/>
        </a:defRPr>
      </a:lvl3pPr>
      <a:lvl4pPr marL="1371871" algn="l" defTabSz="914580" rtl="0" eaLnBrk="1" latinLnBrk="0" hangingPunct="1">
        <a:defRPr sz="1800" kern="1200">
          <a:solidFill>
            <a:schemeClr val="tx1"/>
          </a:solidFill>
          <a:latin typeface="+mn-lt"/>
          <a:ea typeface="+mn-ea"/>
          <a:cs typeface="+mn-cs"/>
        </a:defRPr>
      </a:lvl4pPr>
      <a:lvl5pPr marL="1829160" algn="l" defTabSz="914580" rtl="0" eaLnBrk="1" latinLnBrk="0" hangingPunct="1">
        <a:defRPr sz="1800" kern="1200">
          <a:solidFill>
            <a:schemeClr val="tx1"/>
          </a:solidFill>
          <a:latin typeface="+mn-lt"/>
          <a:ea typeface="+mn-ea"/>
          <a:cs typeface="+mn-cs"/>
        </a:defRPr>
      </a:lvl5pPr>
      <a:lvl6pPr marL="2286450" algn="l" defTabSz="914580" rtl="0" eaLnBrk="1" latinLnBrk="0" hangingPunct="1">
        <a:defRPr sz="1800" kern="1200">
          <a:solidFill>
            <a:schemeClr val="tx1"/>
          </a:solidFill>
          <a:latin typeface="+mn-lt"/>
          <a:ea typeface="+mn-ea"/>
          <a:cs typeface="+mn-cs"/>
        </a:defRPr>
      </a:lvl6pPr>
      <a:lvl7pPr marL="2743741" algn="l" defTabSz="914580" rtl="0" eaLnBrk="1" latinLnBrk="0" hangingPunct="1">
        <a:defRPr sz="1800" kern="1200">
          <a:solidFill>
            <a:schemeClr val="tx1"/>
          </a:solidFill>
          <a:latin typeface="+mn-lt"/>
          <a:ea typeface="+mn-ea"/>
          <a:cs typeface="+mn-cs"/>
        </a:defRPr>
      </a:lvl7pPr>
      <a:lvl8pPr marL="3201029" algn="l" defTabSz="914580" rtl="0" eaLnBrk="1" latinLnBrk="0" hangingPunct="1">
        <a:defRPr sz="1800" kern="1200">
          <a:solidFill>
            <a:schemeClr val="tx1"/>
          </a:solidFill>
          <a:latin typeface="+mn-lt"/>
          <a:ea typeface="+mn-ea"/>
          <a:cs typeface="+mn-cs"/>
        </a:defRPr>
      </a:lvl8pPr>
      <a:lvl9pPr marL="3658320" algn="l" defTabSz="91458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506263" y="1923423"/>
            <a:ext cx="4245771" cy="107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title style</a:t>
            </a:r>
            <a:endParaRPr lang="zh-CN" altLang="en-US" dirty="0"/>
          </a:p>
        </p:txBody>
      </p:sp>
      <p:sp>
        <p:nvSpPr>
          <p:cNvPr id="8200" name="Rectangle 13"/>
          <p:cNvSpPr>
            <a:spLocks noChangeArrowheads="1"/>
          </p:cNvSpPr>
          <p:nvPr/>
        </p:nvSpPr>
        <p:spPr bwMode="auto">
          <a:xfrm>
            <a:off x="4847758" y="203183"/>
            <a:ext cx="98167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378"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5" name="Rectangle 19"/>
          <p:cNvSpPr>
            <a:spLocks noGrp="1" noChangeArrowheads="1"/>
          </p:cNvSpPr>
          <p:nvPr>
            <p:ph type="dt" sz="quarter" idx="2"/>
          </p:nvPr>
        </p:nvSpPr>
        <p:spPr bwMode="auto">
          <a:xfrm>
            <a:off x="506261" y="203180"/>
            <a:ext cx="1429438"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黑体" pitchFamily="49" charset="-122"/>
              </a:defRPr>
            </a:lvl1pPr>
          </a:lstStyle>
          <a:p>
            <a:pPr>
              <a:defRPr/>
            </a:pPr>
            <a:endParaRPr lang="en-US" altLang="zh-CN" dirty="0"/>
          </a:p>
        </p:txBody>
      </p:sp>
      <p:pic>
        <p:nvPicPr>
          <p:cNvPr id="8273" name="Picture 81" descr="89738649副本"/>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 y="541131"/>
            <a:ext cx="6126163" cy="1259026"/>
          </a:xfrm>
          <a:prstGeom prst="rect">
            <a:avLst/>
          </a:prstGeom>
          <a:noFill/>
          <a:extLst>
            <a:ext uri="{909E8E84-426E-40DD-AFC4-6F175D3DCCD1}">
              <a14:hiddenFill xmlns:a14="http://schemas.microsoft.com/office/drawing/2010/main">
                <a:solidFill>
                  <a:srgbClr val="FFFFFF"/>
                </a:solidFill>
              </a14:hiddenFill>
            </a:ext>
          </a:extLst>
        </p:spPr>
      </p:pic>
      <p:pic>
        <p:nvPicPr>
          <p:cNvPr id="8274" name="Picture 82" descr="未标题-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075605" y="541135"/>
            <a:ext cx="2050562" cy="1258349"/>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4843501" y="1619338"/>
            <a:ext cx="1127232" cy="2463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1"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pic>
        <p:nvPicPr>
          <p:cNvPr id="11" name="Picture 77" descr="Logo"/>
          <p:cNvPicPr>
            <a:picLocks noChangeAspect="1" noChangeArrowheads="1"/>
          </p:cNvPicPr>
          <p:nvPr userDrawn="1"/>
        </p:nvPicPr>
        <p:blipFill>
          <a:blip r:embed="rId5" cstate="email"/>
          <a:srcRect/>
          <a:stretch>
            <a:fillRect/>
          </a:stretch>
        </p:blipFill>
        <p:spPr bwMode="auto">
          <a:xfrm>
            <a:off x="5313658" y="2445924"/>
            <a:ext cx="354545" cy="300346"/>
          </a:xfrm>
          <a:prstGeom prst="rect">
            <a:avLst/>
          </a:prstGeom>
          <a:noFill/>
        </p:spPr>
      </p:pic>
      <p:sp>
        <p:nvSpPr>
          <p:cNvPr id="12" name="Text Box 5"/>
          <p:cNvSpPr txBox="1">
            <a:spLocks noChangeArrowheads="1"/>
          </p:cNvSpPr>
          <p:nvPr userDrawn="1"/>
        </p:nvSpPr>
        <p:spPr bwMode="auto">
          <a:xfrm>
            <a:off x="244966" y="2622790"/>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txStyles>
    <p:titleStyle>
      <a:lvl1pPr algn="l" rtl="0" eaLnBrk="0" fontAlgn="base" hangingPunct="0">
        <a:spcBef>
          <a:spcPct val="0"/>
        </a:spcBef>
        <a:spcAft>
          <a:spcPct val="0"/>
        </a:spcAft>
        <a:defRPr sz="3201" b="1">
          <a:solidFill>
            <a:schemeClr val="tx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5pPr>
      <a:lvl6pPr marL="45729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7" indent="-342967" algn="l" rtl="0" eaLnBrk="0" fontAlgn="base" hangingPunct="0">
        <a:spcBef>
          <a:spcPct val="20000"/>
        </a:spcBef>
        <a:spcAft>
          <a:spcPct val="0"/>
        </a:spcAft>
        <a:buClr>
          <a:srgbClr val="990000"/>
        </a:buClr>
        <a:buChar char="•"/>
        <a:defRPr sz="2401" b="1">
          <a:solidFill>
            <a:schemeClr val="tx1"/>
          </a:solidFill>
          <a:latin typeface="+mn-lt"/>
          <a:ea typeface="+mn-ea"/>
          <a:cs typeface="+mn-cs"/>
        </a:defRPr>
      </a:lvl1pPr>
      <a:lvl2pPr marL="743096" indent="-285807" algn="l" rtl="0" eaLnBrk="0" fontAlgn="base" hangingPunct="0">
        <a:spcBef>
          <a:spcPct val="20000"/>
        </a:spcBef>
        <a:spcAft>
          <a:spcPct val="0"/>
        </a:spcAft>
        <a:buFont typeface="Arial" charset="0"/>
        <a:buChar char="›"/>
        <a:defRPr sz="2001">
          <a:solidFill>
            <a:schemeClr val="tx1"/>
          </a:solidFill>
          <a:latin typeface="+mn-lt"/>
          <a:ea typeface="+mn-ea"/>
          <a:cs typeface="+mn-cs"/>
        </a:defRPr>
      </a:lvl2pPr>
      <a:lvl3pPr marL="1143224" indent="-228645"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515" indent="-228645" algn="l" rtl="0" eaLnBrk="0" fontAlgn="base" hangingPunct="0">
        <a:spcBef>
          <a:spcPct val="20000"/>
        </a:spcBef>
        <a:spcAft>
          <a:spcPct val="0"/>
        </a:spcAft>
        <a:buChar char="–"/>
        <a:defRPr sz="1600">
          <a:solidFill>
            <a:schemeClr val="tx1"/>
          </a:solidFill>
          <a:latin typeface="+mn-lt"/>
          <a:ea typeface="+mn-ea"/>
          <a:cs typeface="+mn-cs"/>
        </a:defRPr>
      </a:lvl4pPr>
      <a:lvl5pPr marL="2057804" indent="-228645"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509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8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7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6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0" rtl="0" eaLnBrk="1" latinLnBrk="0" hangingPunct="1">
        <a:defRPr sz="1800" kern="1200">
          <a:solidFill>
            <a:schemeClr val="tx1"/>
          </a:solidFill>
          <a:latin typeface="+mn-lt"/>
          <a:ea typeface="+mn-ea"/>
          <a:cs typeface="+mn-cs"/>
        </a:defRPr>
      </a:lvl1pPr>
      <a:lvl2pPr marL="457290" algn="l" defTabSz="914580" rtl="0" eaLnBrk="1" latinLnBrk="0" hangingPunct="1">
        <a:defRPr sz="1800" kern="1200">
          <a:solidFill>
            <a:schemeClr val="tx1"/>
          </a:solidFill>
          <a:latin typeface="+mn-lt"/>
          <a:ea typeface="+mn-ea"/>
          <a:cs typeface="+mn-cs"/>
        </a:defRPr>
      </a:lvl2pPr>
      <a:lvl3pPr marL="914580" algn="l" defTabSz="914580" rtl="0" eaLnBrk="1" latinLnBrk="0" hangingPunct="1">
        <a:defRPr sz="1800" kern="1200">
          <a:solidFill>
            <a:schemeClr val="tx1"/>
          </a:solidFill>
          <a:latin typeface="+mn-lt"/>
          <a:ea typeface="+mn-ea"/>
          <a:cs typeface="+mn-cs"/>
        </a:defRPr>
      </a:lvl3pPr>
      <a:lvl4pPr marL="1371871" algn="l" defTabSz="914580" rtl="0" eaLnBrk="1" latinLnBrk="0" hangingPunct="1">
        <a:defRPr sz="1800" kern="1200">
          <a:solidFill>
            <a:schemeClr val="tx1"/>
          </a:solidFill>
          <a:latin typeface="+mn-lt"/>
          <a:ea typeface="+mn-ea"/>
          <a:cs typeface="+mn-cs"/>
        </a:defRPr>
      </a:lvl4pPr>
      <a:lvl5pPr marL="1829160" algn="l" defTabSz="914580" rtl="0" eaLnBrk="1" latinLnBrk="0" hangingPunct="1">
        <a:defRPr sz="1800" kern="1200">
          <a:solidFill>
            <a:schemeClr val="tx1"/>
          </a:solidFill>
          <a:latin typeface="+mn-lt"/>
          <a:ea typeface="+mn-ea"/>
          <a:cs typeface="+mn-cs"/>
        </a:defRPr>
      </a:lvl5pPr>
      <a:lvl6pPr marL="2286450" algn="l" defTabSz="914580" rtl="0" eaLnBrk="1" latinLnBrk="0" hangingPunct="1">
        <a:defRPr sz="1800" kern="1200">
          <a:solidFill>
            <a:schemeClr val="tx1"/>
          </a:solidFill>
          <a:latin typeface="+mn-lt"/>
          <a:ea typeface="+mn-ea"/>
          <a:cs typeface="+mn-cs"/>
        </a:defRPr>
      </a:lvl6pPr>
      <a:lvl7pPr marL="2743741" algn="l" defTabSz="914580" rtl="0" eaLnBrk="1" latinLnBrk="0" hangingPunct="1">
        <a:defRPr sz="1800" kern="1200">
          <a:solidFill>
            <a:schemeClr val="tx1"/>
          </a:solidFill>
          <a:latin typeface="+mn-lt"/>
          <a:ea typeface="+mn-ea"/>
          <a:cs typeface="+mn-cs"/>
        </a:defRPr>
      </a:lvl7pPr>
      <a:lvl8pPr marL="3201029" algn="l" defTabSz="914580" rtl="0" eaLnBrk="1" latinLnBrk="0" hangingPunct="1">
        <a:defRPr sz="1800" kern="1200">
          <a:solidFill>
            <a:schemeClr val="tx1"/>
          </a:solidFill>
          <a:latin typeface="+mn-lt"/>
          <a:ea typeface="+mn-ea"/>
          <a:cs typeface="+mn-cs"/>
        </a:defRPr>
      </a:lvl8pPr>
      <a:lvl9pPr marL="3658320" algn="l" defTabSz="91458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9" name="Rectangle 13"/>
          <p:cNvSpPr>
            <a:spLocks noGrp="1" noChangeArrowheads="1"/>
          </p:cNvSpPr>
          <p:nvPr>
            <p:ph type="title"/>
          </p:nvPr>
        </p:nvSpPr>
        <p:spPr bwMode="auto">
          <a:xfrm>
            <a:off x="506262" y="138839"/>
            <a:ext cx="5113644" cy="292832"/>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a:t>Click to edit Master title style</a:t>
            </a:r>
            <a:endParaRPr lang="zh-CN" altLang="en-US" dirty="0"/>
          </a:p>
        </p:txBody>
      </p:sp>
      <p:sp>
        <p:nvSpPr>
          <p:cNvPr id="9220" name="Rectangle 68"/>
          <p:cNvSpPr>
            <a:spLocks noGrp="1" noChangeArrowheads="1"/>
          </p:cNvSpPr>
          <p:nvPr>
            <p:ph type="body" idx="1"/>
          </p:nvPr>
        </p:nvSpPr>
        <p:spPr bwMode="auto">
          <a:xfrm>
            <a:off x="506262" y="567544"/>
            <a:ext cx="5113644" cy="1916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a:t>Click to edit Master text styles</a:t>
            </a:r>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p>
        </p:txBody>
      </p:sp>
    </p:spTree>
  </p:cSld>
  <p:clrMap bg1="lt1" tx1="dk1" bg2="lt2" tx2="dk2" accent1="accent1" accent2="accent2" accent3="accent3" accent4="accent4" accent5="accent5" accent6="accent6" hlink="hlink" folHlink="folHlink"/>
  <p:transition advClick="0" advTm="8000"/>
  <p:txStyles>
    <p:titleStyle>
      <a:lvl1pPr algn="l" rtl="0" eaLnBrk="0" fontAlgn="base" hangingPunct="0">
        <a:spcBef>
          <a:spcPct val="0"/>
        </a:spcBef>
        <a:spcAft>
          <a:spcPct val="0"/>
        </a:spcAft>
        <a:defRPr sz="2800" b="1">
          <a:solidFill>
            <a:srgbClr val="990000"/>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5pPr>
      <a:lvl6pPr marL="45729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7" indent="-342967" algn="l" rtl="0" eaLnBrk="0" fontAlgn="base" hangingPunct="0">
        <a:lnSpc>
          <a:spcPct val="140000"/>
        </a:lnSpc>
        <a:spcBef>
          <a:spcPct val="0"/>
        </a:spcBef>
        <a:spcAft>
          <a:spcPct val="0"/>
        </a:spcAft>
        <a:buClr>
          <a:srgbClr val="808080"/>
        </a:buClr>
        <a:buSzPct val="60000"/>
        <a:buFont typeface="Wingdings" pitchFamily="2" charset="2"/>
        <a:buChar char="l"/>
        <a:defRPr sz="2001" b="1">
          <a:solidFill>
            <a:schemeClr val="tx1"/>
          </a:solidFill>
          <a:latin typeface="Calibri Light" panose="020F0302020204030204" pitchFamily="34" charset="0"/>
          <a:ea typeface="黑体" pitchFamily="49" charset="-122"/>
          <a:cs typeface="+mn-cs"/>
        </a:defRPr>
      </a:lvl1pPr>
      <a:lvl2pPr marL="743096" indent="-285807"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Calibri Light" panose="020F0302020204030204" pitchFamily="34" charset="0"/>
          <a:ea typeface="+mn-ea"/>
          <a:cs typeface="+mn-cs"/>
        </a:defRPr>
      </a:lvl2pPr>
      <a:lvl3pPr marL="1143224" indent="-228645"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Calibri Light" panose="020F0302020204030204" pitchFamily="34" charset="0"/>
          <a:ea typeface="+mn-ea"/>
          <a:cs typeface="+mn-cs"/>
        </a:defRPr>
      </a:lvl3pPr>
      <a:lvl4pPr marL="1600515" indent="-228645" algn="l" rtl="0" eaLnBrk="0" fontAlgn="base" hangingPunct="0">
        <a:lnSpc>
          <a:spcPct val="140000"/>
        </a:lnSpc>
        <a:spcBef>
          <a:spcPct val="0"/>
        </a:spcBef>
        <a:spcAft>
          <a:spcPct val="0"/>
        </a:spcAft>
        <a:buChar char="–"/>
        <a:defRPr sz="1400">
          <a:solidFill>
            <a:schemeClr val="tx1"/>
          </a:solidFill>
          <a:latin typeface="Calibri Light" panose="020F0302020204030204" pitchFamily="34" charset="0"/>
          <a:ea typeface="+mn-ea"/>
          <a:cs typeface="+mn-cs"/>
        </a:defRPr>
      </a:lvl4pPr>
      <a:lvl5pPr marL="2057804" indent="-228645" algn="l" rtl="0" eaLnBrk="0" fontAlgn="base" hangingPunct="0">
        <a:lnSpc>
          <a:spcPct val="140000"/>
        </a:lnSpc>
        <a:spcBef>
          <a:spcPct val="0"/>
        </a:spcBef>
        <a:spcAft>
          <a:spcPct val="0"/>
        </a:spcAft>
        <a:buFont typeface="Arial" charset="0"/>
        <a:buChar char="~"/>
        <a:defRPr sz="1200">
          <a:solidFill>
            <a:schemeClr val="tx1"/>
          </a:solidFill>
          <a:latin typeface="Calibri Light" panose="020F0302020204030204" pitchFamily="34" charset="0"/>
          <a:ea typeface="+mn-ea"/>
          <a:cs typeface="+mn-cs"/>
        </a:defRPr>
      </a:lvl5pPr>
      <a:lvl6pPr marL="251509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8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7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6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0" rtl="0" eaLnBrk="1" latinLnBrk="0" hangingPunct="1">
        <a:defRPr sz="1800" kern="1200">
          <a:solidFill>
            <a:schemeClr val="tx1"/>
          </a:solidFill>
          <a:latin typeface="+mn-lt"/>
          <a:ea typeface="+mn-ea"/>
          <a:cs typeface="+mn-cs"/>
        </a:defRPr>
      </a:lvl1pPr>
      <a:lvl2pPr marL="457290" algn="l" defTabSz="914580" rtl="0" eaLnBrk="1" latinLnBrk="0" hangingPunct="1">
        <a:defRPr sz="1800" kern="1200">
          <a:solidFill>
            <a:schemeClr val="tx1"/>
          </a:solidFill>
          <a:latin typeface="+mn-lt"/>
          <a:ea typeface="+mn-ea"/>
          <a:cs typeface="+mn-cs"/>
        </a:defRPr>
      </a:lvl2pPr>
      <a:lvl3pPr marL="914580" algn="l" defTabSz="914580" rtl="0" eaLnBrk="1" latinLnBrk="0" hangingPunct="1">
        <a:defRPr sz="1800" kern="1200">
          <a:solidFill>
            <a:schemeClr val="tx1"/>
          </a:solidFill>
          <a:latin typeface="+mn-lt"/>
          <a:ea typeface="+mn-ea"/>
          <a:cs typeface="+mn-cs"/>
        </a:defRPr>
      </a:lvl3pPr>
      <a:lvl4pPr marL="1371871" algn="l" defTabSz="914580" rtl="0" eaLnBrk="1" latinLnBrk="0" hangingPunct="1">
        <a:defRPr sz="1800" kern="1200">
          <a:solidFill>
            <a:schemeClr val="tx1"/>
          </a:solidFill>
          <a:latin typeface="+mn-lt"/>
          <a:ea typeface="+mn-ea"/>
          <a:cs typeface="+mn-cs"/>
        </a:defRPr>
      </a:lvl4pPr>
      <a:lvl5pPr marL="1829160" algn="l" defTabSz="914580" rtl="0" eaLnBrk="1" latinLnBrk="0" hangingPunct="1">
        <a:defRPr sz="1800" kern="1200">
          <a:solidFill>
            <a:schemeClr val="tx1"/>
          </a:solidFill>
          <a:latin typeface="+mn-lt"/>
          <a:ea typeface="+mn-ea"/>
          <a:cs typeface="+mn-cs"/>
        </a:defRPr>
      </a:lvl5pPr>
      <a:lvl6pPr marL="2286450" algn="l" defTabSz="914580" rtl="0" eaLnBrk="1" latinLnBrk="0" hangingPunct="1">
        <a:defRPr sz="1800" kern="1200">
          <a:solidFill>
            <a:schemeClr val="tx1"/>
          </a:solidFill>
          <a:latin typeface="+mn-lt"/>
          <a:ea typeface="+mn-ea"/>
          <a:cs typeface="+mn-cs"/>
        </a:defRPr>
      </a:lvl6pPr>
      <a:lvl7pPr marL="2743741" algn="l" defTabSz="914580" rtl="0" eaLnBrk="1" latinLnBrk="0" hangingPunct="1">
        <a:defRPr sz="1800" kern="1200">
          <a:solidFill>
            <a:schemeClr val="tx1"/>
          </a:solidFill>
          <a:latin typeface="+mn-lt"/>
          <a:ea typeface="+mn-ea"/>
          <a:cs typeface="+mn-cs"/>
        </a:defRPr>
      </a:lvl7pPr>
      <a:lvl8pPr marL="3201029" algn="l" defTabSz="914580" rtl="0" eaLnBrk="1" latinLnBrk="0" hangingPunct="1">
        <a:defRPr sz="1800" kern="1200">
          <a:solidFill>
            <a:schemeClr val="tx1"/>
          </a:solidFill>
          <a:latin typeface="+mn-lt"/>
          <a:ea typeface="+mn-ea"/>
          <a:cs typeface="+mn-cs"/>
        </a:defRPr>
      </a:lvl8pPr>
      <a:lvl9pPr marL="3658320" algn="l" defTabSz="91458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4" y="2655541"/>
            <a:ext cx="6130418" cy="27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506265" y="2752394"/>
            <a:ext cx="1826567" cy="154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1" dirty="0">
                <a:latin typeface="FrutigerNext LT Bold" pitchFamily="34" charset="0"/>
                <a:ea typeface="MS PGothic" pitchFamily="34" charset="-128"/>
              </a:rPr>
              <a:t>HUAWEI TECHNOLOGIES Co., Ltd.</a:t>
            </a:r>
          </a:p>
        </p:txBody>
      </p:sp>
      <p:sp>
        <p:nvSpPr>
          <p:cNvPr id="10246" name="Rectangle 13"/>
          <p:cNvSpPr>
            <a:spLocks noGrp="1" noChangeArrowheads="1"/>
          </p:cNvSpPr>
          <p:nvPr>
            <p:ph type="title"/>
          </p:nvPr>
        </p:nvSpPr>
        <p:spPr bwMode="auto">
          <a:xfrm>
            <a:off x="506262" y="138840"/>
            <a:ext cx="5113644" cy="292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a:t>Click to edit Master title style</a:t>
            </a:r>
            <a:endParaRPr lang="zh-CN" altLang="en-US" dirty="0"/>
          </a:p>
        </p:txBody>
      </p:sp>
      <p:sp>
        <p:nvSpPr>
          <p:cNvPr id="10248" name="Rectangle 68"/>
          <p:cNvSpPr>
            <a:spLocks noGrp="1" noChangeArrowheads="1"/>
          </p:cNvSpPr>
          <p:nvPr>
            <p:ph type="body" idx="1"/>
          </p:nvPr>
        </p:nvSpPr>
        <p:spPr bwMode="auto">
          <a:xfrm>
            <a:off x="506262" y="567544"/>
            <a:ext cx="5113644" cy="1916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a:t>Click to edit Master text styles</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80" name="Rectangle 21"/>
          <p:cNvSpPr>
            <a:spLocks noChangeArrowheads="1"/>
          </p:cNvSpPr>
          <p:nvPr/>
        </p:nvSpPr>
        <p:spPr bwMode="auto">
          <a:xfrm>
            <a:off x="2590578" y="2758508"/>
            <a:ext cx="1250425" cy="308033"/>
          </a:xfrm>
          <a:prstGeom prst="rect">
            <a:avLst/>
          </a:prstGeom>
          <a:noFill/>
          <a:ln w="9525" algn="ctr">
            <a:noFill/>
            <a:miter lim="800000"/>
            <a:headEnd/>
            <a:tailEnd/>
          </a:ln>
          <a:effectLst/>
        </p:spPr>
        <p:txBody>
          <a:bodyPr wrap="square" lIns="80083" tIns="0" rIns="80083" bIns="0">
            <a:spAutoFit/>
          </a:bodyPr>
          <a:lstStyle/>
          <a:p>
            <a:pPr marL="0" marR="0" lvl="0" indent="0" algn="l" defTabSz="801845" rtl="0" eaLnBrk="0" fontAlgn="base" latinLnBrk="0" hangingPunct="0">
              <a:lnSpc>
                <a:spcPct val="100000"/>
              </a:lnSpc>
              <a:spcBef>
                <a:spcPct val="0"/>
              </a:spcBef>
              <a:spcAft>
                <a:spcPct val="0"/>
              </a:spcAft>
              <a:buClrTx/>
              <a:buSzTx/>
              <a:buFontTx/>
              <a:buNone/>
              <a:tabLst/>
              <a:defRPr/>
            </a:pPr>
            <a:r>
              <a:rPr kumimoji="0" lang="en-US" altLang="zh-CN" sz="1001" b="0" i="0" u="none" strike="noStrike" kern="1200" cap="none" spc="0" normalizeH="0" baseline="0" noProof="0" dirty="0">
                <a:ln>
                  <a:noFill/>
                </a:ln>
                <a:solidFill>
                  <a:srgbClr val="000000"/>
                </a:solidFill>
                <a:effectLst/>
                <a:uLnTx/>
                <a:uFillTx/>
                <a:latin typeface="FrutigerNext LT Medium"/>
                <a:ea typeface="华文细黑"/>
              </a:rPr>
              <a:t>Huawei Confidentiality</a:t>
            </a:r>
          </a:p>
        </p:txBody>
      </p:sp>
      <p:sp>
        <p:nvSpPr>
          <p:cNvPr id="82" name="Rectangle 5"/>
          <p:cNvSpPr>
            <a:spLocks noChangeArrowheads="1"/>
          </p:cNvSpPr>
          <p:nvPr/>
        </p:nvSpPr>
        <p:spPr bwMode="auto">
          <a:xfrm>
            <a:off x="4261731" y="2764771"/>
            <a:ext cx="296884" cy="9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001"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001" dirty="0">
              <a:solidFill>
                <a:srgbClr val="000000"/>
              </a:solidFill>
              <a:latin typeface="FrutigerNext LT Bold" pitchFamily="34" charset="0"/>
              <a:ea typeface="ＭＳ Ｐゴシック" pitchFamily="34" charset="-128"/>
            </a:endParaRPr>
          </a:p>
        </p:txBody>
      </p:sp>
      <p:pic>
        <p:nvPicPr>
          <p:cNvPr id="81" name="Picture 87" descr="图片3副本"/>
          <p:cNvPicPr>
            <a:picLocks noChangeAspect="1" noChangeArrowheads="1"/>
          </p:cNvPicPr>
          <p:nvPr userDrawn="1"/>
        </p:nvPicPr>
        <p:blipFill>
          <a:blip r:embed="rId3" cstate="email"/>
          <a:srcRect/>
          <a:stretch>
            <a:fillRect/>
          </a:stretch>
        </p:blipFill>
        <p:spPr bwMode="auto">
          <a:xfrm>
            <a:off x="5143684" y="2739272"/>
            <a:ext cx="649266" cy="131058"/>
          </a:xfrm>
          <a:prstGeom prst="rect">
            <a:avLst/>
          </a:prstGeom>
          <a:noFill/>
        </p:spPr>
      </p:pic>
    </p:spTree>
  </p:cSld>
  <p:clrMap bg1="lt1" tx1="dk1" bg2="lt2" tx2="dk2" accent1="accent1" accent2="accent2" accent3="accent3" accent4="accent4" accent5="accent5" accent6="accent6" hlink="hlink" folHlink="folHlink"/>
  <p:transition advClick="0" advTm="8000"/>
  <p:txStyles>
    <p:titleStyle>
      <a:lvl1pPr algn="l" rtl="0" eaLnBrk="0" fontAlgn="base" hangingPunct="0">
        <a:spcBef>
          <a:spcPct val="0"/>
        </a:spcBef>
        <a:spcAft>
          <a:spcPct val="0"/>
        </a:spcAft>
        <a:defRPr sz="2800" b="1">
          <a:solidFill>
            <a:srgbClr val="990000"/>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5pPr>
      <a:lvl6pPr marL="45729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7" indent="-342967" algn="l" rtl="0" eaLnBrk="0" fontAlgn="base" hangingPunct="0">
        <a:lnSpc>
          <a:spcPct val="140000"/>
        </a:lnSpc>
        <a:spcBef>
          <a:spcPct val="0"/>
        </a:spcBef>
        <a:spcAft>
          <a:spcPct val="0"/>
        </a:spcAft>
        <a:buClr>
          <a:srgbClr val="777777"/>
        </a:buClr>
        <a:buSzPct val="60000"/>
        <a:buFont typeface="Wingdings" pitchFamily="2" charset="2"/>
        <a:buChar char="l"/>
        <a:defRPr sz="2001" b="1">
          <a:solidFill>
            <a:schemeClr val="tx1"/>
          </a:solidFill>
          <a:latin typeface="Calibri Light" panose="020F0302020204030204" pitchFamily="34" charset="0"/>
          <a:ea typeface="黑体" pitchFamily="49" charset="-122"/>
          <a:cs typeface="+mn-cs"/>
        </a:defRPr>
      </a:lvl1pPr>
      <a:lvl2pPr marL="743096" indent="-285807"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Calibri Light" panose="020F0302020204030204" pitchFamily="34" charset="0"/>
          <a:ea typeface="+mn-ea"/>
          <a:cs typeface="+mn-cs"/>
        </a:defRPr>
      </a:lvl2pPr>
      <a:lvl3pPr marL="1143224" indent="-228645"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Calibri Light" panose="020F0302020204030204" pitchFamily="34" charset="0"/>
          <a:ea typeface="+mn-ea"/>
          <a:cs typeface="+mn-cs"/>
        </a:defRPr>
      </a:lvl3pPr>
      <a:lvl4pPr marL="1600515" indent="-228645" algn="l" rtl="0" eaLnBrk="0" fontAlgn="base" hangingPunct="0">
        <a:lnSpc>
          <a:spcPct val="140000"/>
        </a:lnSpc>
        <a:spcBef>
          <a:spcPct val="0"/>
        </a:spcBef>
        <a:spcAft>
          <a:spcPct val="0"/>
        </a:spcAft>
        <a:buChar char="–"/>
        <a:defRPr sz="1400">
          <a:solidFill>
            <a:schemeClr val="tx1"/>
          </a:solidFill>
          <a:latin typeface="Calibri Light" panose="020F0302020204030204" pitchFamily="34" charset="0"/>
          <a:ea typeface="+mn-ea"/>
          <a:cs typeface="+mn-cs"/>
        </a:defRPr>
      </a:lvl4pPr>
      <a:lvl5pPr marL="2057804" indent="-228645" algn="l" rtl="0" eaLnBrk="0" fontAlgn="base" hangingPunct="0">
        <a:lnSpc>
          <a:spcPct val="140000"/>
        </a:lnSpc>
        <a:spcBef>
          <a:spcPct val="0"/>
        </a:spcBef>
        <a:spcAft>
          <a:spcPct val="0"/>
        </a:spcAft>
        <a:buFont typeface="Arial" charset="0"/>
        <a:buChar char="~"/>
        <a:defRPr sz="1200">
          <a:solidFill>
            <a:schemeClr val="tx1"/>
          </a:solidFill>
          <a:latin typeface="Calibri Light" panose="020F0302020204030204" pitchFamily="34" charset="0"/>
          <a:ea typeface="+mn-ea"/>
          <a:cs typeface="+mn-cs"/>
        </a:defRPr>
      </a:lvl5pPr>
      <a:lvl6pPr marL="251509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8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7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6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0" rtl="0" eaLnBrk="1" latinLnBrk="0" hangingPunct="1">
        <a:defRPr sz="1800" kern="1200">
          <a:solidFill>
            <a:schemeClr val="tx1"/>
          </a:solidFill>
          <a:latin typeface="+mn-lt"/>
          <a:ea typeface="+mn-ea"/>
          <a:cs typeface="+mn-cs"/>
        </a:defRPr>
      </a:lvl1pPr>
      <a:lvl2pPr marL="457290" algn="l" defTabSz="914580" rtl="0" eaLnBrk="1" latinLnBrk="0" hangingPunct="1">
        <a:defRPr sz="1800" kern="1200">
          <a:solidFill>
            <a:schemeClr val="tx1"/>
          </a:solidFill>
          <a:latin typeface="+mn-lt"/>
          <a:ea typeface="+mn-ea"/>
          <a:cs typeface="+mn-cs"/>
        </a:defRPr>
      </a:lvl2pPr>
      <a:lvl3pPr marL="914580" algn="l" defTabSz="914580" rtl="0" eaLnBrk="1" latinLnBrk="0" hangingPunct="1">
        <a:defRPr sz="1800" kern="1200">
          <a:solidFill>
            <a:schemeClr val="tx1"/>
          </a:solidFill>
          <a:latin typeface="+mn-lt"/>
          <a:ea typeface="+mn-ea"/>
          <a:cs typeface="+mn-cs"/>
        </a:defRPr>
      </a:lvl3pPr>
      <a:lvl4pPr marL="1371871" algn="l" defTabSz="914580" rtl="0" eaLnBrk="1" latinLnBrk="0" hangingPunct="1">
        <a:defRPr sz="1800" kern="1200">
          <a:solidFill>
            <a:schemeClr val="tx1"/>
          </a:solidFill>
          <a:latin typeface="+mn-lt"/>
          <a:ea typeface="+mn-ea"/>
          <a:cs typeface="+mn-cs"/>
        </a:defRPr>
      </a:lvl4pPr>
      <a:lvl5pPr marL="1829160" algn="l" defTabSz="914580" rtl="0" eaLnBrk="1" latinLnBrk="0" hangingPunct="1">
        <a:defRPr sz="1800" kern="1200">
          <a:solidFill>
            <a:schemeClr val="tx1"/>
          </a:solidFill>
          <a:latin typeface="+mn-lt"/>
          <a:ea typeface="+mn-ea"/>
          <a:cs typeface="+mn-cs"/>
        </a:defRPr>
      </a:lvl5pPr>
      <a:lvl6pPr marL="2286450" algn="l" defTabSz="914580" rtl="0" eaLnBrk="1" latinLnBrk="0" hangingPunct="1">
        <a:defRPr sz="1800" kern="1200">
          <a:solidFill>
            <a:schemeClr val="tx1"/>
          </a:solidFill>
          <a:latin typeface="+mn-lt"/>
          <a:ea typeface="+mn-ea"/>
          <a:cs typeface="+mn-cs"/>
        </a:defRPr>
      </a:lvl6pPr>
      <a:lvl7pPr marL="2743741" algn="l" defTabSz="914580" rtl="0" eaLnBrk="1" latinLnBrk="0" hangingPunct="1">
        <a:defRPr sz="1800" kern="1200">
          <a:solidFill>
            <a:schemeClr val="tx1"/>
          </a:solidFill>
          <a:latin typeface="+mn-lt"/>
          <a:ea typeface="+mn-ea"/>
          <a:cs typeface="+mn-cs"/>
        </a:defRPr>
      </a:lvl7pPr>
      <a:lvl8pPr marL="3201029" algn="l" defTabSz="914580" rtl="0" eaLnBrk="1" latinLnBrk="0" hangingPunct="1">
        <a:defRPr sz="1800" kern="1200">
          <a:solidFill>
            <a:schemeClr val="tx1"/>
          </a:solidFill>
          <a:latin typeface="+mn-lt"/>
          <a:ea typeface="+mn-ea"/>
          <a:cs typeface="+mn-cs"/>
        </a:defRPr>
      </a:lvl8pPr>
      <a:lvl9pPr marL="3658320" algn="l" defTabSz="91458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5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281889" y="396869"/>
            <a:ext cx="4842943" cy="2528897"/>
          </a:xfrm>
          <a:prstGeom prst="rect">
            <a:avLst/>
          </a:prstGeom>
        </p:spPr>
      </p:pic>
      <p:sp>
        <p:nvSpPr>
          <p:cNvPr id="9" name="Text Box 16"/>
          <p:cNvSpPr txBox="1">
            <a:spLocks noChangeArrowheads="1"/>
          </p:cNvSpPr>
          <p:nvPr userDrawn="1"/>
        </p:nvSpPr>
        <p:spPr bwMode="auto">
          <a:xfrm>
            <a:off x="2135728" y="941968"/>
            <a:ext cx="2552109" cy="769763"/>
          </a:xfrm>
          <a:prstGeom prst="rect">
            <a:avLst/>
          </a:prstGeom>
          <a:noFill/>
          <a:ln w="9525">
            <a:noFill/>
            <a:miter lim="800000"/>
            <a:headEnd/>
            <a:tailEnd/>
          </a:ln>
        </p:spPr>
        <p:txBody>
          <a:bodyPr wrap="none">
            <a:spAutoFit/>
          </a:bodyPr>
          <a:lstStyle/>
          <a:p>
            <a:pPr eaLnBrk="0" hangingPunct="0">
              <a:buClrTx/>
              <a:buFontTx/>
              <a:buNone/>
            </a:pPr>
            <a:r>
              <a:rPr lang="en-US" altLang="zh-CN" sz="4402" b="0" dirty="0">
                <a:solidFill>
                  <a:srgbClr val="990000"/>
                </a:solidFill>
                <a:latin typeface="FrutigerNext LT Medium" pitchFamily="34" charset="0"/>
                <a:ea typeface="MS PGothic" pitchFamily="34" charset="-128"/>
              </a:rPr>
              <a:t>Thank you</a:t>
            </a:r>
          </a:p>
        </p:txBody>
      </p:sp>
      <p:sp>
        <p:nvSpPr>
          <p:cNvPr id="10" name="Text Box 17"/>
          <p:cNvSpPr txBox="1">
            <a:spLocks noChangeArrowheads="1"/>
          </p:cNvSpPr>
          <p:nvPr userDrawn="1"/>
        </p:nvSpPr>
        <p:spPr bwMode="auto">
          <a:xfrm>
            <a:off x="2208206" y="1405032"/>
            <a:ext cx="2425087" cy="461793"/>
          </a:xfrm>
          <a:prstGeom prst="rect">
            <a:avLst/>
          </a:prstGeom>
          <a:noFill/>
          <a:ln w="9525">
            <a:noFill/>
            <a:miter lim="800000"/>
            <a:headEnd/>
            <a:tailEnd/>
          </a:ln>
        </p:spPr>
        <p:txBody>
          <a:bodyPr wrap="none">
            <a:spAutoFit/>
          </a:bodyPr>
          <a:lstStyle/>
          <a:p>
            <a:pPr eaLnBrk="0" hangingPunct="0">
              <a:buClrTx/>
              <a:buFontTx/>
              <a:buNone/>
            </a:pPr>
            <a:r>
              <a:rPr lang="en-US" altLang="zh-CN" sz="2401" b="0" dirty="0">
                <a:solidFill>
                  <a:srgbClr val="666666"/>
                </a:solidFill>
                <a:latin typeface="FrutigerNext LT Regular" pitchFamily="34" charset="0"/>
                <a:ea typeface="MS PGothic" pitchFamily="34" charset="-128"/>
              </a:rPr>
              <a:t>www.huawei.com</a:t>
            </a:r>
            <a:endParaRPr lang="en-US" altLang="zh-CN" sz="2001" b="0" dirty="0">
              <a:solidFill>
                <a:srgbClr val="990000"/>
              </a:solidFill>
              <a:latin typeface="FrutigerNext LT Regular" pitchFamily="34" charset="0"/>
              <a:ea typeface="MS PGothic" pitchFamily="34" charset="-128"/>
            </a:endParaRPr>
          </a:p>
        </p:txBody>
      </p:sp>
      <p:sp>
        <p:nvSpPr>
          <p:cNvPr id="11" name="TextBox 10"/>
          <p:cNvSpPr txBox="1"/>
          <p:nvPr userDrawn="1"/>
        </p:nvSpPr>
        <p:spPr>
          <a:xfrm>
            <a:off x="211141" y="2168751"/>
            <a:ext cx="5692658" cy="1170449"/>
          </a:xfrm>
          <a:prstGeom prst="rect">
            <a:avLst/>
          </a:prstGeom>
          <a:noFill/>
        </p:spPr>
        <p:txBody>
          <a:bodyPr wrap="square" rtlCol="0">
            <a:spAutoFit/>
          </a:bodyPr>
          <a:lstStyle/>
          <a:p>
            <a:pPr marL="0" marR="0" lvl="0" indent="0" algn="just" defTabSz="914580" eaLnBrk="1" fontAlgn="auto" latinLnBrk="0" hangingPunct="1">
              <a:lnSpc>
                <a:spcPct val="100000"/>
              </a:lnSpc>
              <a:spcBef>
                <a:spcPts val="0"/>
              </a:spcBef>
              <a:spcAft>
                <a:spcPts val="0"/>
              </a:spcAft>
              <a:buClrTx/>
              <a:buSzTx/>
              <a:buFontTx/>
              <a:buNone/>
              <a:tabLst/>
              <a:defRPr/>
            </a:pPr>
            <a:r>
              <a:rPr kumimoji="0" lang="en-US" altLang="zh-CN" sz="1001" b="1" i="0" u="none" strike="noStrike" kern="1200" cap="none" spc="0" normalizeH="0" baseline="0" noProof="0" dirty="0">
                <a:ln>
                  <a:noFill/>
                </a:ln>
                <a:solidFill>
                  <a:srgbClr val="000000"/>
                </a:solidFill>
                <a:effectLst/>
                <a:uLnTx/>
                <a:uFillTx/>
                <a:latin typeface="Calibri" pitchFamily="34" charset="0"/>
                <a:ea typeface="宋体" charset="-122"/>
                <a:cs typeface="+mn-cs"/>
              </a:rPr>
              <a:t>Copyright©2012 Huawei Technologies Co., Ltd. All Rights Reserved.</a:t>
            </a:r>
            <a:endParaRPr kumimoji="0" lang="zh-CN" altLang="zh-CN" sz="1001" b="0" i="0" u="none" strike="noStrike" kern="1200" cap="none" spc="0" normalizeH="0" baseline="0" noProof="0" dirty="0">
              <a:ln>
                <a:noFill/>
              </a:ln>
              <a:solidFill>
                <a:srgbClr val="000000"/>
              </a:solidFill>
              <a:effectLst/>
              <a:uLnTx/>
              <a:uFillTx/>
              <a:latin typeface="Calibri" pitchFamily="34" charset="0"/>
              <a:ea typeface="宋体" charset="-122"/>
              <a:cs typeface="+mn-cs"/>
            </a:endParaRPr>
          </a:p>
          <a:p>
            <a:pPr marL="0" marR="0" lvl="0" indent="0" algn="just" defTabSz="914580" eaLnBrk="1" fontAlgn="auto" latinLnBrk="0" hangingPunct="1">
              <a:lnSpc>
                <a:spcPct val="100000"/>
              </a:lnSpc>
              <a:spcBef>
                <a:spcPts val="0"/>
              </a:spcBef>
              <a:spcAft>
                <a:spcPts val="0"/>
              </a:spcAft>
              <a:buClrTx/>
              <a:buSzTx/>
              <a:buFontTx/>
              <a:buNone/>
              <a:tabLst/>
              <a:defRPr/>
            </a:pPr>
            <a:r>
              <a:rPr kumimoji="0" lang="en-US" altLang="zh-CN" sz="1001" b="0" i="0" u="none" strike="noStrike" kern="1200" cap="none" spc="0" normalizeH="0" baseline="0" noProof="0" dirty="0">
                <a:ln>
                  <a:noFill/>
                </a:ln>
                <a:solidFill>
                  <a:srgbClr val="000000"/>
                </a:solidFill>
                <a:effectLst/>
                <a:uLnTx/>
                <a:uFillTx/>
                <a:latin typeface="Calibri"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1001" b="0" i="0" u="none" strike="noStrike" kern="1200" cap="none" spc="0" normalizeH="0" baseline="0" noProof="0" dirty="0">
              <a:ln>
                <a:noFill/>
              </a:ln>
              <a:solidFill>
                <a:srgbClr val="000000"/>
              </a:solidFill>
              <a:effectLst/>
              <a:uLnTx/>
              <a:uFillTx/>
              <a:latin typeface="Calibri" pitchFamily="34" charset="0"/>
              <a:ea typeface="宋体" charset="-122"/>
              <a:cs typeface="+mn-cs"/>
            </a:endParaRPr>
          </a:p>
        </p:txBody>
      </p:sp>
    </p:spTree>
  </p:cSld>
  <p:clrMap bg1="lt1" tx1="dk1" bg2="lt2" tx2="dk2" accent1="accent1" accent2="accent2" accent3="accent3" accent4="accent4" accent5="accent5" accent6="accent6" hlink="hlink" folHlink="folHlink"/>
  <p:transition advClick="0" advTm="8000"/>
  <p:txStyles>
    <p:titleStyle>
      <a:lvl1pPr algn="l" rtl="0" eaLnBrk="0" fontAlgn="base" hangingPunct="0">
        <a:spcBef>
          <a:spcPct val="0"/>
        </a:spcBef>
        <a:spcAft>
          <a:spcPct val="0"/>
        </a:spcAft>
        <a:defRPr sz="3201" b="1">
          <a:solidFill>
            <a:srgbClr val="990000"/>
          </a:solidFill>
          <a:latin typeface="+mj-lt"/>
          <a:ea typeface="+mj-ea"/>
          <a:cs typeface="+mj-cs"/>
        </a:defRPr>
      </a:lvl1pPr>
      <a:lvl2pPr algn="l" rtl="0" eaLnBrk="0" fontAlgn="base" hangingPunct="0">
        <a:spcBef>
          <a:spcPct val="0"/>
        </a:spcBef>
        <a:spcAft>
          <a:spcPct val="0"/>
        </a:spcAft>
        <a:defRPr sz="3201"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1"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1"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1" b="1">
          <a:solidFill>
            <a:srgbClr val="990000"/>
          </a:solidFill>
          <a:latin typeface="FrutigerNext LT Medium" pitchFamily="34" charset="0"/>
          <a:ea typeface="华文细黑" pitchFamily="2" charset="-122"/>
          <a:cs typeface="宋体" charset="-122"/>
        </a:defRPr>
      </a:lvl5pPr>
      <a:lvl6pPr marL="45729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8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871"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16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67" indent="-342967" algn="l" rtl="0" eaLnBrk="0" fontAlgn="base" hangingPunct="0">
        <a:spcBef>
          <a:spcPct val="20000"/>
        </a:spcBef>
        <a:spcAft>
          <a:spcPct val="0"/>
        </a:spcAft>
        <a:buClr>
          <a:srgbClr val="990000"/>
        </a:buClr>
        <a:buChar char="•"/>
        <a:defRPr sz="2401" b="1">
          <a:solidFill>
            <a:schemeClr val="tx1"/>
          </a:solidFill>
          <a:latin typeface="+mn-lt"/>
          <a:ea typeface="+mn-ea"/>
          <a:cs typeface="+mn-cs"/>
        </a:defRPr>
      </a:lvl1pPr>
      <a:lvl2pPr marL="743096" indent="-285807" algn="l" rtl="0" eaLnBrk="0" fontAlgn="base" hangingPunct="0">
        <a:spcBef>
          <a:spcPct val="20000"/>
        </a:spcBef>
        <a:spcAft>
          <a:spcPct val="0"/>
        </a:spcAft>
        <a:buFont typeface="Arial" charset="0"/>
        <a:buChar char="›"/>
        <a:defRPr sz="2001">
          <a:solidFill>
            <a:schemeClr val="tx1"/>
          </a:solidFill>
          <a:latin typeface="+mn-lt"/>
          <a:ea typeface="+mn-ea"/>
          <a:cs typeface="+mn-cs"/>
        </a:defRPr>
      </a:lvl2pPr>
      <a:lvl3pPr marL="1143224" indent="-228645"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515" indent="-228645" algn="l" rtl="0" eaLnBrk="0" fontAlgn="base" hangingPunct="0">
        <a:spcBef>
          <a:spcPct val="20000"/>
        </a:spcBef>
        <a:spcAft>
          <a:spcPct val="0"/>
        </a:spcAft>
        <a:buChar char="–"/>
        <a:defRPr sz="1600">
          <a:solidFill>
            <a:schemeClr val="tx1"/>
          </a:solidFill>
          <a:latin typeface="+mn-lt"/>
          <a:ea typeface="+mn-ea"/>
          <a:cs typeface="+mn-cs"/>
        </a:defRPr>
      </a:lvl4pPr>
      <a:lvl5pPr marL="2057804" indent="-228645"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509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38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67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965" indent="-22864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80" rtl="0" eaLnBrk="1" latinLnBrk="0" hangingPunct="1">
        <a:defRPr sz="1800" kern="1200">
          <a:solidFill>
            <a:schemeClr val="tx1"/>
          </a:solidFill>
          <a:latin typeface="+mn-lt"/>
          <a:ea typeface="+mn-ea"/>
          <a:cs typeface="+mn-cs"/>
        </a:defRPr>
      </a:lvl1pPr>
      <a:lvl2pPr marL="457290" algn="l" defTabSz="914580" rtl="0" eaLnBrk="1" latinLnBrk="0" hangingPunct="1">
        <a:defRPr sz="1800" kern="1200">
          <a:solidFill>
            <a:schemeClr val="tx1"/>
          </a:solidFill>
          <a:latin typeface="+mn-lt"/>
          <a:ea typeface="+mn-ea"/>
          <a:cs typeface="+mn-cs"/>
        </a:defRPr>
      </a:lvl2pPr>
      <a:lvl3pPr marL="914580" algn="l" defTabSz="914580" rtl="0" eaLnBrk="1" latinLnBrk="0" hangingPunct="1">
        <a:defRPr sz="1800" kern="1200">
          <a:solidFill>
            <a:schemeClr val="tx1"/>
          </a:solidFill>
          <a:latin typeface="+mn-lt"/>
          <a:ea typeface="+mn-ea"/>
          <a:cs typeface="+mn-cs"/>
        </a:defRPr>
      </a:lvl3pPr>
      <a:lvl4pPr marL="1371871" algn="l" defTabSz="914580" rtl="0" eaLnBrk="1" latinLnBrk="0" hangingPunct="1">
        <a:defRPr sz="1800" kern="1200">
          <a:solidFill>
            <a:schemeClr val="tx1"/>
          </a:solidFill>
          <a:latin typeface="+mn-lt"/>
          <a:ea typeface="+mn-ea"/>
          <a:cs typeface="+mn-cs"/>
        </a:defRPr>
      </a:lvl4pPr>
      <a:lvl5pPr marL="1829160" algn="l" defTabSz="914580" rtl="0" eaLnBrk="1" latinLnBrk="0" hangingPunct="1">
        <a:defRPr sz="1800" kern="1200">
          <a:solidFill>
            <a:schemeClr val="tx1"/>
          </a:solidFill>
          <a:latin typeface="+mn-lt"/>
          <a:ea typeface="+mn-ea"/>
          <a:cs typeface="+mn-cs"/>
        </a:defRPr>
      </a:lvl5pPr>
      <a:lvl6pPr marL="2286450" algn="l" defTabSz="914580" rtl="0" eaLnBrk="1" latinLnBrk="0" hangingPunct="1">
        <a:defRPr sz="1800" kern="1200">
          <a:solidFill>
            <a:schemeClr val="tx1"/>
          </a:solidFill>
          <a:latin typeface="+mn-lt"/>
          <a:ea typeface="+mn-ea"/>
          <a:cs typeface="+mn-cs"/>
        </a:defRPr>
      </a:lvl6pPr>
      <a:lvl7pPr marL="2743741" algn="l" defTabSz="914580" rtl="0" eaLnBrk="1" latinLnBrk="0" hangingPunct="1">
        <a:defRPr sz="1800" kern="1200">
          <a:solidFill>
            <a:schemeClr val="tx1"/>
          </a:solidFill>
          <a:latin typeface="+mn-lt"/>
          <a:ea typeface="+mn-ea"/>
          <a:cs typeface="+mn-cs"/>
        </a:defRPr>
      </a:lvl7pPr>
      <a:lvl8pPr marL="3201029" algn="l" defTabSz="914580" rtl="0" eaLnBrk="1" latinLnBrk="0" hangingPunct="1">
        <a:defRPr sz="1800" kern="1200">
          <a:solidFill>
            <a:schemeClr val="tx1"/>
          </a:solidFill>
          <a:latin typeface="+mn-lt"/>
          <a:ea typeface="+mn-ea"/>
          <a:cs typeface="+mn-cs"/>
        </a:defRPr>
      </a:lvl8pPr>
      <a:lvl9pPr marL="3658320" algn="l" defTabSz="91458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 name="Rectangle: Rounded Corners 116">
            <a:extLst>
              <a:ext uri="{FF2B5EF4-FFF2-40B4-BE49-F238E27FC236}">
                <a16:creationId xmlns:a16="http://schemas.microsoft.com/office/drawing/2014/main" id="{24DA404B-EB0F-4FAE-B773-AB32A58F7552}"/>
              </a:ext>
            </a:extLst>
          </p:cNvPr>
          <p:cNvSpPr/>
          <p:nvPr/>
        </p:nvSpPr>
        <p:spPr bwMode="auto">
          <a:xfrm>
            <a:off x="1295753" y="735606"/>
            <a:ext cx="3336452" cy="800255"/>
          </a:xfrm>
          <a:prstGeom prst="roundRect">
            <a:avLst/>
          </a:prstGeom>
          <a:solidFill>
            <a:schemeClr val="accent1">
              <a:lumMod val="20000"/>
              <a:lumOff val="80000"/>
            </a:schemeClr>
          </a:solidFill>
          <a:ln w="9525" cap="flat" cmpd="sng" algn="ctr">
            <a:solidFill>
              <a:schemeClr val="tx1"/>
            </a:solidFill>
            <a:prstDash val="sysDash"/>
            <a:round/>
            <a:headEnd type="none" w="med" len="med"/>
            <a:tailEnd type="none" w="med" len="med"/>
          </a:ln>
          <a:effectLst/>
          <a:extLst/>
        </p:spPr>
        <p:txBody>
          <a:bodyPr vert="horz" wrap="square" lIns="91440" tIns="45721" rIns="91440" bIns="45721" numCol="1" rtlCol="0" anchor="t" anchorCtr="0" compatLnSpc="1">
            <a:prstTxWarp prst="textNoShape">
              <a:avLst/>
            </a:prstTxWarp>
          </a:bodyPr>
          <a:lstStyle/>
          <a:p>
            <a:pPr defTabSz="914498">
              <a:buClr>
                <a:srgbClr val="CC9900"/>
              </a:buClr>
              <a:buFont typeface="Wingdings" pitchFamily="2" charset="2"/>
              <a:buChar char="n"/>
            </a:pPr>
            <a:endParaRPr lang="en-US">
              <a:latin typeface="Arial" charset="0"/>
            </a:endParaRPr>
          </a:p>
        </p:txBody>
      </p:sp>
      <p:sp>
        <p:nvSpPr>
          <p:cNvPr id="98" name="TextBox 97">
            <a:extLst>
              <a:ext uri="{FF2B5EF4-FFF2-40B4-BE49-F238E27FC236}">
                <a16:creationId xmlns:a16="http://schemas.microsoft.com/office/drawing/2014/main" id="{27CC10D1-25CA-48B4-B207-644C87C2F9C3}"/>
              </a:ext>
            </a:extLst>
          </p:cNvPr>
          <p:cNvSpPr txBox="1"/>
          <p:nvPr/>
        </p:nvSpPr>
        <p:spPr>
          <a:xfrm>
            <a:off x="1549565" y="855558"/>
            <a:ext cx="2926150" cy="646331"/>
          </a:xfrm>
          <a:prstGeom prst="rect">
            <a:avLst/>
          </a:prstGeom>
          <a:solidFill>
            <a:schemeClr val="accent1">
              <a:lumMod val="60000"/>
              <a:lumOff val="40000"/>
            </a:schemeClr>
          </a:solidFill>
          <a:ln>
            <a:solidFill>
              <a:schemeClr val="tx1"/>
            </a:solidFill>
          </a:ln>
        </p:spPr>
        <p:txBody>
          <a:bodyPr wrap="square" rtlCol="0">
            <a:spAutoFit/>
          </a:bodyPr>
          <a:lstStyle/>
          <a:p>
            <a:endParaRPr lang="en-US" dirty="0"/>
          </a:p>
          <a:p>
            <a:endParaRPr lang="en-US" dirty="0"/>
          </a:p>
        </p:txBody>
      </p:sp>
      <p:sp>
        <p:nvSpPr>
          <p:cNvPr id="118" name="Rectangle 117">
            <a:extLst>
              <a:ext uri="{FF2B5EF4-FFF2-40B4-BE49-F238E27FC236}">
                <a16:creationId xmlns:a16="http://schemas.microsoft.com/office/drawing/2014/main" id="{9BD51295-9F50-4B9A-BB03-98A715F49AE9}"/>
              </a:ext>
            </a:extLst>
          </p:cNvPr>
          <p:cNvSpPr/>
          <p:nvPr/>
        </p:nvSpPr>
        <p:spPr>
          <a:xfrm>
            <a:off x="3160471" y="526779"/>
            <a:ext cx="1635273" cy="246349"/>
          </a:xfrm>
          <a:prstGeom prst="rect">
            <a:avLst/>
          </a:prstGeom>
        </p:spPr>
        <p:txBody>
          <a:bodyPr wrap="square">
            <a:spAutoFit/>
          </a:bodyPr>
          <a:lstStyle/>
          <a:p>
            <a:pPr algn="ctr"/>
            <a:r>
              <a:rPr lang="en-US" sz="1001" b="1" noProof="1"/>
              <a:t>HiCR Instance 0</a:t>
            </a:r>
          </a:p>
        </p:txBody>
      </p:sp>
      <p:sp>
        <p:nvSpPr>
          <p:cNvPr id="119" name="Rectangle 118">
            <a:extLst>
              <a:ext uri="{FF2B5EF4-FFF2-40B4-BE49-F238E27FC236}">
                <a16:creationId xmlns:a16="http://schemas.microsoft.com/office/drawing/2014/main" id="{4E8EEBDA-3E13-47EB-9823-9E62950EEE6C}"/>
              </a:ext>
            </a:extLst>
          </p:cNvPr>
          <p:cNvSpPr/>
          <p:nvPr/>
        </p:nvSpPr>
        <p:spPr>
          <a:xfrm>
            <a:off x="1482789" y="1334835"/>
            <a:ext cx="526425" cy="200055"/>
          </a:xfrm>
          <a:prstGeom prst="rect">
            <a:avLst/>
          </a:prstGeom>
        </p:spPr>
        <p:txBody>
          <a:bodyPr wrap="square">
            <a:spAutoFit/>
          </a:bodyPr>
          <a:lstStyle/>
          <a:p>
            <a:pPr algn="ctr"/>
            <a:r>
              <a:rPr lang="en-US" sz="700" b="1" noProof="1"/>
              <a:t>device 0</a:t>
            </a:r>
          </a:p>
        </p:txBody>
      </p:sp>
      <p:sp>
        <p:nvSpPr>
          <p:cNvPr id="148" name="Rectangle 147">
            <a:extLst>
              <a:ext uri="{FF2B5EF4-FFF2-40B4-BE49-F238E27FC236}">
                <a16:creationId xmlns:a16="http://schemas.microsoft.com/office/drawing/2014/main" id="{F17DAD36-B4F6-41EF-8547-DDDC2754780C}"/>
              </a:ext>
            </a:extLst>
          </p:cNvPr>
          <p:cNvSpPr/>
          <p:nvPr/>
        </p:nvSpPr>
        <p:spPr>
          <a:xfrm>
            <a:off x="2405236" y="709100"/>
            <a:ext cx="786571" cy="200055"/>
          </a:xfrm>
          <a:prstGeom prst="rect">
            <a:avLst/>
          </a:prstGeom>
        </p:spPr>
        <p:txBody>
          <a:bodyPr wrap="square">
            <a:spAutoFit/>
          </a:bodyPr>
          <a:lstStyle/>
          <a:p>
            <a:pPr algn="ctr"/>
            <a:r>
              <a:rPr lang="en-US" sz="700" b="1" noProof="1"/>
              <a:t>discovers</a:t>
            </a:r>
            <a:endParaRPr lang="en-US" sz="1050" b="1" noProof="1"/>
          </a:p>
        </p:txBody>
      </p:sp>
      <p:grpSp>
        <p:nvGrpSpPr>
          <p:cNvPr id="103" name="Group 102">
            <a:extLst>
              <a:ext uri="{FF2B5EF4-FFF2-40B4-BE49-F238E27FC236}">
                <a16:creationId xmlns:a16="http://schemas.microsoft.com/office/drawing/2014/main" id="{18117742-C74C-4D0F-B986-E2C1415822C5}"/>
              </a:ext>
            </a:extLst>
          </p:cNvPr>
          <p:cNvGrpSpPr/>
          <p:nvPr/>
        </p:nvGrpSpPr>
        <p:grpSpPr>
          <a:xfrm>
            <a:off x="1655727" y="882908"/>
            <a:ext cx="1127228" cy="397544"/>
            <a:chOff x="1116734" y="881248"/>
            <a:chExt cx="1511050" cy="404811"/>
          </a:xfrm>
          <a:solidFill>
            <a:srgbClr val="FFC000"/>
          </a:solidFill>
        </p:grpSpPr>
        <p:sp>
          <p:nvSpPr>
            <p:cNvPr id="107" name="Rectangle: Rounded Corners 106">
              <a:extLst>
                <a:ext uri="{FF2B5EF4-FFF2-40B4-BE49-F238E27FC236}">
                  <a16:creationId xmlns:a16="http://schemas.microsoft.com/office/drawing/2014/main" id="{CDB20660-B924-4CEE-B21A-E18FE112AC25}"/>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t" anchorCtr="0" compatLnSpc="1">
              <a:prstTxWarp prst="textNoShape">
                <a:avLst/>
              </a:prstTxWarp>
            </a:bodyPr>
            <a:lstStyle/>
            <a:p>
              <a:pPr defTabSz="914498">
                <a:buClr>
                  <a:srgbClr val="CC9900"/>
                </a:buClr>
                <a:buFont typeface="Wingdings" pitchFamily="2" charset="2"/>
                <a:buChar char="n"/>
              </a:pPr>
              <a:endParaRPr lang="en-US" noProof="1">
                <a:latin typeface="Arial" charset="0"/>
              </a:endParaRPr>
            </a:p>
          </p:txBody>
        </p:sp>
        <p:sp>
          <p:nvSpPr>
            <p:cNvPr id="108" name="Rectangle 107">
              <a:extLst>
                <a:ext uri="{FF2B5EF4-FFF2-40B4-BE49-F238E27FC236}">
                  <a16:creationId xmlns:a16="http://schemas.microsoft.com/office/drawing/2014/main" id="{B7753F87-B580-4481-801F-185E9B487E75}"/>
                </a:ext>
              </a:extLst>
            </p:cNvPr>
            <p:cNvSpPr/>
            <p:nvPr/>
          </p:nvSpPr>
          <p:spPr>
            <a:xfrm>
              <a:off x="1224804" y="881248"/>
              <a:ext cx="1302620" cy="235052"/>
            </a:xfrm>
            <a:prstGeom prst="rect">
              <a:avLst/>
            </a:prstGeom>
            <a:noFill/>
          </p:spPr>
          <p:txBody>
            <a:bodyPr wrap="none">
              <a:spAutoFit/>
            </a:bodyPr>
            <a:lstStyle/>
            <a:p>
              <a:pPr algn="ctr"/>
              <a:r>
                <a:rPr lang="en-US" sz="900" noProof="1"/>
                <a:t>Memory Space 0</a:t>
              </a:r>
            </a:p>
          </p:txBody>
        </p:sp>
      </p:grpSp>
      <p:sp>
        <p:nvSpPr>
          <p:cNvPr id="94" name="Rectangle 93">
            <a:extLst>
              <a:ext uri="{FF2B5EF4-FFF2-40B4-BE49-F238E27FC236}">
                <a16:creationId xmlns:a16="http://schemas.microsoft.com/office/drawing/2014/main" id="{F65D177B-B888-43CC-B000-030CFCF7D528}"/>
              </a:ext>
            </a:extLst>
          </p:cNvPr>
          <p:cNvSpPr/>
          <p:nvPr/>
        </p:nvSpPr>
        <p:spPr bwMode="auto">
          <a:xfrm>
            <a:off x="2543973" y="96928"/>
            <a:ext cx="1243888" cy="21945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934">
              <a:buClr>
                <a:srgbClr val="CC9900"/>
              </a:buClr>
              <a:defRPr/>
            </a:pPr>
            <a:r>
              <a:rPr lang="en-US" sz="800" dirty="0">
                <a:solidFill>
                  <a:srgbClr val="000000"/>
                </a:solidFill>
                <a:latin typeface="Arial" charset="0"/>
              </a:rPr>
              <a:t>Topology Manager</a:t>
            </a:r>
          </a:p>
        </p:txBody>
      </p:sp>
      <p:grpSp>
        <p:nvGrpSpPr>
          <p:cNvPr id="83" name="Group 82">
            <a:extLst>
              <a:ext uri="{FF2B5EF4-FFF2-40B4-BE49-F238E27FC236}">
                <a16:creationId xmlns:a16="http://schemas.microsoft.com/office/drawing/2014/main" id="{33E5437B-BC7D-4339-84EC-865BFBAE4A6E}"/>
              </a:ext>
            </a:extLst>
          </p:cNvPr>
          <p:cNvGrpSpPr/>
          <p:nvPr/>
        </p:nvGrpSpPr>
        <p:grpSpPr>
          <a:xfrm>
            <a:off x="3219462" y="882908"/>
            <a:ext cx="1127228" cy="239923"/>
            <a:chOff x="1116734" y="881248"/>
            <a:chExt cx="1511050" cy="404811"/>
          </a:xfrm>
          <a:solidFill>
            <a:srgbClr val="FFC000"/>
          </a:solidFill>
        </p:grpSpPr>
        <p:sp>
          <p:nvSpPr>
            <p:cNvPr id="84" name="Rectangle: Rounded Corners 83">
              <a:extLst>
                <a:ext uri="{FF2B5EF4-FFF2-40B4-BE49-F238E27FC236}">
                  <a16:creationId xmlns:a16="http://schemas.microsoft.com/office/drawing/2014/main" id="{6E0A2208-A6C4-4EA9-8338-45307239194D}"/>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t" anchorCtr="0" compatLnSpc="1">
              <a:prstTxWarp prst="textNoShape">
                <a:avLst/>
              </a:prstTxWarp>
            </a:bodyPr>
            <a:lstStyle/>
            <a:p>
              <a:pPr defTabSz="914498">
                <a:buClr>
                  <a:srgbClr val="CC9900"/>
                </a:buClr>
                <a:buFont typeface="Wingdings" pitchFamily="2" charset="2"/>
                <a:buChar char="n"/>
              </a:pPr>
              <a:endParaRPr lang="en-US" noProof="1">
                <a:latin typeface="Arial" charset="0"/>
              </a:endParaRPr>
            </a:p>
          </p:txBody>
        </p:sp>
        <p:sp>
          <p:nvSpPr>
            <p:cNvPr id="85" name="Rectangle 84">
              <a:extLst>
                <a:ext uri="{FF2B5EF4-FFF2-40B4-BE49-F238E27FC236}">
                  <a16:creationId xmlns:a16="http://schemas.microsoft.com/office/drawing/2014/main" id="{32AF1E21-6075-4A62-96A0-E1084860D66A}"/>
                </a:ext>
              </a:extLst>
            </p:cNvPr>
            <p:cNvSpPr/>
            <p:nvPr/>
          </p:nvSpPr>
          <p:spPr>
            <a:xfrm>
              <a:off x="1222658" y="881248"/>
              <a:ext cx="1306917" cy="389472"/>
            </a:xfrm>
            <a:prstGeom prst="rect">
              <a:avLst/>
            </a:prstGeom>
            <a:noFill/>
          </p:spPr>
          <p:txBody>
            <a:bodyPr wrap="none">
              <a:spAutoFit/>
            </a:bodyPr>
            <a:lstStyle/>
            <a:p>
              <a:pPr algn="ctr"/>
              <a:r>
                <a:rPr lang="en-US" sz="900" noProof="1"/>
                <a:t>Memory Space n</a:t>
              </a:r>
            </a:p>
          </p:txBody>
        </p:sp>
      </p:grpSp>
      <p:sp>
        <p:nvSpPr>
          <p:cNvPr id="113" name="Rectangle 112">
            <a:extLst>
              <a:ext uri="{FF2B5EF4-FFF2-40B4-BE49-F238E27FC236}">
                <a16:creationId xmlns:a16="http://schemas.microsoft.com/office/drawing/2014/main" id="{0045E2EE-DC81-4D5E-A5F7-0D4F5897B7DA}"/>
              </a:ext>
            </a:extLst>
          </p:cNvPr>
          <p:cNvSpPr/>
          <p:nvPr/>
        </p:nvSpPr>
        <p:spPr>
          <a:xfrm>
            <a:off x="2183662" y="1544105"/>
            <a:ext cx="505268" cy="200055"/>
          </a:xfrm>
          <a:prstGeom prst="rect">
            <a:avLst/>
          </a:prstGeom>
          <a:noFill/>
        </p:spPr>
        <p:txBody>
          <a:bodyPr wrap="none">
            <a:spAutoFit/>
          </a:bodyPr>
          <a:lstStyle/>
          <a:p>
            <a:pPr algn="ctr"/>
            <a:r>
              <a:rPr lang="en-US" sz="700" b="1" noProof="1"/>
              <a:t>memcpy</a:t>
            </a:r>
          </a:p>
        </p:txBody>
      </p:sp>
      <p:sp>
        <p:nvSpPr>
          <p:cNvPr id="136" name="Rectangle 135">
            <a:extLst>
              <a:ext uri="{FF2B5EF4-FFF2-40B4-BE49-F238E27FC236}">
                <a16:creationId xmlns:a16="http://schemas.microsoft.com/office/drawing/2014/main" id="{60993C74-B01E-4EA0-A201-7B3ED4F84995}"/>
              </a:ext>
            </a:extLst>
          </p:cNvPr>
          <p:cNvSpPr/>
          <p:nvPr/>
        </p:nvSpPr>
        <p:spPr>
          <a:xfrm>
            <a:off x="850816" y="452149"/>
            <a:ext cx="786571" cy="200055"/>
          </a:xfrm>
          <a:prstGeom prst="rect">
            <a:avLst/>
          </a:prstGeom>
        </p:spPr>
        <p:txBody>
          <a:bodyPr wrap="square">
            <a:spAutoFit/>
          </a:bodyPr>
          <a:lstStyle/>
          <a:p>
            <a:pPr algn="ctr"/>
            <a:r>
              <a:rPr lang="en-US" sz="700" b="1" noProof="1"/>
              <a:t>runs</a:t>
            </a:r>
            <a:endParaRPr lang="en-US" sz="1050" b="1" noProof="1"/>
          </a:p>
        </p:txBody>
      </p:sp>
      <p:sp>
        <p:nvSpPr>
          <p:cNvPr id="140" name="Rectangle 139">
            <a:extLst>
              <a:ext uri="{FF2B5EF4-FFF2-40B4-BE49-F238E27FC236}">
                <a16:creationId xmlns:a16="http://schemas.microsoft.com/office/drawing/2014/main" id="{33FB09C8-4187-40C5-BADA-1F008BC3F0D2}"/>
              </a:ext>
            </a:extLst>
          </p:cNvPr>
          <p:cNvSpPr/>
          <p:nvPr/>
        </p:nvSpPr>
        <p:spPr bwMode="auto">
          <a:xfrm>
            <a:off x="940023" y="89640"/>
            <a:ext cx="1297636" cy="21945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934">
              <a:buClr>
                <a:srgbClr val="CC9900"/>
              </a:buClr>
              <a:defRPr/>
            </a:pPr>
            <a:r>
              <a:rPr lang="en-US" sz="800" dirty="0">
                <a:solidFill>
                  <a:srgbClr val="000000"/>
                </a:solidFill>
                <a:latin typeface="Arial" charset="0"/>
              </a:rPr>
              <a:t>Communication Manager</a:t>
            </a:r>
          </a:p>
        </p:txBody>
      </p:sp>
      <p:sp>
        <p:nvSpPr>
          <p:cNvPr id="143" name="Rectangle 142">
            <a:extLst>
              <a:ext uri="{FF2B5EF4-FFF2-40B4-BE49-F238E27FC236}">
                <a16:creationId xmlns:a16="http://schemas.microsoft.com/office/drawing/2014/main" id="{955C2F54-42A2-469A-9D32-42B48FEFA4C3}"/>
              </a:ext>
            </a:extLst>
          </p:cNvPr>
          <p:cNvSpPr/>
          <p:nvPr/>
        </p:nvSpPr>
        <p:spPr bwMode="auto">
          <a:xfrm>
            <a:off x="54815" y="2090287"/>
            <a:ext cx="1006258" cy="21945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934">
              <a:buClr>
                <a:srgbClr val="CC9900"/>
              </a:buClr>
              <a:defRPr/>
            </a:pPr>
            <a:r>
              <a:rPr lang="en-US" sz="800" dirty="0">
                <a:solidFill>
                  <a:srgbClr val="000000"/>
                </a:solidFill>
                <a:latin typeface="Arial" charset="0"/>
              </a:rPr>
              <a:t>Memory Manager</a:t>
            </a:r>
          </a:p>
        </p:txBody>
      </p:sp>
      <p:sp>
        <p:nvSpPr>
          <p:cNvPr id="58" name="Rectangle 57">
            <a:extLst>
              <a:ext uri="{FF2B5EF4-FFF2-40B4-BE49-F238E27FC236}">
                <a16:creationId xmlns:a16="http://schemas.microsoft.com/office/drawing/2014/main" id="{FACBFFCB-BB9E-4C5C-A4C8-5BBDC7A808B9}"/>
              </a:ext>
            </a:extLst>
          </p:cNvPr>
          <p:cNvSpPr/>
          <p:nvPr/>
        </p:nvSpPr>
        <p:spPr>
          <a:xfrm>
            <a:off x="1508065" y="2548295"/>
            <a:ext cx="1486948" cy="200055"/>
          </a:xfrm>
          <a:prstGeom prst="rect">
            <a:avLst/>
          </a:prstGeom>
        </p:spPr>
        <p:txBody>
          <a:bodyPr wrap="square">
            <a:spAutoFit/>
          </a:bodyPr>
          <a:lstStyle/>
          <a:p>
            <a:pPr algn="ctr"/>
            <a:r>
              <a:rPr lang="en-US" sz="700" i="1" noProof="1"/>
              <a:t>Hello Receiver! This is Sender</a:t>
            </a:r>
            <a:endParaRPr lang="en-US" sz="1050" i="1" noProof="1"/>
          </a:p>
        </p:txBody>
      </p:sp>
      <p:sp>
        <p:nvSpPr>
          <p:cNvPr id="60" name="Rectangle: Rounded Corners 59">
            <a:extLst>
              <a:ext uri="{FF2B5EF4-FFF2-40B4-BE49-F238E27FC236}">
                <a16:creationId xmlns:a16="http://schemas.microsoft.com/office/drawing/2014/main" id="{79176673-EEB7-4945-A8B8-BD5B8B7896CF}"/>
              </a:ext>
            </a:extLst>
          </p:cNvPr>
          <p:cNvSpPr/>
          <p:nvPr/>
        </p:nvSpPr>
        <p:spPr bwMode="auto">
          <a:xfrm>
            <a:off x="1295753" y="1747909"/>
            <a:ext cx="3336452" cy="791770"/>
          </a:xfrm>
          <a:prstGeom prst="roundRect">
            <a:avLst/>
          </a:prstGeom>
          <a:solidFill>
            <a:schemeClr val="accent1">
              <a:lumMod val="20000"/>
              <a:lumOff val="80000"/>
            </a:schemeClr>
          </a:solidFill>
          <a:ln w="9525" cap="flat" cmpd="sng" algn="ctr">
            <a:solidFill>
              <a:schemeClr val="tx1"/>
            </a:solidFill>
            <a:prstDash val="sysDash"/>
            <a:round/>
            <a:headEnd type="none" w="med" len="med"/>
            <a:tailEnd type="none" w="med" len="med"/>
          </a:ln>
          <a:effectLst/>
          <a:extLst/>
        </p:spPr>
        <p:txBody>
          <a:bodyPr vert="horz" wrap="square" lIns="91440" tIns="45721" rIns="91440" bIns="45721" numCol="1" rtlCol="0" anchor="t" anchorCtr="0" compatLnSpc="1">
            <a:prstTxWarp prst="textNoShape">
              <a:avLst/>
            </a:prstTxWarp>
          </a:bodyPr>
          <a:lstStyle/>
          <a:p>
            <a:pPr defTabSz="914498">
              <a:buClr>
                <a:srgbClr val="CC9900"/>
              </a:buClr>
              <a:buFont typeface="Wingdings" pitchFamily="2" charset="2"/>
              <a:buChar char="n"/>
            </a:pPr>
            <a:endParaRPr lang="en-US">
              <a:latin typeface="Arial" charset="0"/>
            </a:endParaRPr>
          </a:p>
        </p:txBody>
      </p:sp>
      <p:sp>
        <p:nvSpPr>
          <p:cNvPr id="61" name="TextBox 60">
            <a:extLst>
              <a:ext uri="{FF2B5EF4-FFF2-40B4-BE49-F238E27FC236}">
                <a16:creationId xmlns:a16="http://schemas.microsoft.com/office/drawing/2014/main" id="{0BC437B0-85B0-48C6-95C6-4FC4703739B7}"/>
              </a:ext>
            </a:extLst>
          </p:cNvPr>
          <p:cNvSpPr txBox="1"/>
          <p:nvPr/>
        </p:nvSpPr>
        <p:spPr>
          <a:xfrm>
            <a:off x="1535875" y="1820629"/>
            <a:ext cx="2926150" cy="646331"/>
          </a:xfrm>
          <a:prstGeom prst="rect">
            <a:avLst/>
          </a:prstGeom>
          <a:solidFill>
            <a:schemeClr val="accent1">
              <a:lumMod val="60000"/>
              <a:lumOff val="40000"/>
            </a:schemeClr>
          </a:solidFill>
          <a:ln>
            <a:solidFill>
              <a:schemeClr val="tx1"/>
            </a:solidFill>
          </a:ln>
        </p:spPr>
        <p:txBody>
          <a:bodyPr wrap="square" rtlCol="0">
            <a:spAutoFit/>
          </a:bodyPr>
          <a:lstStyle/>
          <a:p>
            <a:endParaRPr lang="en-US" dirty="0"/>
          </a:p>
          <a:p>
            <a:endParaRPr lang="en-US" dirty="0"/>
          </a:p>
        </p:txBody>
      </p:sp>
      <p:sp>
        <p:nvSpPr>
          <p:cNvPr id="62" name="Rectangle 61">
            <a:extLst>
              <a:ext uri="{FF2B5EF4-FFF2-40B4-BE49-F238E27FC236}">
                <a16:creationId xmlns:a16="http://schemas.microsoft.com/office/drawing/2014/main" id="{4AE53552-C0A5-4A42-9047-460107509C2E}"/>
              </a:ext>
            </a:extLst>
          </p:cNvPr>
          <p:cNvSpPr/>
          <p:nvPr/>
        </p:nvSpPr>
        <p:spPr>
          <a:xfrm>
            <a:off x="2980674" y="1535860"/>
            <a:ext cx="1791763" cy="246349"/>
          </a:xfrm>
          <a:prstGeom prst="rect">
            <a:avLst/>
          </a:prstGeom>
        </p:spPr>
        <p:txBody>
          <a:bodyPr wrap="square">
            <a:spAutoFit/>
          </a:bodyPr>
          <a:lstStyle/>
          <a:p>
            <a:pPr algn="ctr"/>
            <a:r>
              <a:rPr lang="en-US" sz="1001" b="1" noProof="1"/>
              <a:t>HiCR Instance 1</a:t>
            </a:r>
          </a:p>
        </p:txBody>
      </p:sp>
      <p:sp>
        <p:nvSpPr>
          <p:cNvPr id="63" name="Rectangle 62">
            <a:extLst>
              <a:ext uri="{FF2B5EF4-FFF2-40B4-BE49-F238E27FC236}">
                <a16:creationId xmlns:a16="http://schemas.microsoft.com/office/drawing/2014/main" id="{F29925A1-F422-4042-9E76-49E96E6BA7C7}"/>
              </a:ext>
            </a:extLst>
          </p:cNvPr>
          <p:cNvSpPr/>
          <p:nvPr/>
        </p:nvSpPr>
        <p:spPr>
          <a:xfrm>
            <a:off x="1473134" y="2305323"/>
            <a:ext cx="526425" cy="200055"/>
          </a:xfrm>
          <a:prstGeom prst="rect">
            <a:avLst/>
          </a:prstGeom>
        </p:spPr>
        <p:txBody>
          <a:bodyPr wrap="square">
            <a:spAutoFit/>
          </a:bodyPr>
          <a:lstStyle/>
          <a:p>
            <a:pPr algn="ctr"/>
            <a:r>
              <a:rPr lang="en-US" sz="700" b="1" noProof="1"/>
              <a:t>device 0</a:t>
            </a:r>
          </a:p>
        </p:txBody>
      </p:sp>
      <p:grpSp>
        <p:nvGrpSpPr>
          <p:cNvPr id="64" name="Group 63">
            <a:extLst>
              <a:ext uri="{FF2B5EF4-FFF2-40B4-BE49-F238E27FC236}">
                <a16:creationId xmlns:a16="http://schemas.microsoft.com/office/drawing/2014/main" id="{B2287DE0-9381-4F2D-82C7-9A5083C2A66B}"/>
              </a:ext>
            </a:extLst>
          </p:cNvPr>
          <p:cNvGrpSpPr/>
          <p:nvPr/>
        </p:nvGrpSpPr>
        <p:grpSpPr>
          <a:xfrm>
            <a:off x="1655727" y="1895212"/>
            <a:ext cx="1127228" cy="405518"/>
            <a:chOff x="1116734" y="881248"/>
            <a:chExt cx="1511050" cy="404811"/>
          </a:xfrm>
          <a:solidFill>
            <a:srgbClr val="FFC000"/>
          </a:solidFill>
        </p:grpSpPr>
        <p:sp>
          <p:nvSpPr>
            <p:cNvPr id="65" name="Rectangle: Rounded Corners 64">
              <a:extLst>
                <a:ext uri="{FF2B5EF4-FFF2-40B4-BE49-F238E27FC236}">
                  <a16:creationId xmlns:a16="http://schemas.microsoft.com/office/drawing/2014/main" id="{996EF3C6-0BCF-44C7-AD68-DAB76B2FB035}"/>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t" anchorCtr="0" compatLnSpc="1">
              <a:prstTxWarp prst="textNoShape">
                <a:avLst/>
              </a:prstTxWarp>
            </a:bodyPr>
            <a:lstStyle/>
            <a:p>
              <a:pPr defTabSz="914498">
                <a:buClr>
                  <a:srgbClr val="CC9900"/>
                </a:buClr>
                <a:buFont typeface="Wingdings" pitchFamily="2" charset="2"/>
                <a:buChar char="n"/>
              </a:pPr>
              <a:endParaRPr lang="en-US" noProof="1">
                <a:latin typeface="Arial" charset="0"/>
              </a:endParaRPr>
            </a:p>
          </p:txBody>
        </p:sp>
        <p:sp>
          <p:nvSpPr>
            <p:cNvPr id="66" name="Rectangle 65">
              <a:extLst>
                <a:ext uri="{FF2B5EF4-FFF2-40B4-BE49-F238E27FC236}">
                  <a16:creationId xmlns:a16="http://schemas.microsoft.com/office/drawing/2014/main" id="{5370C8AA-1D92-4875-B266-9AEFD86E7C98}"/>
                </a:ext>
              </a:extLst>
            </p:cNvPr>
            <p:cNvSpPr/>
            <p:nvPr/>
          </p:nvSpPr>
          <p:spPr>
            <a:xfrm>
              <a:off x="1224804" y="881248"/>
              <a:ext cx="1302620" cy="230430"/>
            </a:xfrm>
            <a:prstGeom prst="rect">
              <a:avLst/>
            </a:prstGeom>
            <a:noFill/>
          </p:spPr>
          <p:txBody>
            <a:bodyPr wrap="none">
              <a:spAutoFit/>
            </a:bodyPr>
            <a:lstStyle/>
            <a:p>
              <a:pPr algn="ctr"/>
              <a:r>
                <a:rPr lang="en-US" sz="900" noProof="1"/>
                <a:t>Memory Space 0</a:t>
              </a:r>
            </a:p>
          </p:txBody>
        </p:sp>
      </p:grpSp>
      <p:grpSp>
        <p:nvGrpSpPr>
          <p:cNvPr id="67" name="Group 66">
            <a:extLst>
              <a:ext uri="{FF2B5EF4-FFF2-40B4-BE49-F238E27FC236}">
                <a16:creationId xmlns:a16="http://schemas.microsoft.com/office/drawing/2014/main" id="{D8DE3570-6BEE-4770-80D8-12CEA62305E8}"/>
              </a:ext>
            </a:extLst>
          </p:cNvPr>
          <p:cNvGrpSpPr/>
          <p:nvPr/>
        </p:nvGrpSpPr>
        <p:grpSpPr>
          <a:xfrm>
            <a:off x="3219462" y="1895213"/>
            <a:ext cx="1127228" cy="239923"/>
            <a:chOff x="1116734" y="881248"/>
            <a:chExt cx="1511050" cy="404811"/>
          </a:xfrm>
          <a:solidFill>
            <a:srgbClr val="FFC000"/>
          </a:solidFill>
        </p:grpSpPr>
        <p:sp>
          <p:nvSpPr>
            <p:cNvPr id="68" name="Rectangle: Rounded Corners 67">
              <a:extLst>
                <a:ext uri="{FF2B5EF4-FFF2-40B4-BE49-F238E27FC236}">
                  <a16:creationId xmlns:a16="http://schemas.microsoft.com/office/drawing/2014/main" id="{8AE04CD3-C5BB-4D2A-A9C1-654C8ABDFDBB}"/>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t" anchorCtr="0" compatLnSpc="1">
              <a:prstTxWarp prst="textNoShape">
                <a:avLst/>
              </a:prstTxWarp>
            </a:bodyPr>
            <a:lstStyle/>
            <a:p>
              <a:pPr defTabSz="914498">
                <a:buClr>
                  <a:srgbClr val="CC9900"/>
                </a:buClr>
                <a:buFont typeface="Wingdings" pitchFamily="2" charset="2"/>
                <a:buChar char="n"/>
              </a:pPr>
              <a:endParaRPr lang="en-US" noProof="1">
                <a:latin typeface="Arial" charset="0"/>
              </a:endParaRPr>
            </a:p>
          </p:txBody>
        </p:sp>
        <p:sp>
          <p:nvSpPr>
            <p:cNvPr id="69" name="Rectangle 68">
              <a:extLst>
                <a:ext uri="{FF2B5EF4-FFF2-40B4-BE49-F238E27FC236}">
                  <a16:creationId xmlns:a16="http://schemas.microsoft.com/office/drawing/2014/main" id="{20ADC13E-ABB7-4C05-84D6-057EB96526CE}"/>
                </a:ext>
              </a:extLst>
            </p:cNvPr>
            <p:cNvSpPr/>
            <p:nvPr/>
          </p:nvSpPr>
          <p:spPr>
            <a:xfrm>
              <a:off x="1222658" y="881248"/>
              <a:ext cx="1306917" cy="389472"/>
            </a:xfrm>
            <a:prstGeom prst="rect">
              <a:avLst/>
            </a:prstGeom>
            <a:noFill/>
          </p:spPr>
          <p:txBody>
            <a:bodyPr wrap="none">
              <a:spAutoFit/>
            </a:bodyPr>
            <a:lstStyle/>
            <a:p>
              <a:pPr algn="ctr"/>
              <a:r>
                <a:rPr lang="en-US" sz="900" noProof="1"/>
                <a:t>Memory Space n</a:t>
              </a:r>
            </a:p>
          </p:txBody>
        </p:sp>
      </p:grpSp>
      <p:sp>
        <p:nvSpPr>
          <p:cNvPr id="11" name="Arrow: Down 10">
            <a:extLst>
              <a:ext uri="{FF2B5EF4-FFF2-40B4-BE49-F238E27FC236}">
                <a16:creationId xmlns:a16="http://schemas.microsoft.com/office/drawing/2014/main" id="{B158A37B-D6B2-4EB4-80F8-ED7EFADB984C}"/>
              </a:ext>
            </a:extLst>
          </p:cNvPr>
          <p:cNvSpPr/>
          <p:nvPr/>
        </p:nvSpPr>
        <p:spPr bwMode="auto">
          <a:xfrm>
            <a:off x="2976021" y="316384"/>
            <a:ext cx="160306" cy="539172"/>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1" rIns="91440" bIns="45721" numCol="1" rtlCol="0" anchor="t" anchorCtr="0" compatLnSpc="1">
            <a:prstTxWarp prst="textNoShape">
              <a:avLst/>
            </a:prstTxWarp>
          </a:bodyPr>
          <a:lstStyle/>
          <a:p>
            <a:pPr defTabSz="914498">
              <a:buClr>
                <a:srgbClr val="CC9900"/>
              </a:buClr>
              <a:buFont typeface="Wingdings" pitchFamily="2" charset="2"/>
              <a:buChar char="n"/>
            </a:pPr>
            <a:endParaRPr lang="en-US">
              <a:latin typeface="Arial" charset="0"/>
            </a:endParaRPr>
          </a:p>
        </p:txBody>
      </p:sp>
      <p:sp>
        <p:nvSpPr>
          <p:cNvPr id="141" name="Arrow: Down 140">
            <a:extLst>
              <a:ext uri="{FF2B5EF4-FFF2-40B4-BE49-F238E27FC236}">
                <a16:creationId xmlns:a16="http://schemas.microsoft.com/office/drawing/2014/main" id="{9726CADC-593B-47A7-8B0D-6D73B00331FF}"/>
              </a:ext>
            </a:extLst>
          </p:cNvPr>
          <p:cNvSpPr/>
          <p:nvPr/>
        </p:nvSpPr>
        <p:spPr bwMode="auto">
          <a:xfrm rot="16200000">
            <a:off x="1357777" y="1829959"/>
            <a:ext cx="160306" cy="740116"/>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1" rIns="91440" bIns="45721" numCol="1" rtlCol="0" anchor="t" anchorCtr="0" compatLnSpc="1">
            <a:prstTxWarp prst="textNoShape">
              <a:avLst/>
            </a:prstTxWarp>
          </a:bodyPr>
          <a:lstStyle/>
          <a:p>
            <a:pPr defTabSz="914498">
              <a:buClr>
                <a:srgbClr val="CC9900"/>
              </a:buClr>
              <a:buFont typeface="Wingdings" pitchFamily="2" charset="2"/>
              <a:buChar char="n"/>
            </a:pPr>
            <a:endParaRPr lang="en-US">
              <a:latin typeface="Arial" charset="0"/>
            </a:endParaRPr>
          </a:p>
        </p:txBody>
      </p:sp>
      <p:cxnSp>
        <p:nvCxnSpPr>
          <p:cNvPr id="3" name="Connector: Elbow 2">
            <a:extLst>
              <a:ext uri="{FF2B5EF4-FFF2-40B4-BE49-F238E27FC236}">
                <a16:creationId xmlns:a16="http://schemas.microsoft.com/office/drawing/2014/main" id="{CB21A9B6-35A0-4A54-88F4-888A8550F051}"/>
              </a:ext>
            </a:extLst>
          </p:cNvPr>
          <p:cNvCxnSpPr>
            <a:cxnSpLocks/>
          </p:cNvCxnSpPr>
          <p:nvPr/>
        </p:nvCxnSpPr>
        <p:spPr bwMode="auto">
          <a:xfrm>
            <a:off x="2224588" y="1309602"/>
            <a:ext cx="2879" cy="657336"/>
          </a:xfrm>
          <a:prstGeom prst="straightConnector1">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Arrow: Bent-Up 5">
            <a:extLst>
              <a:ext uri="{FF2B5EF4-FFF2-40B4-BE49-F238E27FC236}">
                <a16:creationId xmlns:a16="http://schemas.microsoft.com/office/drawing/2014/main" id="{A35A919B-7EB0-425A-9036-5E3ACACB201E}"/>
              </a:ext>
            </a:extLst>
          </p:cNvPr>
          <p:cNvSpPr/>
          <p:nvPr/>
        </p:nvSpPr>
        <p:spPr bwMode="auto">
          <a:xfrm rot="5400000">
            <a:off x="912564" y="386023"/>
            <a:ext cx="1379074" cy="1225226"/>
          </a:xfrm>
          <a:prstGeom prst="bentUpArrow">
            <a:avLst>
              <a:gd name="adj1" fmla="val 7897"/>
              <a:gd name="adj2" fmla="val 5824"/>
              <a:gd name="adj3" fmla="val 7638"/>
            </a:avLst>
          </a:prstGeom>
          <a:solidFill>
            <a:srgbClr val="92D050"/>
          </a:solidFill>
          <a:ln>
            <a:solidFill>
              <a:schemeClr val="tx1"/>
            </a:solidFill>
          </a:ln>
          <a:effectLs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14470">
              <a:buClr>
                <a:srgbClr val="CC9900"/>
              </a:buClr>
              <a:buFont typeface="Wingdings" pitchFamily="2" charset="2"/>
              <a:buChar char="n"/>
            </a:pPr>
            <a:endParaRPr lang="en-US">
              <a:latin typeface="Arial" charset="0"/>
            </a:endParaRPr>
          </a:p>
        </p:txBody>
      </p:sp>
      <p:sp>
        <p:nvSpPr>
          <p:cNvPr id="131" name="Rectangle: Rounded Corners 130">
            <a:extLst>
              <a:ext uri="{FF2B5EF4-FFF2-40B4-BE49-F238E27FC236}">
                <a16:creationId xmlns:a16="http://schemas.microsoft.com/office/drawing/2014/main" id="{687B2439-A337-4329-8C64-83026D91DD20}"/>
              </a:ext>
            </a:extLst>
          </p:cNvPr>
          <p:cNvSpPr/>
          <p:nvPr/>
        </p:nvSpPr>
        <p:spPr bwMode="auto">
          <a:xfrm>
            <a:off x="1814089" y="2125029"/>
            <a:ext cx="801894" cy="15195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t" anchorCtr="0" compatLnSpc="1">
            <a:prstTxWarp prst="textNoShape">
              <a:avLst/>
            </a:prstTxWarp>
          </a:bodyPr>
          <a:lstStyle/>
          <a:p>
            <a:pPr defTabSz="914498">
              <a:buClr>
                <a:srgbClr val="CC9900"/>
              </a:buClr>
              <a:buFont typeface="Wingdings" pitchFamily="2" charset="2"/>
              <a:buChar char="n"/>
            </a:pPr>
            <a:endParaRPr lang="en-US" noProof="1">
              <a:latin typeface="Arial" charset="0"/>
            </a:endParaRPr>
          </a:p>
        </p:txBody>
      </p:sp>
      <p:sp>
        <p:nvSpPr>
          <p:cNvPr id="132" name="Rectangle 131">
            <a:extLst>
              <a:ext uri="{FF2B5EF4-FFF2-40B4-BE49-F238E27FC236}">
                <a16:creationId xmlns:a16="http://schemas.microsoft.com/office/drawing/2014/main" id="{DD21FBED-EF09-4383-A42E-960D12369028}"/>
              </a:ext>
            </a:extLst>
          </p:cNvPr>
          <p:cNvSpPr/>
          <p:nvPr/>
        </p:nvSpPr>
        <p:spPr>
          <a:xfrm>
            <a:off x="1784113" y="2110953"/>
            <a:ext cx="865943" cy="230832"/>
          </a:xfrm>
          <a:prstGeom prst="rect">
            <a:avLst/>
          </a:prstGeom>
          <a:noFill/>
        </p:spPr>
        <p:txBody>
          <a:bodyPr wrap="none">
            <a:spAutoFit/>
          </a:bodyPr>
          <a:lstStyle/>
          <a:p>
            <a:pPr algn="ctr"/>
            <a:r>
              <a:rPr lang="en-US" sz="900" noProof="1"/>
              <a:t>Receive Buffer</a:t>
            </a:r>
          </a:p>
        </p:txBody>
      </p:sp>
      <p:sp>
        <p:nvSpPr>
          <p:cNvPr id="76" name="Rectangle: Rounded Corners 75">
            <a:extLst>
              <a:ext uri="{FF2B5EF4-FFF2-40B4-BE49-F238E27FC236}">
                <a16:creationId xmlns:a16="http://schemas.microsoft.com/office/drawing/2014/main" id="{1FC923DC-13AE-4110-B77B-F6A802C96695}"/>
              </a:ext>
            </a:extLst>
          </p:cNvPr>
          <p:cNvSpPr/>
          <p:nvPr/>
        </p:nvSpPr>
        <p:spPr bwMode="auto">
          <a:xfrm>
            <a:off x="1826822" y="1096378"/>
            <a:ext cx="801894" cy="151955"/>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t" anchorCtr="0" compatLnSpc="1">
            <a:prstTxWarp prst="textNoShape">
              <a:avLst/>
            </a:prstTxWarp>
          </a:bodyPr>
          <a:lstStyle/>
          <a:p>
            <a:pPr defTabSz="914498">
              <a:buClr>
                <a:srgbClr val="CC9900"/>
              </a:buClr>
              <a:buFont typeface="Wingdings" pitchFamily="2" charset="2"/>
              <a:buChar char="n"/>
            </a:pPr>
            <a:endParaRPr lang="en-US" noProof="1">
              <a:latin typeface="Arial" charset="0"/>
            </a:endParaRPr>
          </a:p>
        </p:txBody>
      </p:sp>
      <p:sp>
        <p:nvSpPr>
          <p:cNvPr id="77" name="Rectangle 76">
            <a:extLst>
              <a:ext uri="{FF2B5EF4-FFF2-40B4-BE49-F238E27FC236}">
                <a16:creationId xmlns:a16="http://schemas.microsoft.com/office/drawing/2014/main" id="{85CF7367-2ECA-4648-9526-17BFB09F143A}"/>
              </a:ext>
            </a:extLst>
          </p:cNvPr>
          <p:cNvSpPr/>
          <p:nvPr/>
        </p:nvSpPr>
        <p:spPr>
          <a:xfrm>
            <a:off x="1862568" y="1082302"/>
            <a:ext cx="734496" cy="230832"/>
          </a:xfrm>
          <a:prstGeom prst="rect">
            <a:avLst/>
          </a:prstGeom>
          <a:noFill/>
        </p:spPr>
        <p:txBody>
          <a:bodyPr wrap="none">
            <a:spAutoFit/>
          </a:bodyPr>
          <a:lstStyle/>
          <a:p>
            <a:pPr algn="ctr"/>
            <a:r>
              <a:rPr lang="en-US" sz="900" noProof="1"/>
              <a:t>Send Buffer</a:t>
            </a:r>
          </a:p>
        </p:txBody>
      </p:sp>
      <p:sp>
        <p:nvSpPr>
          <p:cNvPr id="79" name="Rectangle 78">
            <a:extLst>
              <a:ext uri="{FF2B5EF4-FFF2-40B4-BE49-F238E27FC236}">
                <a16:creationId xmlns:a16="http://schemas.microsoft.com/office/drawing/2014/main" id="{641451EC-EAE5-404D-A0CB-D0B6FBE91687}"/>
              </a:ext>
            </a:extLst>
          </p:cNvPr>
          <p:cNvSpPr/>
          <p:nvPr/>
        </p:nvSpPr>
        <p:spPr>
          <a:xfrm>
            <a:off x="1433596" y="544659"/>
            <a:ext cx="1486948" cy="200055"/>
          </a:xfrm>
          <a:prstGeom prst="rect">
            <a:avLst/>
          </a:prstGeom>
        </p:spPr>
        <p:txBody>
          <a:bodyPr wrap="square">
            <a:spAutoFit/>
          </a:bodyPr>
          <a:lstStyle/>
          <a:p>
            <a:pPr algn="ctr"/>
            <a:r>
              <a:rPr lang="en-US" sz="700" i="1" noProof="1"/>
              <a:t>Hello Receiver! This is Sender</a:t>
            </a:r>
            <a:endParaRPr lang="en-US" sz="1050" i="1" noProof="1"/>
          </a:p>
        </p:txBody>
      </p:sp>
      <p:sp>
        <p:nvSpPr>
          <p:cNvPr id="142" name="Rectangle 141">
            <a:extLst>
              <a:ext uri="{FF2B5EF4-FFF2-40B4-BE49-F238E27FC236}">
                <a16:creationId xmlns:a16="http://schemas.microsoft.com/office/drawing/2014/main" id="{AE02F299-7F04-461A-A68E-FF9C215CCBA0}"/>
              </a:ext>
            </a:extLst>
          </p:cNvPr>
          <p:cNvSpPr/>
          <p:nvPr/>
        </p:nvSpPr>
        <p:spPr>
          <a:xfrm>
            <a:off x="845272" y="2022829"/>
            <a:ext cx="786571" cy="200055"/>
          </a:xfrm>
          <a:prstGeom prst="rect">
            <a:avLst/>
          </a:prstGeom>
        </p:spPr>
        <p:txBody>
          <a:bodyPr wrap="square">
            <a:spAutoFit/>
          </a:bodyPr>
          <a:lstStyle/>
          <a:p>
            <a:pPr algn="ctr"/>
            <a:r>
              <a:rPr lang="en-US" sz="700" b="1" noProof="1"/>
              <a:t>allocates</a:t>
            </a:r>
            <a:endParaRPr lang="en-US" sz="1050" b="1" noProof="1"/>
          </a:p>
        </p:txBody>
      </p:sp>
      <p:sp>
        <p:nvSpPr>
          <p:cNvPr id="80" name="Rectangle 79">
            <a:extLst>
              <a:ext uri="{FF2B5EF4-FFF2-40B4-BE49-F238E27FC236}">
                <a16:creationId xmlns:a16="http://schemas.microsoft.com/office/drawing/2014/main" id="{BCA5034D-67B6-414E-927D-D360CD9D5B0A}"/>
              </a:ext>
            </a:extLst>
          </p:cNvPr>
          <p:cNvSpPr/>
          <p:nvPr/>
        </p:nvSpPr>
        <p:spPr bwMode="auto">
          <a:xfrm>
            <a:off x="5111787" y="1418814"/>
            <a:ext cx="975630" cy="21945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934">
              <a:buClr>
                <a:srgbClr val="CC9900"/>
              </a:buClr>
              <a:defRPr/>
            </a:pPr>
            <a:r>
              <a:rPr lang="en-US" sz="800" dirty="0">
                <a:solidFill>
                  <a:srgbClr val="000000"/>
                </a:solidFill>
                <a:latin typeface="Arial" charset="0"/>
              </a:rPr>
              <a:t>Instance Manager</a:t>
            </a:r>
          </a:p>
        </p:txBody>
      </p:sp>
      <p:sp>
        <p:nvSpPr>
          <p:cNvPr id="8" name="Arrow: Left-Up 7">
            <a:extLst>
              <a:ext uri="{FF2B5EF4-FFF2-40B4-BE49-F238E27FC236}">
                <a16:creationId xmlns:a16="http://schemas.microsoft.com/office/drawing/2014/main" id="{34A15EFD-79A8-4436-8779-123CAC6711E2}"/>
              </a:ext>
            </a:extLst>
          </p:cNvPr>
          <p:cNvSpPr/>
          <p:nvPr/>
        </p:nvSpPr>
        <p:spPr bwMode="auto">
          <a:xfrm rot="18351454">
            <a:off x="4486976" y="1332292"/>
            <a:ext cx="540491" cy="504054"/>
          </a:xfrm>
          <a:prstGeom prst="leftUpArrow">
            <a:avLst>
              <a:gd name="adj1" fmla="val 19895"/>
              <a:gd name="adj2" fmla="val 15070"/>
              <a:gd name="adj3" fmla="val 17595"/>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82" name="Rectangle 81">
            <a:extLst>
              <a:ext uri="{FF2B5EF4-FFF2-40B4-BE49-F238E27FC236}">
                <a16:creationId xmlns:a16="http://schemas.microsoft.com/office/drawing/2014/main" id="{3B1BE2F3-BDD7-44F1-A014-DC8825C4FB7B}"/>
              </a:ext>
            </a:extLst>
          </p:cNvPr>
          <p:cNvSpPr/>
          <p:nvPr/>
        </p:nvSpPr>
        <p:spPr>
          <a:xfrm>
            <a:off x="4639783" y="1196268"/>
            <a:ext cx="786571" cy="200055"/>
          </a:xfrm>
          <a:prstGeom prst="rect">
            <a:avLst/>
          </a:prstGeom>
        </p:spPr>
        <p:txBody>
          <a:bodyPr wrap="square">
            <a:spAutoFit/>
          </a:bodyPr>
          <a:lstStyle/>
          <a:p>
            <a:pPr algn="ctr"/>
            <a:r>
              <a:rPr lang="en-US" sz="700" b="1" noProof="1"/>
              <a:t>detects</a:t>
            </a:r>
            <a:endParaRPr lang="en-US" sz="1050" b="1" noProof="1"/>
          </a:p>
        </p:txBody>
      </p:sp>
    </p:spTree>
    <p:extLst>
      <p:ext uri="{BB962C8B-B14F-4D97-AF65-F5344CB8AC3E}">
        <p14:creationId xmlns:p14="http://schemas.microsoft.com/office/powerpoint/2010/main" val="1908597095"/>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Huawei">
  <a:themeElements>
    <a:clrScheme name="Huawei">
      <a:dk1>
        <a:srgbClr val="000000"/>
      </a:dk1>
      <a:lt1>
        <a:srgbClr val="FFFFFF"/>
      </a:lt1>
      <a:dk2>
        <a:srgbClr val="B2B2B2"/>
      </a:dk2>
      <a:lt2>
        <a:srgbClr val="FFFFFF"/>
      </a:lt2>
      <a:accent1>
        <a:srgbClr val="FFB7B7"/>
      </a:accent1>
      <a:accent2>
        <a:srgbClr val="9B0000"/>
      </a:accent2>
      <a:accent3>
        <a:srgbClr val="FFFFFF"/>
      </a:accent3>
      <a:accent4>
        <a:srgbClr val="FFFFFF"/>
      </a:accent4>
      <a:accent5>
        <a:srgbClr val="000000"/>
      </a:accent5>
      <a:accent6>
        <a:srgbClr val="990000"/>
      </a:accent6>
      <a:hlink>
        <a:srgbClr val="990000"/>
      </a:hlink>
      <a:folHlink>
        <a:srgbClr val="AB1A86"/>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12660</TotalTime>
  <Words>52</Words>
  <Application>Microsoft Office PowerPoint</Application>
  <PresentationFormat>Custom</PresentationFormat>
  <Paragraphs>22</Paragraphs>
  <Slides>1</Slides>
  <Notes>1</Notes>
  <HiddenSlides>1</HiddenSlides>
  <MMClips>0</MMClips>
  <ScaleCrop>false</ScaleCrop>
  <HeadingPairs>
    <vt:vector size="6" baseType="variant">
      <vt:variant>
        <vt:lpstr>Fonts Used</vt:lpstr>
      </vt:variant>
      <vt:variant>
        <vt:i4>12</vt:i4>
      </vt:variant>
      <vt:variant>
        <vt:lpstr>Theme</vt:lpstr>
      </vt:variant>
      <vt:variant>
        <vt:i4>11</vt:i4>
      </vt:variant>
      <vt:variant>
        <vt:lpstr>Slide Titles</vt:lpstr>
      </vt:variant>
      <vt:variant>
        <vt:i4>1</vt:i4>
      </vt:variant>
    </vt:vector>
  </HeadingPairs>
  <TitlesOfParts>
    <vt:vector size="24" baseType="lpstr">
      <vt:lpstr>MS PGothic</vt:lpstr>
      <vt:lpstr>MS PGothic</vt:lpstr>
      <vt:lpstr>黑体</vt:lpstr>
      <vt:lpstr>宋体</vt:lpstr>
      <vt:lpstr>华文细黑</vt:lpstr>
      <vt:lpstr>Arial</vt:lpstr>
      <vt:lpstr>Calibri</vt:lpstr>
      <vt:lpstr>Calibri Light</vt:lpstr>
      <vt:lpstr>FrutigerNext LT Bold</vt:lpstr>
      <vt:lpstr>FrutigerNext LT Medium</vt:lpstr>
      <vt:lpstr>FrutigerNext LT Regular</vt:lpstr>
      <vt:lpstr>Wingdings</vt:lpstr>
      <vt:lpstr>blank</vt:lpstr>
      <vt:lpstr>1_主题1</vt:lpstr>
      <vt:lpstr>4_主题1</vt:lpstr>
      <vt:lpstr>5_主题1</vt:lpstr>
      <vt:lpstr>6_主题1</vt:lpstr>
      <vt:lpstr>7_主题1</vt:lpstr>
      <vt:lpstr>8_主题1</vt:lpstr>
      <vt:lpstr>9_主题1</vt:lpstr>
      <vt:lpstr>10_主题1</vt:lpstr>
      <vt:lpstr>Huawei</vt:lpstr>
      <vt:lpstr>11_主题1</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Sergio Martin</dc:creator>
  <cp:lastModifiedBy>Sergio Miguel Martin</cp:lastModifiedBy>
  <cp:revision>238</cp:revision>
  <dcterms:created xsi:type="dcterms:W3CDTF">2016-11-25T04:09:20Z</dcterms:created>
  <dcterms:modified xsi:type="dcterms:W3CDTF">2024-05-22T13:08:42Z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(3)tRVcHT4t+/AU+t66DyC1uhCDA22Ikbvq5sfkZXrRy+5DeRm/A7D1xsqXqNm+1G6Aq4El7C6E
o4YpEhlRHoiEeAQ0FZK6Fz0Z+rxdlAUy8et7QXdO2B9slPtGoNaCNk9HQcYkDt/moE1vMNoH
VS5rmEwaOwOqKjIR71+u09iEh7tJfW1NAADCHfBFKEETMm5YV6E3XdBVx9xyKg2hZtRO0ImB
IuxrOx3KsbkSiCZV0nak5</vt:lpwstr>
  </property>
  <property fmtid="{D5CDD505-2E9C-101B-9397-08002B2CF9AE}" pid="3" name="_ms_pID_7253431">
    <vt:lpwstr>SVY3PRcAPPEfeB3wqecJ6vma8ANEyXwyzwEqqK5GtUdcz5UsMce
eX71j7WH2iGCBqRFwST/AM0cVIJn0XHgTtN9vfku3zHindAq1Tpkb++774573xz2BVVyAZF0
BB6kF8WeblnKboNDlLhyLxmkfzsLepDtGjto9M2oS+4PzC5d+wbTptiGPEeh5eJm1Ah668bg
Ot2i8ZdqoNJ/TiHLuIPvkIARg5vFRRTZ25WCLFVztT</vt:lpwstr>
  </property>
  <property fmtid="{D5CDD505-2E9C-101B-9397-08002B2CF9AE}" pid="4" name="_ms_pID_7253432">
    <vt:lpwstr>KgKxY8J0tAQ79wO0lk00vL4x4+JJKW
SpPedKxXO9GXUqW+IKn+rEkwjyN6/YGLqcbRt9UINJriXgdvAKk=</vt:lpwstr>
  </property>
  <property fmtid="{D5CDD505-2E9C-101B-9397-08002B2CF9AE}" pid="5" name="_2015_ms_pID_725343">
    <vt:lpwstr>(3)zduNLBVhCGEWUduSmJTnKJ9OyqjBXow65XeeYbSA+Om7oRjb3hMq0nWwpW3oz1ceQYL485ED
nXpOYl2fJgG84dKqHcLnhcDttTubHd0k4dpx5NNPJDK69iVzjbCxsI35DK6HaGtJCjVePB8/
IgmPpzLJ3Pwg3eOTbtFTSbA+usCRl2zPIOAgkJWTVXHaNXFAjavkKZTaX/4jF+RpHdLyFKvL
YhY+zQG75Jy2pnBkQq</vt:lpwstr>
  </property>
  <property fmtid="{D5CDD505-2E9C-101B-9397-08002B2CF9AE}" pid="6" name="_2015_ms_pID_7253431">
    <vt:lpwstr>VU93CVxtcdx2QuH714IhleSiPY5AXtkM3nOfaZJrK8W97qmEidxLAU
cFISfOofStDhgJ9ZFwyyu7vpKJmdx0jeKzf8IxQOuoR1EsqyUb8J+JQcARlUMLsFsofKE8Kl
0YMp4BuQve9prUdWOv1POyearFxb3yio0dbi3o89J81SrqPXR3u5cHATgUcEkWKuh9sy1Iro
FZf1r1Cdau3/90KqLPyK8UsbHa7XF/wHezhv</vt:lpwstr>
  </property>
  <property fmtid="{D5CDD505-2E9C-101B-9397-08002B2CF9AE}" pid="7" name="_2015_ms_pID_7253432">
    <vt:lpwstr>08mO2j0ew1DitmyMX+9yB7M=</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1672128293</vt:lpwstr>
  </property>
</Properties>
</file>