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72" r:id="rId7"/>
    <p:sldId id="275" r:id="rId8"/>
    <p:sldId id="276" r:id="rId9"/>
    <p:sldId id="274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347A8-F639-4652-92EF-1B2BE63E00AC}" v="112" dt="2025-04-24T06:58:12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55E2-A67F-4E34-AFBC-77CE08A6065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C509-88E3-4DED-847E-82E31AB0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7C509-88E3-4DED-847E-82E31AB09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FED86-0292-4F8C-8C59-6497EFAAF74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orange squares&#10;&#10;Description automatically generated">
            <a:extLst>
              <a:ext uri="{FF2B5EF4-FFF2-40B4-BE49-F238E27FC236}">
                <a16:creationId xmlns:a16="http://schemas.microsoft.com/office/drawing/2014/main" id="{4457CE17-AE8D-54AE-179B-D9AC975548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9144000" cy="684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C6BDD-788C-2E23-D902-C92E3023179D}"/>
              </a:ext>
            </a:extLst>
          </p:cNvPr>
          <p:cNvSpPr txBox="1"/>
          <p:nvPr/>
        </p:nvSpPr>
        <p:spPr>
          <a:xfrm>
            <a:off x="2211916" y="4231646"/>
            <a:ext cx="426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GATAS Lab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12B1-1A33-A5D7-B4A6-A65FBEE2743F}"/>
              </a:ext>
            </a:extLst>
          </p:cNvPr>
          <p:cNvSpPr txBox="1"/>
          <p:nvPr/>
        </p:nvSpPr>
        <p:spPr>
          <a:xfrm>
            <a:off x="2210773" y="4612645"/>
            <a:ext cx="365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Structured Decompositions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29E0-5E3B-6F3A-3295-A0105762C88A}"/>
              </a:ext>
            </a:extLst>
          </p:cNvPr>
          <p:cNvSpPr txBox="1"/>
          <p:nvPr/>
        </p:nvSpPr>
        <p:spPr>
          <a:xfrm>
            <a:off x="2210773" y="5681462"/>
            <a:ext cx="2338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Andersen Wall</a:t>
            </a:r>
          </a:p>
        </p:txBody>
      </p:sp>
    </p:spTree>
    <p:extLst>
      <p:ext uri="{BB962C8B-B14F-4D97-AF65-F5344CB8AC3E}">
        <p14:creationId xmlns:p14="http://schemas.microsoft.com/office/powerpoint/2010/main" val="84213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252A-BE6F-A5E2-562B-832CEC97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9C7557-DA05-634A-62AC-24459B4DB3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F79532B-EE3E-CC9F-D1E6-6B0F113B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658F62-3017-49BB-C7E7-AD3930F248F8}"/>
              </a:ext>
            </a:extLst>
          </p:cNvPr>
          <p:cNvSpPr txBox="1"/>
          <p:nvPr/>
        </p:nvSpPr>
        <p:spPr>
          <a:xfrm>
            <a:off x="527812" y="1166234"/>
            <a:ext cx="7924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 in by next week with Petri Coloring with Host-Vector model example</a:t>
            </a:r>
          </a:p>
          <a:p>
            <a:endParaRPr lang="en-US" dirty="0"/>
          </a:p>
          <a:p>
            <a:r>
              <a:rPr lang="en-US" dirty="0"/>
              <a:t>Still considering ways to apply coloring to undirected hypergraphs, 2D delta set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75C658-11A3-571B-EC4A-36D7AB824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8887F6-2218-1259-CC45-E4A7C7F78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3BE662E-3941-C755-D6C0-8D8BC2F8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2274887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828182-87D3-B046-5CF0-74F8BEC1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90" y="1543657"/>
            <a:ext cx="6621019" cy="412901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Structured Decompositions</a:t>
            </a:r>
          </a:p>
          <a:p>
            <a:pPr>
              <a:buBlip>
                <a:blip r:embed="rId3"/>
              </a:buBlip>
            </a:pPr>
            <a:r>
              <a:rPr lang="en-US" dirty="0"/>
              <a:t>Application in Graph Coloring</a:t>
            </a:r>
          </a:p>
          <a:p>
            <a:pPr>
              <a:buBlip>
                <a:blip r:embed="rId3"/>
              </a:buBlip>
            </a:pPr>
            <a:r>
              <a:rPr lang="en-US" dirty="0"/>
              <a:t>Application in Petri Net Coloring </a:t>
            </a:r>
          </a:p>
          <a:p>
            <a:pPr>
              <a:buBlip>
                <a:blip r:embed="rId3"/>
              </a:buBlip>
            </a:pPr>
            <a:r>
              <a:rPr lang="en-US" dirty="0"/>
              <a:t>Future work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0D4E5E-CFB8-ED7D-32FC-351C7CEA1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1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8A11-DB78-0F37-4705-47E1FBAA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BCE3B06-8D4B-FCB3-4BFE-938DE076FD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41BF004-9AD4-E0C5-4D8C-BFA4E8C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Decompositions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6ED5F40-957C-D2BE-DFCE-108260F3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8572020" cy="538587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A structured decomposition is a method to break down complex mathematical objects into simpler components. 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It’s like taking a big graph or structure and dividing it into smaller, easier-to-understand parts.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Consider the following example using the tree, 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7D442-97B7-D197-8FB9-EDC1A555E8A8}"/>
                  </a:ext>
                </a:extLst>
              </p:cNvPr>
              <p:cNvSpPr txBox="1"/>
              <p:nvPr/>
            </p:nvSpPr>
            <p:spPr>
              <a:xfrm>
                <a:off x="600174" y="3376673"/>
                <a:ext cx="155446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𝐺𝑟𝑝h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7D442-97B7-D197-8FB9-EDC1A555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74" y="3376673"/>
                <a:ext cx="1554465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C34B0-4F84-B8A1-9854-BC59E5F587F1}"/>
                  </a:ext>
                </a:extLst>
              </p:cNvPr>
              <p:cNvSpPr txBox="1"/>
              <p:nvPr/>
            </p:nvSpPr>
            <p:spPr>
              <a:xfrm>
                <a:off x="6098567" y="3780564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𝐷𝐺𝑟𝑝h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C34B0-4F84-B8A1-9854-BC59E5F58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67" y="3780564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t="-2174" r="-39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536-231B-AB92-2EAC-261AB1E0D853}"/>
                  </a:ext>
                </a:extLst>
              </p:cNvPr>
              <p:cNvSpPr txBox="1"/>
              <p:nvPr/>
            </p:nvSpPr>
            <p:spPr>
              <a:xfrm>
                <a:off x="6868588" y="3555791"/>
                <a:ext cx="363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536-231B-AB92-2EAC-261AB1E0D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88" y="3555791"/>
                <a:ext cx="363305" cy="276999"/>
              </a:xfrm>
              <a:prstGeom prst="rect">
                <a:avLst/>
              </a:prstGeom>
              <a:blipFill>
                <a:blip r:embed="rId6"/>
                <a:stretch>
                  <a:fillRect l="-16949" r="-1186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4BAC14-B3DC-EA30-DAF6-E7332596C537}"/>
              </a:ext>
            </a:extLst>
          </p:cNvPr>
          <p:cNvSpPr/>
          <p:nvPr/>
        </p:nvSpPr>
        <p:spPr>
          <a:xfrm>
            <a:off x="782997" y="4913654"/>
            <a:ext cx="353683" cy="3651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70000" lnSpcReduction="20000"/>
          </a:bodyPr>
          <a:lstStyle/>
          <a:p>
            <a:pPr algn="ctr"/>
            <a:endParaRPr lang="en-US" dirty="0" err="1">
              <a:solidFill>
                <a:schemeClr val="tx1"/>
              </a:solidFill>
              <a:latin typeface="Gentona Book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F0F70-36F9-F28E-AC5E-61E0FF0C9148}"/>
                  </a:ext>
                </a:extLst>
              </p:cNvPr>
              <p:cNvSpPr txBox="1"/>
              <p:nvPr/>
            </p:nvSpPr>
            <p:spPr>
              <a:xfrm>
                <a:off x="888633" y="429075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F0F70-36F9-F28E-AC5E-61E0FF0C9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3" y="4290757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A56F594-7777-A7E6-33BF-0FA1C5093A51}"/>
              </a:ext>
            </a:extLst>
          </p:cNvPr>
          <p:cNvSpPr/>
          <p:nvPr/>
        </p:nvSpPr>
        <p:spPr>
          <a:xfrm>
            <a:off x="782996" y="5965214"/>
            <a:ext cx="353683" cy="3651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70000" lnSpcReduction="20000"/>
          </a:bodyPr>
          <a:lstStyle/>
          <a:p>
            <a:pPr algn="ctr"/>
            <a:endParaRPr lang="en-US" dirty="0" err="1">
              <a:solidFill>
                <a:schemeClr val="tx1"/>
              </a:solidFill>
              <a:latin typeface="Gentona Book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FAD5CA-743D-03F4-1E76-7171DC9836C8}"/>
                  </a:ext>
                </a:extLst>
              </p:cNvPr>
              <p:cNvSpPr txBox="1"/>
              <p:nvPr/>
            </p:nvSpPr>
            <p:spPr>
              <a:xfrm>
                <a:off x="1136680" y="479484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FAD5CA-743D-03F4-1E76-7171DC98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0" y="4794844"/>
                <a:ext cx="186781" cy="276999"/>
              </a:xfrm>
              <a:prstGeom prst="rect">
                <a:avLst/>
              </a:prstGeom>
              <a:blipFill>
                <a:blip r:embed="rId8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2E8686-4B53-0AFD-9414-6AFFC7DC17C6}"/>
                  </a:ext>
                </a:extLst>
              </p:cNvPr>
              <p:cNvSpPr txBox="1"/>
              <p:nvPr/>
            </p:nvSpPr>
            <p:spPr>
              <a:xfrm>
                <a:off x="1116965" y="614777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2E8686-4B53-0AFD-9414-6AFFC7DC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65" y="6147775"/>
                <a:ext cx="18299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E542DA-761A-164B-BE6F-C554C28635F4}"/>
                  </a:ext>
                </a:extLst>
              </p:cNvPr>
              <p:cNvSpPr txBox="1"/>
              <p:nvPr/>
            </p:nvSpPr>
            <p:spPr>
              <a:xfrm>
                <a:off x="1038546" y="542512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E542DA-761A-164B-BE6F-C554C286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46" y="5425121"/>
                <a:ext cx="171778" cy="276999"/>
              </a:xfrm>
              <a:prstGeom prst="rect">
                <a:avLst/>
              </a:prstGeom>
              <a:blipFill>
                <a:blip r:embed="rId10"/>
                <a:stretch>
                  <a:fillRect l="-20690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F78B70-1A6A-A731-8C81-812924F5A63B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959838" y="5278779"/>
            <a:ext cx="1" cy="6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A22F0-39B7-A17F-FAC5-7F65924BFD2A}"/>
                  </a:ext>
                </a:extLst>
              </p:cNvPr>
              <p:cNvSpPr txBox="1"/>
              <p:nvPr/>
            </p:nvSpPr>
            <p:spPr>
              <a:xfrm>
                <a:off x="2524520" y="4184043"/>
                <a:ext cx="37459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A22F0-39B7-A17F-FAC5-7F65924B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20" y="4184043"/>
                <a:ext cx="374590" cy="7265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882959-738C-5911-78E4-844136010215}"/>
                  </a:ext>
                </a:extLst>
              </p:cNvPr>
              <p:cNvSpPr txBox="1"/>
              <p:nvPr/>
            </p:nvSpPr>
            <p:spPr>
              <a:xfrm>
                <a:off x="3079832" y="496369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882959-738C-5911-78E4-84413601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32" y="4963696"/>
                <a:ext cx="186781" cy="276999"/>
              </a:xfrm>
              <a:prstGeom prst="rect">
                <a:avLst/>
              </a:prstGeom>
              <a:blipFill>
                <a:blip r:embed="rId12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897EB-5A68-0134-BBF2-6B4CA7E5605B}"/>
                  </a:ext>
                </a:extLst>
              </p:cNvPr>
              <p:cNvSpPr txBox="1"/>
              <p:nvPr/>
            </p:nvSpPr>
            <p:spPr>
              <a:xfrm>
                <a:off x="3083071" y="585706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897EB-5A68-0134-BBF2-6B4CA7E5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71" y="5857067"/>
                <a:ext cx="18299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0FE61-0CE6-1855-5F67-7FB4FD51BCEB}"/>
                  </a:ext>
                </a:extLst>
              </p:cNvPr>
              <p:cNvSpPr txBox="1"/>
              <p:nvPr/>
            </p:nvSpPr>
            <p:spPr>
              <a:xfrm>
                <a:off x="2248674" y="5406223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0FE61-0CE6-1855-5F67-7FB4FD51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74" y="5406223"/>
                <a:ext cx="171778" cy="276999"/>
              </a:xfrm>
              <a:prstGeom prst="rect">
                <a:avLst/>
              </a:prstGeom>
              <a:blipFill>
                <a:blip r:embed="rId14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07D0B-017E-1855-98C9-CF826929D49E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 flipV="1">
            <a:off x="2420452" y="5102196"/>
            <a:ext cx="659380" cy="442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C0251F-6B59-95C8-EFB8-3EECDAAAD54C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2420452" y="5544723"/>
            <a:ext cx="662619" cy="450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0AA8E1-F959-B8C5-343B-F0C9CCFAA3C2}"/>
                  </a:ext>
                </a:extLst>
              </p:cNvPr>
              <p:cNvSpPr txBox="1"/>
              <p:nvPr/>
            </p:nvSpPr>
            <p:spPr>
              <a:xfrm>
                <a:off x="4584894" y="433988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0AA8E1-F959-B8C5-343B-F0C9CCFA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94" y="4339883"/>
                <a:ext cx="193258" cy="276999"/>
              </a:xfrm>
              <a:prstGeom prst="rect">
                <a:avLst/>
              </a:prstGeom>
              <a:blipFill>
                <a:blip r:embed="rId15"/>
                <a:stretch>
                  <a:fillRect l="-31250" r="-25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9395F-8648-EC97-4034-DFF4CABD0717}"/>
                  </a:ext>
                </a:extLst>
              </p:cNvPr>
              <p:cNvSpPr txBox="1"/>
              <p:nvPr/>
            </p:nvSpPr>
            <p:spPr>
              <a:xfrm>
                <a:off x="4978711" y="4908619"/>
                <a:ext cx="31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9395F-8648-EC97-4034-DFF4CABD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11" y="4908619"/>
                <a:ext cx="319831" cy="276999"/>
              </a:xfrm>
              <a:prstGeom prst="rect">
                <a:avLst/>
              </a:prstGeom>
              <a:blipFill>
                <a:blip r:embed="rId16"/>
                <a:stretch>
                  <a:fillRect l="-19231" r="-173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0859E-1AA5-0709-99E6-446932086F09}"/>
                  </a:ext>
                </a:extLst>
              </p:cNvPr>
              <p:cNvSpPr txBox="1"/>
              <p:nvPr/>
            </p:nvSpPr>
            <p:spPr>
              <a:xfrm>
                <a:off x="4981950" y="5801990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0859E-1AA5-0709-99E6-446932086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50" y="5801990"/>
                <a:ext cx="316049" cy="276999"/>
              </a:xfrm>
              <a:prstGeom prst="rect">
                <a:avLst/>
              </a:prstGeom>
              <a:blipFill>
                <a:blip r:embed="rId17"/>
                <a:stretch>
                  <a:fillRect l="-17308" r="-173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7EA661-8C7D-FC2E-7E74-6873A2890CD0}"/>
                  </a:ext>
                </a:extLst>
              </p:cNvPr>
              <p:cNvSpPr txBox="1"/>
              <p:nvPr/>
            </p:nvSpPr>
            <p:spPr>
              <a:xfrm>
                <a:off x="4147553" y="5351146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7EA661-8C7D-FC2E-7E74-6873A2890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53" y="5351146"/>
                <a:ext cx="304827" cy="276999"/>
              </a:xfrm>
              <a:prstGeom prst="rect">
                <a:avLst/>
              </a:prstGeom>
              <a:blipFill>
                <a:blip r:embed="rId18"/>
                <a:stretch>
                  <a:fillRect l="-18000" r="-2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0EDDA0-0C5C-35ED-62B2-52A50D90538F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 flipV="1">
            <a:off x="4452380" y="5047119"/>
            <a:ext cx="526331" cy="442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82FE03-5CEE-99A5-F781-DEE43ABF941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4452380" y="5489646"/>
            <a:ext cx="529570" cy="450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06F0B-907A-A8C0-EE9C-5B080C333070}"/>
                  </a:ext>
                </a:extLst>
              </p:cNvPr>
              <p:cNvSpPr txBox="1"/>
              <p:nvPr/>
            </p:nvSpPr>
            <p:spPr>
              <a:xfrm>
                <a:off x="6117225" y="4347477"/>
                <a:ext cx="494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𝐷𝐹𝑑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06F0B-907A-A8C0-EE9C-5B080C333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5" y="4347477"/>
                <a:ext cx="494623" cy="276999"/>
              </a:xfrm>
              <a:prstGeom prst="rect">
                <a:avLst/>
              </a:prstGeom>
              <a:blipFill>
                <a:blip r:embed="rId19"/>
                <a:stretch>
                  <a:fillRect l="-10976" r="-9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88A2E-9BD3-BDD8-1BB7-D6777F57EEB2}"/>
                  </a:ext>
                </a:extLst>
              </p:cNvPr>
              <p:cNvSpPr txBox="1"/>
              <p:nvPr/>
            </p:nvSpPr>
            <p:spPr>
              <a:xfrm>
                <a:off x="6902702" y="4908619"/>
                <a:ext cx="820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88A2E-9BD3-BDD8-1BB7-D6777F57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02" y="4908619"/>
                <a:ext cx="820096" cy="276999"/>
              </a:xfrm>
              <a:prstGeom prst="rect">
                <a:avLst/>
              </a:prstGeom>
              <a:blipFill>
                <a:blip r:embed="rId20"/>
                <a:stretch>
                  <a:fillRect r="-370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0FECC7-3B8E-3A4F-78FD-A86A66FB9A75}"/>
                  </a:ext>
                </a:extLst>
              </p:cNvPr>
              <p:cNvSpPr txBox="1"/>
              <p:nvPr/>
            </p:nvSpPr>
            <p:spPr>
              <a:xfrm>
                <a:off x="6905941" y="5801990"/>
                <a:ext cx="738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0FECC7-3B8E-3A4F-78FD-A86A66FB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41" y="5801990"/>
                <a:ext cx="738536" cy="276999"/>
              </a:xfrm>
              <a:prstGeom prst="rect">
                <a:avLst/>
              </a:prstGeom>
              <a:blipFill>
                <a:blip r:embed="rId21"/>
                <a:stretch>
                  <a:fillRect l="-19835" t="-26667" r="-991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211060-CE86-E4D0-0373-7691E621A778}"/>
                  </a:ext>
                </a:extLst>
              </p:cNvPr>
              <p:cNvSpPr txBox="1"/>
              <p:nvPr/>
            </p:nvSpPr>
            <p:spPr>
              <a:xfrm>
                <a:off x="5821689" y="5344997"/>
                <a:ext cx="805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211060-CE86-E4D0-0373-7691E621A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9" y="5344997"/>
                <a:ext cx="805862" cy="276999"/>
              </a:xfrm>
              <a:prstGeom prst="rect">
                <a:avLst/>
              </a:prstGeom>
              <a:blipFill>
                <a:blip r:embed="rId22"/>
                <a:stretch>
                  <a:fillRect l="-9848" t="-2222" r="-378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CD5196-15A1-B209-C86C-EECE250617FF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6627551" y="5047119"/>
            <a:ext cx="275151" cy="436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22FFD0-01DF-1685-0C58-A6225C19AFE4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6627551" y="5483497"/>
            <a:ext cx="278390" cy="456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B799AB-E5ED-BC42-A377-9A88472B5B62}"/>
              </a:ext>
            </a:extLst>
          </p:cNvPr>
          <p:cNvCxnSpPr>
            <a:cxnSpLocks/>
            <a:stCxn id="40" idx="1"/>
            <a:endCxn id="34" idx="3"/>
          </p:cNvCxnSpPr>
          <p:nvPr/>
        </p:nvCxnSpPr>
        <p:spPr>
          <a:xfrm flipH="1" flipV="1">
            <a:off x="7722798" y="5047119"/>
            <a:ext cx="215113" cy="44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7F32B8-E9DF-5686-15BD-F0818CE2A4F2}"/>
                  </a:ext>
                </a:extLst>
              </p:cNvPr>
              <p:cNvSpPr txBox="1"/>
              <p:nvPr/>
            </p:nvSpPr>
            <p:spPr>
              <a:xfrm>
                <a:off x="7937911" y="535512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7F32B8-E9DF-5686-15BD-F0818CE2A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11" y="5355129"/>
                <a:ext cx="166006" cy="276999"/>
              </a:xfrm>
              <a:prstGeom prst="rect">
                <a:avLst/>
              </a:prstGeom>
              <a:blipFill>
                <a:blip r:embed="rId2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D6E5A6-D9BE-7FCD-77A9-AED25AC15EE3}"/>
              </a:ext>
            </a:extLst>
          </p:cNvPr>
          <p:cNvCxnSpPr>
            <a:cxnSpLocks/>
            <a:stCxn id="40" idx="1"/>
            <a:endCxn id="35" idx="3"/>
          </p:cNvCxnSpPr>
          <p:nvPr/>
        </p:nvCxnSpPr>
        <p:spPr>
          <a:xfrm flipH="1">
            <a:off x="7644477" y="5493629"/>
            <a:ext cx="293434" cy="446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59872F-589A-F20B-316E-8B165604D21F}"/>
                  </a:ext>
                </a:extLst>
              </p:cNvPr>
              <p:cNvSpPr txBox="1"/>
              <p:nvPr/>
            </p:nvSpPr>
            <p:spPr>
              <a:xfrm>
                <a:off x="4315067" y="6473052"/>
                <a:ext cx="431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59872F-589A-F20B-316E-8B165604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67" y="6473052"/>
                <a:ext cx="4319452" cy="276999"/>
              </a:xfrm>
              <a:prstGeom prst="rect">
                <a:avLst/>
              </a:prstGeom>
              <a:blipFill>
                <a:blip r:embed="rId24"/>
                <a:stretch>
                  <a:fillRect l="-282" t="-4444" r="-155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B4359E-83E1-FD56-14EE-E65096018EF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8D6B-60CD-DCF4-3C13-2650071B4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FFC952-6C2D-2279-03C5-C752627433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348C9AA-77E1-86CA-2471-4B1B33E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Decompositions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6D939E-20AD-A505-C70C-CADED5956A8F}"/>
              </a:ext>
            </a:extLst>
          </p:cNvPr>
          <p:cNvSpPr/>
          <p:nvPr/>
        </p:nvSpPr>
        <p:spPr>
          <a:xfrm>
            <a:off x="1418627" y="232182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EC6ED5-D503-894C-F243-DF78D8C6AEA6}"/>
              </a:ext>
            </a:extLst>
          </p:cNvPr>
          <p:cNvSpPr/>
          <p:nvPr/>
        </p:nvSpPr>
        <p:spPr>
          <a:xfrm>
            <a:off x="1418627" y="159157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3EB746-D6AC-91DD-ADB7-3CF020F3C6DE}"/>
              </a:ext>
            </a:extLst>
          </p:cNvPr>
          <p:cNvSpPr/>
          <p:nvPr/>
        </p:nvSpPr>
        <p:spPr>
          <a:xfrm>
            <a:off x="2377660" y="1956700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51CA03-3B52-026B-B060-88CF973D9697}"/>
              </a:ext>
            </a:extLst>
          </p:cNvPr>
          <p:cNvSpPr/>
          <p:nvPr/>
        </p:nvSpPr>
        <p:spPr>
          <a:xfrm>
            <a:off x="3336693" y="231908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C33DEE-C41E-7A9C-8842-09FBFC8D0A1C}"/>
              </a:ext>
            </a:extLst>
          </p:cNvPr>
          <p:cNvSpPr/>
          <p:nvPr/>
        </p:nvSpPr>
        <p:spPr>
          <a:xfrm>
            <a:off x="3336694" y="159157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EFB30E-06CB-D622-7478-9A660F0665D6}"/>
              </a:ext>
            </a:extLst>
          </p:cNvPr>
          <p:cNvCxnSpPr>
            <a:cxnSpLocks/>
            <a:stCxn id="47" idx="6"/>
            <a:endCxn id="48" idx="1"/>
          </p:cNvCxnSpPr>
          <p:nvPr/>
        </p:nvCxnSpPr>
        <p:spPr>
          <a:xfrm>
            <a:off x="1772310" y="1774138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574283-AFB6-C699-2A31-A2E831BD55E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>
          <a:xfrm flipV="1">
            <a:off x="1772310" y="2268354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1D80B1-CE9B-DDD1-2781-6B4EF2DA2888}"/>
              </a:ext>
            </a:extLst>
          </p:cNvPr>
          <p:cNvCxnSpPr>
            <a:cxnSpLocks/>
            <a:stCxn id="48" idx="5"/>
            <a:endCxn id="49" idx="2"/>
          </p:cNvCxnSpPr>
          <p:nvPr/>
        </p:nvCxnSpPr>
        <p:spPr>
          <a:xfrm>
            <a:off x="2679547" y="2268354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F1BBA-A5D1-E1F2-D0EA-D90803697F0B}"/>
              </a:ext>
            </a:extLst>
          </p:cNvPr>
          <p:cNvCxnSpPr>
            <a:cxnSpLocks/>
            <a:stCxn id="48" idx="7"/>
            <a:endCxn id="50" idx="2"/>
          </p:cNvCxnSpPr>
          <p:nvPr/>
        </p:nvCxnSpPr>
        <p:spPr>
          <a:xfrm flipV="1">
            <a:off x="2679547" y="1774138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D708A3-F54E-E58A-3791-719AA9A1C319}"/>
              </a:ext>
            </a:extLst>
          </p:cNvPr>
          <p:cNvSpPr/>
          <p:nvPr/>
        </p:nvSpPr>
        <p:spPr>
          <a:xfrm>
            <a:off x="5251121" y="237529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B39222-6722-4DDC-EC69-85E1F916FE7D}"/>
              </a:ext>
            </a:extLst>
          </p:cNvPr>
          <p:cNvSpPr/>
          <p:nvPr/>
        </p:nvSpPr>
        <p:spPr>
          <a:xfrm>
            <a:off x="5251121" y="164504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D3FCC8-22A6-7DD0-D7D8-26A2C6B41757}"/>
              </a:ext>
            </a:extLst>
          </p:cNvPr>
          <p:cNvSpPr/>
          <p:nvPr/>
        </p:nvSpPr>
        <p:spPr>
          <a:xfrm>
            <a:off x="6210154" y="2010171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2F7FCA-61B6-F4BB-C931-6E93F1704CD4}"/>
              </a:ext>
            </a:extLst>
          </p:cNvPr>
          <p:cNvSpPr/>
          <p:nvPr/>
        </p:nvSpPr>
        <p:spPr>
          <a:xfrm>
            <a:off x="7169187" y="237255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0FF6CF-F9E3-7F6D-DD7F-C82C7A111146}"/>
              </a:ext>
            </a:extLst>
          </p:cNvPr>
          <p:cNvSpPr/>
          <p:nvPr/>
        </p:nvSpPr>
        <p:spPr>
          <a:xfrm>
            <a:off x="7169188" y="164504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6EF455-76FB-B218-51F6-DEC5A84BB550}"/>
              </a:ext>
            </a:extLst>
          </p:cNvPr>
          <p:cNvCxnSpPr>
            <a:cxnSpLocks/>
            <a:stCxn id="56" idx="6"/>
            <a:endCxn id="57" idx="1"/>
          </p:cNvCxnSpPr>
          <p:nvPr/>
        </p:nvCxnSpPr>
        <p:spPr>
          <a:xfrm>
            <a:off x="5604804" y="1827609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36A233-615B-328A-136C-7BA5C585367C}"/>
              </a:ext>
            </a:extLst>
          </p:cNvPr>
          <p:cNvCxnSpPr>
            <a:cxnSpLocks/>
            <a:stCxn id="55" idx="6"/>
            <a:endCxn id="57" idx="3"/>
          </p:cNvCxnSpPr>
          <p:nvPr/>
        </p:nvCxnSpPr>
        <p:spPr>
          <a:xfrm flipV="1">
            <a:off x="5604804" y="2321825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FB24D-11FA-1A45-EF58-DA0923D42C46}"/>
              </a:ext>
            </a:extLst>
          </p:cNvPr>
          <p:cNvCxnSpPr>
            <a:cxnSpLocks/>
            <a:stCxn id="57" idx="5"/>
            <a:endCxn id="58" idx="2"/>
          </p:cNvCxnSpPr>
          <p:nvPr/>
        </p:nvCxnSpPr>
        <p:spPr>
          <a:xfrm>
            <a:off x="6512041" y="2321825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212D3E-227D-14D4-EB59-C7B3172307F6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6512041" y="1827609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DF1B68F-D15C-43DD-E78F-8D3452423EB6}"/>
              </a:ext>
            </a:extLst>
          </p:cNvPr>
          <p:cNvSpPr/>
          <p:nvPr/>
        </p:nvSpPr>
        <p:spPr>
          <a:xfrm>
            <a:off x="4838592" y="1468114"/>
            <a:ext cx="1837426" cy="14492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813DB-95C7-F769-C71F-47901A063FF3}"/>
              </a:ext>
            </a:extLst>
          </p:cNvPr>
          <p:cNvSpPr/>
          <p:nvPr/>
        </p:nvSpPr>
        <p:spPr>
          <a:xfrm>
            <a:off x="6109449" y="1472703"/>
            <a:ext cx="1837426" cy="1449238"/>
          </a:xfrm>
          <a:prstGeom prst="ellipse">
            <a:avLst/>
          </a:prstGeom>
          <a:noFill/>
          <a:ln w="19050" cap="flat" cmpd="sng" algn="ctr">
            <a:solidFill>
              <a:srgbClr val="0020A5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A33D0C1-A4C8-160E-FF38-6BAE0B740840}"/>
              </a:ext>
            </a:extLst>
          </p:cNvPr>
          <p:cNvSpPr/>
          <p:nvPr/>
        </p:nvSpPr>
        <p:spPr>
          <a:xfrm>
            <a:off x="1526873" y="3636951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33A5C2-F147-B21D-4C65-7B17210EC3C6}"/>
              </a:ext>
            </a:extLst>
          </p:cNvPr>
          <p:cNvSpPr/>
          <p:nvPr/>
        </p:nvSpPr>
        <p:spPr>
          <a:xfrm>
            <a:off x="3228447" y="3636952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7720F3-AD8F-F49C-0D0F-33BAB0125EE1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1880556" y="3819514"/>
            <a:ext cx="1347891" cy="1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BDFE9CD-CC29-7818-3DF3-7301A479FCE9}"/>
              </a:ext>
            </a:extLst>
          </p:cNvPr>
          <p:cNvSpPr/>
          <p:nvPr/>
        </p:nvSpPr>
        <p:spPr>
          <a:xfrm>
            <a:off x="6884097" y="3965559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29D1D0-38F8-BD0C-37D3-376AF18FA25F}"/>
              </a:ext>
            </a:extLst>
          </p:cNvPr>
          <p:cNvSpPr/>
          <p:nvPr/>
        </p:nvSpPr>
        <p:spPr>
          <a:xfrm>
            <a:off x="6033312" y="4330684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36EF-A8AA-944E-4761-C4BB300A3BA6}"/>
              </a:ext>
            </a:extLst>
          </p:cNvPr>
          <p:cNvSpPr/>
          <p:nvPr/>
        </p:nvSpPr>
        <p:spPr>
          <a:xfrm>
            <a:off x="6884098" y="4731711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2A4113-D66D-0566-51C2-10C871480A6C}"/>
              </a:ext>
            </a:extLst>
          </p:cNvPr>
          <p:cNvCxnSpPr>
            <a:cxnSpLocks/>
            <a:stCxn id="69" idx="2"/>
            <a:endCxn id="70" idx="6"/>
          </p:cNvCxnSpPr>
          <p:nvPr/>
        </p:nvCxnSpPr>
        <p:spPr>
          <a:xfrm flipH="1">
            <a:off x="6386995" y="4148122"/>
            <a:ext cx="497102" cy="3651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DD5A15D-B0F9-1A3C-FBED-30B3764EBE26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6386995" y="4513247"/>
            <a:ext cx="497103" cy="40102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A8BC55-299F-AF7F-711C-3F977C29CE87}"/>
              </a:ext>
            </a:extLst>
          </p:cNvPr>
          <p:cNvCxnSpPr>
            <a:cxnSpLocks/>
            <a:stCxn id="70" idx="6"/>
            <a:endCxn id="69" idx="2"/>
          </p:cNvCxnSpPr>
          <p:nvPr/>
        </p:nvCxnSpPr>
        <p:spPr>
          <a:xfrm flipV="1">
            <a:off x="6386995" y="4148122"/>
            <a:ext cx="497102" cy="3651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1A4B80-67B1-B7AA-0E5C-53C007886F0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6386995" y="4513247"/>
            <a:ext cx="497103" cy="4010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8177989-CA2C-3676-C3DD-FC83A1E8BCCE}"/>
              </a:ext>
            </a:extLst>
          </p:cNvPr>
          <p:cNvSpPr txBox="1"/>
          <p:nvPr/>
        </p:nvSpPr>
        <p:spPr>
          <a:xfrm>
            <a:off x="792346" y="5685071"/>
            <a:ext cx="732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Gentona Book" pitchFamily="2" charset="77"/>
              </a:rPr>
              <a:t>Recognize that the colimit of subgraphs a and b returns to the original graph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Gentona Book" pitchFamily="2" charset="77"/>
              </a:rPr>
              <a:t>This property will hold as more bags are added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A326C9-B2E5-C0C7-D39F-20088A649B20}"/>
              </a:ext>
            </a:extLst>
          </p:cNvPr>
          <p:cNvSpPr/>
          <p:nvPr/>
        </p:nvSpPr>
        <p:spPr>
          <a:xfrm>
            <a:off x="567840" y="508386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072D65-0159-FB79-39AA-1D79E0B7739D}"/>
              </a:ext>
            </a:extLst>
          </p:cNvPr>
          <p:cNvSpPr/>
          <p:nvPr/>
        </p:nvSpPr>
        <p:spPr>
          <a:xfrm>
            <a:off x="567840" y="435361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3A09DCF-2330-7FBA-0A83-08EDAF206A77}"/>
              </a:ext>
            </a:extLst>
          </p:cNvPr>
          <p:cNvSpPr/>
          <p:nvPr/>
        </p:nvSpPr>
        <p:spPr>
          <a:xfrm>
            <a:off x="1526873" y="4718738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773A28-B7D1-25E5-AA10-01704B4DDD5D}"/>
              </a:ext>
            </a:extLst>
          </p:cNvPr>
          <p:cNvCxnSpPr>
            <a:cxnSpLocks/>
            <a:stCxn id="78" idx="6"/>
            <a:endCxn id="79" idx="1"/>
          </p:cNvCxnSpPr>
          <p:nvPr/>
        </p:nvCxnSpPr>
        <p:spPr>
          <a:xfrm>
            <a:off x="921523" y="4536176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DA4ACB-F2B5-E024-D138-6CE8DC4C283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921523" y="5030392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078FA6D-79D0-6D43-5C93-6A4214B93A1F}"/>
              </a:ext>
            </a:extLst>
          </p:cNvPr>
          <p:cNvSpPr/>
          <p:nvPr/>
        </p:nvSpPr>
        <p:spPr>
          <a:xfrm>
            <a:off x="2325864" y="4665267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83863D1-4A33-66DB-497C-6006C8B3F7A9}"/>
              </a:ext>
            </a:extLst>
          </p:cNvPr>
          <p:cNvSpPr/>
          <p:nvPr/>
        </p:nvSpPr>
        <p:spPr>
          <a:xfrm>
            <a:off x="3135410" y="4665267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CEC4D0-C26E-1BD1-57E4-83090EC7E3C3}"/>
              </a:ext>
            </a:extLst>
          </p:cNvPr>
          <p:cNvSpPr/>
          <p:nvPr/>
        </p:nvSpPr>
        <p:spPr>
          <a:xfrm>
            <a:off x="4094443" y="5027650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606D31-7E7F-172F-93D2-EBFC4CD84525}"/>
              </a:ext>
            </a:extLst>
          </p:cNvPr>
          <p:cNvSpPr/>
          <p:nvPr/>
        </p:nvSpPr>
        <p:spPr>
          <a:xfrm>
            <a:off x="4094444" y="4300142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E43C25-D79E-97B7-8664-328D2DD87D50}"/>
              </a:ext>
            </a:extLst>
          </p:cNvPr>
          <p:cNvCxnSpPr>
            <a:cxnSpLocks/>
            <a:stCxn id="83" idx="5"/>
            <a:endCxn id="84" idx="2"/>
          </p:cNvCxnSpPr>
          <p:nvPr/>
        </p:nvCxnSpPr>
        <p:spPr>
          <a:xfrm>
            <a:off x="3437297" y="4976921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467E63-F87A-0DAA-66D1-92C6752DC883}"/>
              </a:ext>
            </a:extLst>
          </p:cNvPr>
          <p:cNvCxnSpPr>
            <a:cxnSpLocks/>
            <a:stCxn id="83" idx="7"/>
            <a:endCxn id="85" idx="2"/>
          </p:cNvCxnSpPr>
          <p:nvPr/>
        </p:nvCxnSpPr>
        <p:spPr>
          <a:xfrm flipV="1">
            <a:off x="3437297" y="4482705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910DDEA-8B92-0BFD-15FC-17FF0343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6" grpId="0"/>
      <p:bldP spid="77" grpId="0" animBg="1"/>
      <p:bldP spid="78" grpId="0" animBg="1"/>
      <p:bldP spid="79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B6F9-4796-A0D1-FFE7-ADF739E4C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AB8168-1B49-3994-5789-1571F0D852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3F934D8-1D7C-F2E4-0235-88A9DA67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Coloring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5916A9-E5DE-9F5A-A4F7-EB60088E096D}"/>
              </a:ext>
            </a:extLst>
          </p:cNvPr>
          <p:cNvSpPr/>
          <p:nvPr/>
        </p:nvSpPr>
        <p:spPr>
          <a:xfrm>
            <a:off x="1418627" y="232182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5EB0C0-70F2-722D-8F0B-37055F47FEAC}"/>
              </a:ext>
            </a:extLst>
          </p:cNvPr>
          <p:cNvSpPr/>
          <p:nvPr/>
        </p:nvSpPr>
        <p:spPr>
          <a:xfrm>
            <a:off x="1069356" y="169698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DF8CA7-7389-7F60-0A60-7D8E66B910BD}"/>
              </a:ext>
            </a:extLst>
          </p:cNvPr>
          <p:cNvSpPr/>
          <p:nvPr/>
        </p:nvSpPr>
        <p:spPr>
          <a:xfrm>
            <a:off x="1776205" y="1239307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8916B-6EE1-64EC-2E13-92457FEF63B8}"/>
              </a:ext>
            </a:extLst>
          </p:cNvPr>
          <p:cNvSpPr/>
          <p:nvPr/>
        </p:nvSpPr>
        <p:spPr>
          <a:xfrm>
            <a:off x="2483571" y="169698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D475D7-487E-B926-F905-7D441EA77347}"/>
              </a:ext>
            </a:extLst>
          </p:cNvPr>
          <p:cNvSpPr/>
          <p:nvPr/>
        </p:nvSpPr>
        <p:spPr>
          <a:xfrm>
            <a:off x="2129888" y="232182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735425-100F-9F15-CEF1-0A8045B19F6B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1246198" y="2062109"/>
            <a:ext cx="224225" cy="31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05E2C-2C00-F3DE-B676-CA26B8216526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371243" y="1421870"/>
            <a:ext cx="404962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749B5F-5383-4C1B-4D8D-9AA63D83ABFA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2129888" y="1421870"/>
            <a:ext cx="405479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12C443-0481-974A-6041-3F27A24AF4D5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2431775" y="2062109"/>
            <a:ext cx="228638" cy="313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15A70D-5E20-7617-FE38-A90E8519C927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>
            <a:off x="1772310" y="2504387"/>
            <a:ext cx="35757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789F6A7-7AA9-F005-327C-AC7764AAD8F2}"/>
              </a:ext>
            </a:extLst>
          </p:cNvPr>
          <p:cNvSpPr/>
          <p:nvPr/>
        </p:nvSpPr>
        <p:spPr>
          <a:xfrm>
            <a:off x="4088440" y="356607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22A0C3F-6563-4153-718F-5A712B01F0E2}"/>
              </a:ext>
            </a:extLst>
          </p:cNvPr>
          <p:cNvSpPr/>
          <p:nvPr/>
        </p:nvSpPr>
        <p:spPr>
          <a:xfrm>
            <a:off x="3739169" y="294123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DE5AA5-46A7-E0A6-75B5-B5C2563E7551}"/>
              </a:ext>
            </a:extLst>
          </p:cNvPr>
          <p:cNvSpPr/>
          <p:nvPr/>
        </p:nvSpPr>
        <p:spPr>
          <a:xfrm>
            <a:off x="4446018" y="2483557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213D71-353A-40B3-30C2-38CDC3A4B5BB}"/>
              </a:ext>
            </a:extLst>
          </p:cNvPr>
          <p:cNvCxnSpPr>
            <a:cxnSpLocks/>
            <a:stCxn id="29" idx="4"/>
            <a:endCxn id="28" idx="1"/>
          </p:cNvCxnSpPr>
          <p:nvPr/>
        </p:nvCxnSpPr>
        <p:spPr>
          <a:xfrm>
            <a:off x="3916011" y="3306359"/>
            <a:ext cx="224225" cy="31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219317-3A6E-349E-39FC-6DD52F60A096}"/>
              </a:ext>
            </a:extLst>
          </p:cNvPr>
          <p:cNvCxnSpPr>
            <a:cxnSpLocks/>
            <a:stCxn id="29" idx="7"/>
            <a:endCxn id="30" idx="2"/>
          </p:cNvCxnSpPr>
          <p:nvPr/>
        </p:nvCxnSpPr>
        <p:spPr>
          <a:xfrm flipV="1">
            <a:off x="4041056" y="2666120"/>
            <a:ext cx="404962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89DD3C1-9D7A-64CA-8E9C-4CE6B265FFDB}"/>
              </a:ext>
            </a:extLst>
          </p:cNvPr>
          <p:cNvSpPr/>
          <p:nvPr/>
        </p:nvSpPr>
        <p:spPr>
          <a:xfrm>
            <a:off x="5595487" y="3517152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1651570-DBA2-0F34-ADE8-9474A015F4FB}"/>
              </a:ext>
            </a:extLst>
          </p:cNvPr>
          <p:cNvSpPr/>
          <p:nvPr/>
        </p:nvSpPr>
        <p:spPr>
          <a:xfrm>
            <a:off x="5953065" y="243463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2EF80D-FFA9-C960-F92C-559D57165DB7}"/>
              </a:ext>
            </a:extLst>
          </p:cNvPr>
          <p:cNvSpPr/>
          <p:nvPr/>
        </p:nvSpPr>
        <p:spPr>
          <a:xfrm>
            <a:off x="6306748" y="351715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AD91E7-334B-B413-09D0-158AAB37A1AD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5949170" y="3699714"/>
            <a:ext cx="35757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3AC7F8D-2ABE-F552-16AC-94B5F39E0A9C}"/>
              </a:ext>
            </a:extLst>
          </p:cNvPr>
          <p:cNvSpPr/>
          <p:nvPr/>
        </p:nvSpPr>
        <p:spPr>
          <a:xfrm>
            <a:off x="7401339" y="244394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90D954-4FDD-8749-B661-2C70C1D3DFEB}"/>
              </a:ext>
            </a:extLst>
          </p:cNvPr>
          <p:cNvSpPr/>
          <p:nvPr/>
        </p:nvSpPr>
        <p:spPr>
          <a:xfrm>
            <a:off x="8108705" y="290162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BB2AAE0-5767-7A3A-A336-7290F84EE8DB}"/>
              </a:ext>
            </a:extLst>
          </p:cNvPr>
          <p:cNvSpPr/>
          <p:nvPr/>
        </p:nvSpPr>
        <p:spPr>
          <a:xfrm>
            <a:off x="7755022" y="352646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C828E5-CA77-1E44-E528-0422D95225BD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7755022" y="2626507"/>
            <a:ext cx="405479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E56447-C7E0-D1D0-BC9C-A8B69D69698D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8056909" y="3266746"/>
            <a:ext cx="228638" cy="313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EFEF219-1A60-D094-2820-9B124F06F7C5}"/>
              </a:ext>
            </a:extLst>
          </p:cNvPr>
          <p:cNvSpPr/>
          <p:nvPr/>
        </p:nvSpPr>
        <p:spPr>
          <a:xfrm>
            <a:off x="3561637" y="2222658"/>
            <a:ext cx="1594951" cy="1911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1A16A2-54D3-74E5-EE34-927FD1CB6E3A}"/>
              </a:ext>
            </a:extLst>
          </p:cNvPr>
          <p:cNvSpPr/>
          <p:nvPr/>
        </p:nvSpPr>
        <p:spPr>
          <a:xfrm>
            <a:off x="5332432" y="2222658"/>
            <a:ext cx="1594951" cy="1911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698B33-D2C2-224E-04E3-BF1054FD21B1}"/>
              </a:ext>
            </a:extLst>
          </p:cNvPr>
          <p:cNvSpPr/>
          <p:nvPr/>
        </p:nvSpPr>
        <p:spPr>
          <a:xfrm>
            <a:off x="7104225" y="2222658"/>
            <a:ext cx="1594951" cy="1911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4ED4A3-DE73-4190-BC31-9DE9BB84C507}"/>
              </a:ext>
            </a:extLst>
          </p:cNvPr>
          <p:cNvCxnSpPr>
            <a:stCxn id="30" idx="6"/>
            <a:endCxn id="34" idx="2"/>
          </p:cNvCxnSpPr>
          <p:nvPr/>
        </p:nvCxnSpPr>
        <p:spPr>
          <a:xfrm flipV="1">
            <a:off x="4799701" y="2617197"/>
            <a:ext cx="1153364" cy="489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7E6037-B5E3-6E0E-5230-FDFB368A1CD1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 flipV="1">
            <a:off x="4442123" y="3699715"/>
            <a:ext cx="1153364" cy="489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ADCF62D-3DC2-774A-8BB4-D22FBEADA8BD}"/>
              </a:ext>
            </a:extLst>
          </p:cNvPr>
          <p:cNvCxnSpPr>
            <a:stCxn id="34" idx="6"/>
            <a:endCxn id="42" idx="2"/>
          </p:cNvCxnSpPr>
          <p:nvPr/>
        </p:nvCxnSpPr>
        <p:spPr>
          <a:xfrm>
            <a:off x="6306748" y="2617197"/>
            <a:ext cx="1094591" cy="9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1136B0-46BB-60F1-32F3-04569F0FC82F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>
            <a:off x="6660431" y="3699714"/>
            <a:ext cx="1094591" cy="9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5741677-390E-2926-7A44-A0C346C5F023}"/>
              </a:ext>
            </a:extLst>
          </p:cNvPr>
          <p:cNvSpPr/>
          <p:nvPr/>
        </p:nvSpPr>
        <p:spPr>
          <a:xfrm>
            <a:off x="896936" y="4864702"/>
            <a:ext cx="574057" cy="592628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E3B62AC-4EA9-2052-2184-DA9218694354}"/>
              </a:ext>
            </a:extLst>
          </p:cNvPr>
          <p:cNvSpPr/>
          <p:nvPr/>
        </p:nvSpPr>
        <p:spPr>
          <a:xfrm>
            <a:off x="1772310" y="4864702"/>
            <a:ext cx="574057" cy="592628"/>
          </a:xfrm>
          <a:prstGeom prst="ellipse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A5DEEBF-2526-5B3B-67A3-64CCECC6E850}"/>
              </a:ext>
            </a:extLst>
          </p:cNvPr>
          <p:cNvSpPr/>
          <p:nvPr/>
        </p:nvSpPr>
        <p:spPr>
          <a:xfrm>
            <a:off x="2647684" y="4864702"/>
            <a:ext cx="574057" cy="592628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CB1C19-0D76-DBEA-F760-4BD6055445C1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flipH="1">
            <a:off x="1470993" y="5161016"/>
            <a:ext cx="30131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FADCCF0-EA0E-6482-E3A5-858CEC17413B}"/>
              </a:ext>
            </a:extLst>
          </p:cNvPr>
          <p:cNvCxnSpPr>
            <a:cxnSpLocks/>
            <a:stCxn id="79" idx="2"/>
            <a:endCxn id="78" idx="6"/>
          </p:cNvCxnSpPr>
          <p:nvPr/>
        </p:nvCxnSpPr>
        <p:spPr>
          <a:xfrm flipH="1">
            <a:off x="2346367" y="5161016"/>
            <a:ext cx="30131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CBFABBB-A353-50CE-6A6B-A1EC8AF24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8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7029-F13C-A807-1987-5A646214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F95526B-439A-3A3C-28A3-5731758E10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47BFE268-C1F0-927C-163A-3D98F60D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 Coloring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B075C-4516-FAAF-2FCB-177A1BCB53BB}"/>
              </a:ext>
            </a:extLst>
          </p:cNvPr>
          <p:cNvSpPr/>
          <p:nvPr/>
        </p:nvSpPr>
        <p:spPr>
          <a:xfrm>
            <a:off x="844423" y="220370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9AC4D0-8324-D3A2-75C5-D66BB93C21B1}"/>
              </a:ext>
            </a:extLst>
          </p:cNvPr>
          <p:cNvSpPr/>
          <p:nvPr/>
        </p:nvSpPr>
        <p:spPr>
          <a:xfrm>
            <a:off x="495152" y="1578860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DC47E9-0351-6704-B909-A88966292DB6}"/>
              </a:ext>
            </a:extLst>
          </p:cNvPr>
          <p:cNvSpPr/>
          <p:nvPr/>
        </p:nvSpPr>
        <p:spPr>
          <a:xfrm>
            <a:off x="1202001" y="112118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7FF1CA-3E3F-9814-0B76-BEF8BE7FFB25}"/>
              </a:ext>
            </a:extLst>
          </p:cNvPr>
          <p:cNvSpPr/>
          <p:nvPr/>
        </p:nvSpPr>
        <p:spPr>
          <a:xfrm>
            <a:off x="1909367" y="1578860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F3A34-635E-DCA3-91B9-96D89AF30D4D}"/>
              </a:ext>
            </a:extLst>
          </p:cNvPr>
          <p:cNvSpPr/>
          <p:nvPr/>
        </p:nvSpPr>
        <p:spPr>
          <a:xfrm>
            <a:off x="1555684" y="2203700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D341CC-D54F-0E28-5B34-D5C7B37CF6CC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671994" y="1943985"/>
            <a:ext cx="224225" cy="31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29F873-2DEF-F1C2-A9F3-668578B174A1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797039" y="1303746"/>
            <a:ext cx="404962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1806B6-BA64-CF8D-BD3B-5E7BF0019EE5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555684" y="1303746"/>
            <a:ext cx="405479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456EE9-9B25-7B14-36B2-3F1F82068049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1857571" y="1943985"/>
            <a:ext cx="228638" cy="313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DBA7A0-F738-E542-D13F-1C54FDD43C69}"/>
              </a:ext>
            </a:extLst>
          </p:cNvPr>
          <p:cNvCxnSpPr>
            <a:cxnSpLocks/>
            <a:stCxn id="11" idx="2"/>
            <a:endCxn id="6" idx="6"/>
          </p:cNvCxnSpPr>
          <p:nvPr/>
        </p:nvCxnSpPr>
        <p:spPr>
          <a:xfrm flipH="1">
            <a:off x="1198106" y="2386263"/>
            <a:ext cx="35757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425DF9F-9A1C-4FD1-5A2A-38EEC1758BB9}"/>
              </a:ext>
            </a:extLst>
          </p:cNvPr>
          <p:cNvSpPr/>
          <p:nvPr/>
        </p:nvSpPr>
        <p:spPr>
          <a:xfrm>
            <a:off x="3674483" y="2440982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7F9C18-3ECC-D705-1644-A1657450A218}"/>
              </a:ext>
            </a:extLst>
          </p:cNvPr>
          <p:cNvSpPr/>
          <p:nvPr/>
        </p:nvSpPr>
        <p:spPr>
          <a:xfrm>
            <a:off x="3325212" y="181614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652848-58AF-CE8F-B926-F6B243B26308}"/>
              </a:ext>
            </a:extLst>
          </p:cNvPr>
          <p:cNvSpPr/>
          <p:nvPr/>
        </p:nvSpPr>
        <p:spPr>
          <a:xfrm>
            <a:off x="4032061" y="135846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ED65AC-A12C-D438-D25F-6A8937AA45F3}"/>
              </a:ext>
            </a:extLst>
          </p:cNvPr>
          <p:cNvCxnSpPr>
            <a:cxnSpLocks/>
            <a:stCxn id="29" idx="4"/>
            <a:endCxn id="28" idx="1"/>
          </p:cNvCxnSpPr>
          <p:nvPr/>
        </p:nvCxnSpPr>
        <p:spPr>
          <a:xfrm>
            <a:off x="3502054" y="2181266"/>
            <a:ext cx="224225" cy="31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A3E4F6-4E31-B349-175C-09BEACAC2B29}"/>
              </a:ext>
            </a:extLst>
          </p:cNvPr>
          <p:cNvCxnSpPr>
            <a:cxnSpLocks/>
            <a:stCxn id="29" idx="7"/>
            <a:endCxn id="30" idx="2"/>
          </p:cNvCxnSpPr>
          <p:nvPr/>
        </p:nvCxnSpPr>
        <p:spPr>
          <a:xfrm flipV="1">
            <a:off x="3627099" y="1541027"/>
            <a:ext cx="404962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2A0513-B607-BDF9-BDC9-A9B9230CA9B8}"/>
              </a:ext>
            </a:extLst>
          </p:cNvPr>
          <p:cNvSpPr/>
          <p:nvPr/>
        </p:nvSpPr>
        <p:spPr>
          <a:xfrm>
            <a:off x="5181530" y="2392059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06F579-2A51-07FC-7EAC-42F48BD558B8}"/>
              </a:ext>
            </a:extLst>
          </p:cNvPr>
          <p:cNvSpPr/>
          <p:nvPr/>
        </p:nvSpPr>
        <p:spPr>
          <a:xfrm>
            <a:off x="5539108" y="130954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49FF0ED-E630-27E5-6C7A-40CA2C0216D7}"/>
              </a:ext>
            </a:extLst>
          </p:cNvPr>
          <p:cNvSpPr/>
          <p:nvPr/>
        </p:nvSpPr>
        <p:spPr>
          <a:xfrm>
            <a:off x="5892791" y="2392058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9CCEF9-1103-C031-7A3A-A288EB57F48B}"/>
              </a:ext>
            </a:extLst>
          </p:cNvPr>
          <p:cNvCxnSpPr>
            <a:cxnSpLocks/>
            <a:stCxn id="35" idx="2"/>
            <a:endCxn id="33" idx="6"/>
          </p:cNvCxnSpPr>
          <p:nvPr/>
        </p:nvCxnSpPr>
        <p:spPr>
          <a:xfrm flipH="1">
            <a:off x="5535213" y="2574621"/>
            <a:ext cx="35757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1868B62-A9D7-10E2-9331-038C6A4C09E7}"/>
              </a:ext>
            </a:extLst>
          </p:cNvPr>
          <p:cNvSpPr/>
          <p:nvPr/>
        </p:nvSpPr>
        <p:spPr>
          <a:xfrm>
            <a:off x="6987382" y="131885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5A51926-6B64-D289-9F21-98F7BC37A72B}"/>
              </a:ext>
            </a:extLst>
          </p:cNvPr>
          <p:cNvSpPr/>
          <p:nvPr/>
        </p:nvSpPr>
        <p:spPr>
          <a:xfrm>
            <a:off x="7694748" y="1776528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F247C3-2FCE-3097-87A5-4491AF6E3573}"/>
              </a:ext>
            </a:extLst>
          </p:cNvPr>
          <p:cNvSpPr/>
          <p:nvPr/>
        </p:nvSpPr>
        <p:spPr>
          <a:xfrm>
            <a:off x="7341065" y="2401368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C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DF9F6-7045-A399-39D0-578E508B057C}"/>
              </a:ext>
            </a:extLst>
          </p:cNvPr>
          <p:cNvCxnSpPr>
            <a:cxnSpLocks/>
            <a:stCxn id="42" idx="6"/>
            <a:endCxn id="43" idx="1"/>
          </p:cNvCxnSpPr>
          <p:nvPr/>
        </p:nvCxnSpPr>
        <p:spPr>
          <a:xfrm>
            <a:off x="7341065" y="1501414"/>
            <a:ext cx="405479" cy="328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8AA664-8499-A773-209B-54B72445FA32}"/>
              </a:ext>
            </a:extLst>
          </p:cNvPr>
          <p:cNvCxnSpPr>
            <a:cxnSpLocks/>
            <a:stCxn id="43" idx="4"/>
            <a:endCxn id="44" idx="7"/>
          </p:cNvCxnSpPr>
          <p:nvPr/>
        </p:nvCxnSpPr>
        <p:spPr>
          <a:xfrm flipH="1">
            <a:off x="7642952" y="2141653"/>
            <a:ext cx="228638" cy="313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819C954-CF5F-2829-F3ED-6FFA273E46C1}"/>
              </a:ext>
            </a:extLst>
          </p:cNvPr>
          <p:cNvSpPr/>
          <p:nvPr/>
        </p:nvSpPr>
        <p:spPr>
          <a:xfrm>
            <a:off x="3147680" y="1097565"/>
            <a:ext cx="1594951" cy="1911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D76407-18EB-26DA-CD92-4FC141272913}"/>
              </a:ext>
            </a:extLst>
          </p:cNvPr>
          <p:cNvSpPr/>
          <p:nvPr/>
        </p:nvSpPr>
        <p:spPr>
          <a:xfrm>
            <a:off x="4918475" y="1097565"/>
            <a:ext cx="1594951" cy="191109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322B2F-7C56-6123-2276-7E0C212CD0D9}"/>
              </a:ext>
            </a:extLst>
          </p:cNvPr>
          <p:cNvSpPr/>
          <p:nvPr/>
        </p:nvSpPr>
        <p:spPr>
          <a:xfrm>
            <a:off x="6690268" y="1097565"/>
            <a:ext cx="1594951" cy="19110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B0024F-CEF5-BE77-F620-C92EA30CBD9B}"/>
              </a:ext>
            </a:extLst>
          </p:cNvPr>
          <p:cNvCxnSpPr>
            <a:stCxn id="30" idx="6"/>
            <a:endCxn id="34" idx="2"/>
          </p:cNvCxnSpPr>
          <p:nvPr/>
        </p:nvCxnSpPr>
        <p:spPr>
          <a:xfrm flipV="1">
            <a:off x="4385744" y="1492104"/>
            <a:ext cx="1153364" cy="489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7838FC-84BB-10F0-40D9-597ABF6C166F}"/>
              </a:ext>
            </a:extLst>
          </p:cNvPr>
          <p:cNvCxnSpPr>
            <a:stCxn id="28" idx="6"/>
            <a:endCxn id="33" idx="2"/>
          </p:cNvCxnSpPr>
          <p:nvPr/>
        </p:nvCxnSpPr>
        <p:spPr>
          <a:xfrm flipV="1">
            <a:off x="4028166" y="2574622"/>
            <a:ext cx="1153364" cy="4892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4F615E-8A30-3BB4-E2B4-09FFB9B73304}"/>
              </a:ext>
            </a:extLst>
          </p:cNvPr>
          <p:cNvCxnSpPr>
            <a:stCxn id="34" idx="6"/>
            <a:endCxn id="42" idx="2"/>
          </p:cNvCxnSpPr>
          <p:nvPr/>
        </p:nvCxnSpPr>
        <p:spPr>
          <a:xfrm>
            <a:off x="5892791" y="1492104"/>
            <a:ext cx="1094591" cy="9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22FB90-7D55-9B00-467E-FB454BB9F323}"/>
              </a:ext>
            </a:extLst>
          </p:cNvPr>
          <p:cNvCxnSpPr>
            <a:stCxn id="35" idx="6"/>
            <a:endCxn id="44" idx="2"/>
          </p:cNvCxnSpPr>
          <p:nvPr/>
        </p:nvCxnSpPr>
        <p:spPr>
          <a:xfrm>
            <a:off x="6246474" y="2574621"/>
            <a:ext cx="1094591" cy="93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9565FF-44A5-2257-51CD-CFFFCB05C40E}"/>
              </a:ext>
            </a:extLst>
          </p:cNvPr>
          <p:cNvSpPr txBox="1"/>
          <p:nvPr/>
        </p:nvSpPr>
        <p:spPr>
          <a:xfrm>
            <a:off x="1971890" y="3130775"/>
            <a:ext cx="520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2-coloring we consider the adhesions below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60FE17-BB11-6C26-E029-1B6B970DE9D5}"/>
              </a:ext>
            </a:extLst>
          </p:cNvPr>
          <p:cNvSpPr/>
          <p:nvPr/>
        </p:nvSpPr>
        <p:spPr>
          <a:xfrm>
            <a:off x="2508319" y="3578419"/>
            <a:ext cx="514678" cy="1293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F7D8F45-0B7C-3A68-22C8-7C8627D89C1C}"/>
              </a:ext>
            </a:extLst>
          </p:cNvPr>
          <p:cNvSpPr/>
          <p:nvPr/>
        </p:nvSpPr>
        <p:spPr>
          <a:xfrm>
            <a:off x="2508318" y="4982839"/>
            <a:ext cx="514678" cy="1293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D66B8-2BAF-419B-3EA1-3EC8131A8EB1}"/>
              </a:ext>
            </a:extLst>
          </p:cNvPr>
          <p:cNvSpPr/>
          <p:nvPr/>
        </p:nvSpPr>
        <p:spPr>
          <a:xfrm>
            <a:off x="3372267" y="3578419"/>
            <a:ext cx="343060" cy="6724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E44BBA-BCAD-809B-1AD3-8D96563512B3}"/>
              </a:ext>
            </a:extLst>
          </p:cNvPr>
          <p:cNvSpPr/>
          <p:nvPr/>
        </p:nvSpPr>
        <p:spPr>
          <a:xfrm>
            <a:off x="3372267" y="4315538"/>
            <a:ext cx="343060" cy="6724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B160B3-818C-7B6F-A68C-911EEF2C3205}"/>
              </a:ext>
            </a:extLst>
          </p:cNvPr>
          <p:cNvSpPr/>
          <p:nvPr/>
        </p:nvSpPr>
        <p:spPr>
          <a:xfrm>
            <a:off x="3372267" y="5052657"/>
            <a:ext cx="343060" cy="6724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5E884-4094-CFA0-963A-308B04745626}"/>
              </a:ext>
            </a:extLst>
          </p:cNvPr>
          <p:cNvSpPr/>
          <p:nvPr/>
        </p:nvSpPr>
        <p:spPr>
          <a:xfrm>
            <a:off x="3372267" y="5796248"/>
            <a:ext cx="343060" cy="6724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B6790E-C8BC-5B74-248A-D4B90D0FF241}"/>
              </a:ext>
            </a:extLst>
          </p:cNvPr>
          <p:cNvSpPr/>
          <p:nvPr/>
        </p:nvSpPr>
        <p:spPr>
          <a:xfrm>
            <a:off x="4080932" y="3573369"/>
            <a:ext cx="721830" cy="6724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8003FE-6FD0-BDA5-8EEC-07DCD93C81B3}"/>
              </a:ext>
            </a:extLst>
          </p:cNvPr>
          <p:cNvSpPr/>
          <p:nvPr/>
        </p:nvSpPr>
        <p:spPr>
          <a:xfrm>
            <a:off x="4064597" y="4315538"/>
            <a:ext cx="721830" cy="6724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2 1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5AD76C2-E108-9DAC-35B0-7ACA1D9FE537}"/>
              </a:ext>
            </a:extLst>
          </p:cNvPr>
          <p:cNvSpPr/>
          <p:nvPr/>
        </p:nvSpPr>
        <p:spPr>
          <a:xfrm>
            <a:off x="4080932" y="5052657"/>
            <a:ext cx="721830" cy="6724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1 2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026D9E-2F32-A046-6466-CD25ABDBBD56}"/>
              </a:ext>
            </a:extLst>
          </p:cNvPr>
          <p:cNvSpPr/>
          <p:nvPr/>
        </p:nvSpPr>
        <p:spPr>
          <a:xfrm>
            <a:off x="4080932" y="5796248"/>
            <a:ext cx="721830" cy="6724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2 1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410549-DD8A-79D5-784F-5EFD47770E94}"/>
              </a:ext>
            </a:extLst>
          </p:cNvPr>
          <p:cNvSpPr/>
          <p:nvPr/>
        </p:nvSpPr>
        <p:spPr>
          <a:xfrm>
            <a:off x="5162465" y="3575647"/>
            <a:ext cx="343060" cy="67247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0243FC-8CA6-935C-177F-785D77D18C6F}"/>
              </a:ext>
            </a:extLst>
          </p:cNvPr>
          <p:cNvSpPr/>
          <p:nvPr/>
        </p:nvSpPr>
        <p:spPr>
          <a:xfrm>
            <a:off x="5162465" y="4312766"/>
            <a:ext cx="343060" cy="67247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2A6280-05AE-D843-713B-6F997353791F}"/>
              </a:ext>
            </a:extLst>
          </p:cNvPr>
          <p:cNvSpPr/>
          <p:nvPr/>
        </p:nvSpPr>
        <p:spPr>
          <a:xfrm>
            <a:off x="5162465" y="5049885"/>
            <a:ext cx="343060" cy="67247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8C278C-5E44-328F-636E-EC61DC54F7F4}"/>
              </a:ext>
            </a:extLst>
          </p:cNvPr>
          <p:cNvSpPr/>
          <p:nvPr/>
        </p:nvSpPr>
        <p:spPr>
          <a:xfrm>
            <a:off x="5162465" y="5793476"/>
            <a:ext cx="343060" cy="67247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7D5F29-5B78-90BE-969F-5FCF47D4BA6F}"/>
              </a:ext>
            </a:extLst>
          </p:cNvPr>
          <p:cNvSpPr/>
          <p:nvPr/>
        </p:nvSpPr>
        <p:spPr>
          <a:xfrm>
            <a:off x="5892792" y="3575349"/>
            <a:ext cx="514678" cy="129310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E2C810-08DF-32FD-BA37-0B7EBD3791CF}"/>
              </a:ext>
            </a:extLst>
          </p:cNvPr>
          <p:cNvSpPr/>
          <p:nvPr/>
        </p:nvSpPr>
        <p:spPr>
          <a:xfrm>
            <a:off x="5892791" y="4979769"/>
            <a:ext cx="514678" cy="129310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03E6E0-4168-18E4-046E-291C7618725D}"/>
              </a:ext>
            </a:extLst>
          </p:cNvPr>
          <p:cNvCxnSpPr>
            <a:cxnSpLocks/>
            <a:stCxn id="12" idx="2"/>
            <a:endCxn id="4" idx="6"/>
          </p:cNvCxnSpPr>
          <p:nvPr/>
        </p:nvCxnSpPr>
        <p:spPr>
          <a:xfrm flipH="1">
            <a:off x="3022997" y="3914654"/>
            <a:ext cx="349270" cy="310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D3D9D8-B2D0-703D-84FE-1B723B4E9834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3032227" y="5626321"/>
            <a:ext cx="340040" cy="506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CEBACFD-472C-103E-667F-E4666A850A79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3715327" y="3909604"/>
            <a:ext cx="365605" cy="5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7674C8-4D87-1954-6487-A9FEF7C360AB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3715327" y="4649001"/>
            <a:ext cx="349270" cy="2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CFA86F-9094-6F52-2D47-2A15921FF884}"/>
              </a:ext>
            </a:extLst>
          </p:cNvPr>
          <p:cNvCxnSpPr>
            <a:cxnSpLocks/>
            <a:stCxn id="22" idx="2"/>
            <a:endCxn id="16" idx="6"/>
          </p:cNvCxnSpPr>
          <p:nvPr/>
        </p:nvCxnSpPr>
        <p:spPr>
          <a:xfrm flipH="1">
            <a:off x="3715327" y="5388892"/>
            <a:ext cx="3656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EEAEA6-99A9-7AC1-37EF-6C30795DB9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3724557" y="6129711"/>
            <a:ext cx="356375" cy="27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D5D24F1-4EF5-762D-001C-6B7A230BDEB8}"/>
              </a:ext>
            </a:extLst>
          </p:cNvPr>
          <p:cNvCxnSpPr>
            <a:cxnSpLocks/>
            <a:stCxn id="40" idx="2"/>
            <a:endCxn id="19" idx="6"/>
          </p:cNvCxnSpPr>
          <p:nvPr/>
        </p:nvCxnSpPr>
        <p:spPr>
          <a:xfrm flipH="1" flipV="1">
            <a:off x="4802762" y="3909604"/>
            <a:ext cx="359703" cy="7393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D448D3-33DC-3CB4-A261-6513971F8730}"/>
              </a:ext>
            </a:extLst>
          </p:cNvPr>
          <p:cNvCxnSpPr>
            <a:cxnSpLocks/>
            <a:stCxn id="39" idx="2"/>
            <a:endCxn id="21" idx="6"/>
          </p:cNvCxnSpPr>
          <p:nvPr/>
        </p:nvCxnSpPr>
        <p:spPr>
          <a:xfrm flipH="1">
            <a:off x="4786427" y="3911882"/>
            <a:ext cx="376038" cy="739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33B2603-8AD6-20D8-BB1F-8EA625E6F25C}"/>
              </a:ext>
            </a:extLst>
          </p:cNvPr>
          <p:cNvCxnSpPr>
            <a:cxnSpLocks/>
            <a:stCxn id="50" idx="2"/>
            <a:endCxn id="22" idx="6"/>
          </p:cNvCxnSpPr>
          <p:nvPr/>
        </p:nvCxnSpPr>
        <p:spPr>
          <a:xfrm flipH="1" flipV="1">
            <a:off x="4802762" y="5388892"/>
            <a:ext cx="359703" cy="7408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733CF38-7CC5-8D26-3C83-D807B79FF616}"/>
              </a:ext>
            </a:extLst>
          </p:cNvPr>
          <p:cNvCxnSpPr>
            <a:cxnSpLocks/>
            <a:stCxn id="41" idx="2"/>
            <a:endCxn id="24" idx="6"/>
          </p:cNvCxnSpPr>
          <p:nvPr/>
        </p:nvCxnSpPr>
        <p:spPr>
          <a:xfrm flipH="1">
            <a:off x="4802762" y="5386120"/>
            <a:ext cx="359703" cy="74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82532C1-1C0D-40D3-CE91-EC52C428312C}"/>
              </a:ext>
            </a:extLst>
          </p:cNvPr>
          <p:cNvCxnSpPr>
            <a:cxnSpLocks/>
            <a:endCxn id="50" idx="6"/>
          </p:cNvCxnSpPr>
          <p:nvPr/>
        </p:nvCxnSpPr>
        <p:spPr>
          <a:xfrm flipH="1">
            <a:off x="5505525" y="5611743"/>
            <a:ext cx="368337" cy="5179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2638DB-7861-31A3-CB34-7E092866B510}"/>
              </a:ext>
            </a:extLst>
          </p:cNvPr>
          <p:cNvCxnSpPr>
            <a:cxnSpLocks/>
            <a:stCxn id="51" idx="2"/>
            <a:endCxn id="39" idx="6"/>
          </p:cNvCxnSpPr>
          <p:nvPr/>
        </p:nvCxnSpPr>
        <p:spPr>
          <a:xfrm flipH="1" flipV="1">
            <a:off x="5505525" y="3911882"/>
            <a:ext cx="387267" cy="310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4BF355D2-425F-F509-6412-38459CEA8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9D6B4-50A9-46C6-EDD0-7C10B345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A539024-9A63-DA2E-D169-597B967A9E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139B1C64-420D-8DE0-2FEE-6022A838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Petri Net Coloring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C415D-8410-FC65-DE8D-BBF4AFC7F86C}"/>
              </a:ext>
            </a:extLst>
          </p:cNvPr>
          <p:cNvSpPr txBox="1"/>
          <p:nvPr/>
        </p:nvSpPr>
        <p:spPr>
          <a:xfrm>
            <a:off x="1341628" y="1477130"/>
            <a:ext cx="646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similarly define structured decompositions of petri nets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07C87-ED06-8680-15FD-7BAD3E1A6A96}"/>
              </a:ext>
            </a:extLst>
          </p:cNvPr>
          <p:cNvSpPr/>
          <p:nvPr/>
        </p:nvSpPr>
        <p:spPr>
          <a:xfrm>
            <a:off x="2863557" y="2565391"/>
            <a:ext cx="749808" cy="658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052AAA2-7B2B-3060-4566-410CE3CBC109}"/>
              </a:ext>
            </a:extLst>
          </p:cNvPr>
          <p:cNvSpPr/>
          <p:nvPr/>
        </p:nvSpPr>
        <p:spPr>
          <a:xfrm>
            <a:off x="2863557" y="3653454"/>
            <a:ext cx="749808" cy="7315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88C3BA-EFD8-B87F-C54C-FED14EB15935}"/>
              </a:ext>
            </a:extLst>
          </p:cNvPr>
          <p:cNvSpPr/>
          <p:nvPr/>
        </p:nvSpPr>
        <p:spPr>
          <a:xfrm>
            <a:off x="2863557" y="4814669"/>
            <a:ext cx="749808" cy="658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BB06A26-5E98-F6F0-D9D5-82E7312EA572}"/>
              </a:ext>
            </a:extLst>
          </p:cNvPr>
          <p:cNvCxnSpPr>
            <a:cxnSpLocks/>
            <a:stCxn id="71" idx="7"/>
          </p:cNvCxnSpPr>
          <p:nvPr/>
        </p:nvCxnSpPr>
        <p:spPr>
          <a:xfrm flipH="1" flipV="1">
            <a:off x="3469899" y="3223759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ECA3F78-43D9-C429-082B-412D0D44752A}"/>
              </a:ext>
            </a:extLst>
          </p:cNvPr>
          <p:cNvCxnSpPr>
            <a:cxnSpLocks/>
            <a:endCxn id="71" idx="1"/>
          </p:cNvCxnSpPr>
          <p:nvPr/>
        </p:nvCxnSpPr>
        <p:spPr>
          <a:xfrm flipH="1">
            <a:off x="2973364" y="3223759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942DB1-2BE3-DD92-F03C-3BE3B1EE268B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973364" y="4277845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BB2D45-5FEE-1836-0FEC-EACB29185281}"/>
              </a:ext>
            </a:extLst>
          </p:cNvPr>
          <p:cNvCxnSpPr>
            <a:cxnSpLocks/>
            <a:endCxn id="71" idx="5"/>
          </p:cNvCxnSpPr>
          <p:nvPr/>
        </p:nvCxnSpPr>
        <p:spPr>
          <a:xfrm flipV="1">
            <a:off x="3469899" y="427784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62F45D0-7ECD-455A-705B-7B99CBCA21C5}"/>
              </a:ext>
            </a:extLst>
          </p:cNvPr>
          <p:cNvSpPr/>
          <p:nvPr/>
        </p:nvSpPr>
        <p:spPr>
          <a:xfrm>
            <a:off x="5530636" y="2565391"/>
            <a:ext cx="749808" cy="658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98DF313-7C37-B970-0B91-F8857A417189}"/>
              </a:ext>
            </a:extLst>
          </p:cNvPr>
          <p:cNvSpPr/>
          <p:nvPr/>
        </p:nvSpPr>
        <p:spPr>
          <a:xfrm>
            <a:off x="5530636" y="3653454"/>
            <a:ext cx="749808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26C37B6-8230-234C-3C2A-9612A1B7E93C}"/>
              </a:ext>
            </a:extLst>
          </p:cNvPr>
          <p:cNvSpPr/>
          <p:nvPr/>
        </p:nvSpPr>
        <p:spPr>
          <a:xfrm>
            <a:off x="5530636" y="4814669"/>
            <a:ext cx="749808" cy="65836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D1EEA11-41FE-8F95-E548-28A0E57B4D4B}"/>
              </a:ext>
            </a:extLst>
          </p:cNvPr>
          <p:cNvCxnSpPr>
            <a:stCxn id="82" idx="7"/>
          </p:cNvCxnSpPr>
          <p:nvPr/>
        </p:nvCxnSpPr>
        <p:spPr>
          <a:xfrm flipH="1" flipV="1">
            <a:off x="6136978" y="3223759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9535967-BC2A-4175-29B0-49918BF3E0C6}"/>
              </a:ext>
            </a:extLst>
          </p:cNvPr>
          <p:cNvCxnSpPr>
            <a:endCxn id="82" idx="1"/>
          </p:cNvCxnSpPr>
          <p:nvPr/>
        </p:nvCxnSpPr>
        <p:spPr>
          <a:xfrm flipH="1">
            <a:off x="5640443" y="3223759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CE4E5E-F759-2F46-C2B5-122D27A23B2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640443" y="4277845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CEC7D3A-F217-FCE7-742B-0D67E8F28C41}"/>
              </a:ext>
            </a:extLst>
          </p:cNvPr>
          <p:cNvCxnSpPr>
            <a:cxnSpLocks/>
            <a:endCxn id="82" idx="5"/>
          </p:cNvCxnSpPr>
          <p:nvPr/>
        </p:nvCxnSpPr>
        <p:spPr>
          <a:xfrm flipV="1">
            <a:off x="6136978" y="427784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4A4E996-47B9-3901-A88D-5C857B6BD99A}"/>
              </a:ext>
            </a:extLst>
          </p:cNvPr>
          <p:cNvSpPr/>
          <p:nvPr/>
        </p:nvSpPr>
        <p:spPr>
          <a:xfrm>
            <a:off x="4197096" y="3698974"/>
            <a:ext cx="749808" cy="658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462CE8-087A-9AA9-2711-303E97EA5857}"/>
              </a:ext>
            </a:extLst>
          </p:cNvPr>
          <p:cNvCxnSpPr>
            <a:cxnSpLocks/>
          </p:cNvCxnSpPr>
          <p:nvPr/>
        </p:nvCxnSpPr>
        <p:spPr>
          <a:xfrm flipH="1">
            <a:off x="3613364" y="4130040"/>
            <a:ext cx="572563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3093DF-BCFC-5061-6B27-58B5C8B8F8D9}"/>
              </a:ext>
            </a:extLst>
          </p:cNvPr>
          <p:cNvCxnSpPr>
            <a:cxnSpLocks/>
          </p:cNvCxnSpPr>
          <p:nvPr/>
        </p:nvCxnSpPr>
        <p:spPr>
          <a:xfrm flipH="1">
            <a:off x="4946903" y="4131564"/>
            <a:ext cx="61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FBC65B-4B4C-E6BE-D11B-136A381A62CB}"/>
              </a:ext>
            </a:extLst>
          </p:cNvPr>
          <p:cNvCxnSpPr>
            <a:cxnSpLocks/>
          </p:cNvCxnSpPr>
          <p:nvPr/>
        </p:nvCxnSpPr>
        <p:spPr>
          <a:xfrm flipV="1">
            <a:off x="4946903" y="3886200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7A83E66-D676-0833-DA93-CFB70497818D}"/>
              </a:ext>
            </a:extLst>
          </p:cNvPr>
          <p:cNvCxnSpPr>
            <a:cxnSpLocks/>
          </p:cNvCxnSpPr>
          <p:nvPr/>
        </p:nvCxnSpPr>
        <p:spPr>
          <a:xfrm flipV="1">
            <a:off x="3602385" y="3864664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32C97A9-788E-7C5B-CB83-FFE829822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8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97F4A-375C-5444-DC19-5D9F0A3C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78AC55-728F-26CA-D56D-CB6F418770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B194A11-9E33-8587-AFCE-D74A9946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Petri Net Coloring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914B74-50FE-5C18-3867-407A32E05E0C}"/>
              </a:ext>
            </a:extLst>
          </p:cNvPr>
          <p:cNvSpPr/>
          <p:nvPr/>
        </p:nvSpPr>
        <p:spPr>
          <a:xfrm>
            <a:off x="6431631" y="2310457"/>
            <a:ext cx="749808" cy="658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7FCFB4-894D-6518-C576-C26E79292286}"/>
              </a:ext>
            </a:extLst>
          </p:cNvPr>
          <p:cNvSpPr/>
          <p:nvPr/>
        </p:nvSpPr>
        <p:spPr>
          <a:xfrm>
            <a:off x="6431631" y="3398520"/>
            <a:ext cx="749808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68771E-2BD0-0943-E20F-72233FF7CFF6}"/>
              </a:ext>
            </a:extLst>
          </p:cNvPr>
          <p:cNvSpPr/>
          <p:nvPr/>
        </p:nvSpPr>
        <p:spPr>
          <a:xfrm>
            <a:off x="6431631" y="4559735"/>
            <a:ext cx="749808" cy="65836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803807-D429-61E3-5E75-E8BE890A2800}"/>
              </a:ext>
            </a:extLst>
          </p:cNvPr>
          <p:cNvCxnSpPr>
            <a:stCxn id="82" idx="7"/>
          </p:cNvCxnSpPr>
          <p:nvPr/>
        </p:nvCxnSpPr>
        <p:spPr>
          <a:xfrm flipH="1" flipV="1">
            <a:off x="7037973" y="296882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3C7A77F-C053-1D2B-2F9B-1B296FE72D27}"/>
              </a:ext>
            </a:extLst>
          </p:cNvPr>
          <p:cNvCxnSpPr>
            <a:endCxn id="82" idx="1"/>
          </p:cNvCxnSpPr>
          <p:nvPr/>
        </p:nvCxnSpPr>
        <p:spPr>
          <a:xfrm flipH="1">
            <a:off x="6541438" y="2968825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B9B447-A870-0C8B-653D-7440D93B495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6541438" y="4022911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BECC052-BBE0-16CF-E624-368EB0768205}"/>
              </a:ext>
            </a:extLst>
          </p:cNvPr>
          <p:cNvCxnSpPr>
            <a:cxnSpLocks/>
            <a:endCxn id="82" idx="5"/>
          </p:cNvCxnSpPr>
          <p:nvPr/>
        </p:nvCxnSpPr>
        <p:spPr>
          <a:xfrm flipV="1">
            <a:off x="7037973" y="4022911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4AEC228-887E-1437-B945-62445D787850}"/>
              </a:ext>
            </a:extLst>
          </p:cNvPr>
          <p:cNvSpPr/>
          <p:nvPr/>
        </p:nvSpPr>
        <p:spPr>
          <a:xfrm>
            <a:off x="5098091" y="3444040"/>
            <a:ext cx="749808" cy="658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94474E6-EECF-C5A6-3F14-86C646387426}"/>
              </a:ext>
            </a:extLst>
          </p:cNvPr>
          <p:cNvCxnSpPr>
            <a:cxnSpLocks/>
          </p:cNvCxnSpPr>
          <p:nvPr/>
        </p:nvCxnSpPr>
        <p:spPr>
          <a:xfrm flipH="1">
            <a:off x="5847898" y="3876630"/>
            <a:ext cx="61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107E932-160F-C7C4-5532-F13D625B64C5}"/>
              </a:ext>
            </a:extLst>
          </p:cNvPr>
          <p:cNvCxnSpPr>
            <a:cxnSpLocks/>
          </p:cNvCxnSpPr>
          <p:nvPr/>
        </p:nvCxnSpPr>
        <p:spPr>
          <a:xfrm flipV="1">
            <a:off x="5847898" y="3631266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1467A85-BBF2-1FD4-E3CD-F08E87F4DFE0}"/>
              </a:ext>
            </a:extLst>
          </p:cNvPr>
          <p:cNvSpPr/>
          <p:nvPr/>
        </p:nvSpPr>
        <p:spPr>
          <a:xfrm>
            <a:off x="1918167" y="2310457"/>
            <a:ext cx="749808" cy="658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6C27BA-F537-D310-0902-57C5B3221B60}"/>
              </a:ext>
            </a:extLst>
          </p:cNvPr>
          <p:cNvSpPr/>
          <p:nvPr/>
        </p:nvSpPr>
        <p:spPr>
          <a:xfrm>
            <a:off x="1918167" y="3398520"/>
            <a:ext cx="749808" cy="7315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BEC18-1E92-D44C-BAF1-6EB2313BDF46}"/>
              </a:ext>
            </a:extLst>
          </p:cNvPr>
          <p:cNvSpPr/>
          <p:nvPr/>
        </p:nvSpPr>
        <p:spPr>
          <a:xfrm>
            <a:off x="1918167" y="4559735"/>
            <a:ext cx="749808" cy="658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EB0770-89F3-5B06-96FC-BB1F0DAEC7AA}"/>
              </a:ext>
            </a:extLst>
          </p:cNvPr>
          <p:cNvCxnSpPr>
            <a:cxnSpLocks/>
            <a:stCxn id="5" idx="7"/>
          </p:cNvCxnSpPr>
          <p:nvPr/>
        </p:nvCxnSpPr>
        <p:spPr>
          <a:xfrm flipH="1" flipV="1">
            <a:off x="2524509" y="296882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6C807C-8051-C439-589D-5DD4074ACC99}"/>
              </a:ext>
            </a:extLst>
          </p:cNvPr>
          <p:cNvCxnSpPr>
            <a:cxnSpLocks/>
            <a:endCxn id="5" idx="1"/>
          </p:cNvCxnSpPr>
          <p:nvPr/>
        </p:nvCxnSpPr>
        <p:spPr>
          <a:xfrm flipH="1">
            <a:off x="2027974" y="2968825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4607EB-60C4-8B64-F74D-11F35045AE3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027974" y="4022911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60C52A-5042-195E-70A1-6AC794550356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2524509" y="4022911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E7F95-5FED-1E88-02EB-DA622AF5EB17}"/>
              </a:ext>
            </a:extLst>
          </p:cNvPr>
          <p:cNvSpPr/>
          <p:nvPr/>
        </p:nvSpPr>
        <p:spPr>
          <a:xfrm>
            <a:off x="3251706" y="3444040"/>
            <a:ext cx="749808" cy="658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B0D887-2370-7E4F-7665-FE214A6625CB}"/>
              </a:ext>
            </a:extLst>
          </p:cNvPr>
          <p:cNvCxnSpPr>
            <a:cxnSpLocks/>
          </p:cNvCxnSpPr>
          <p:nvPr/>
        </p:nvCxnSpPr>
        <p:spPr>
          <a:xfrm flipH="1">
            <a:off x="2667974" y="3875106"/>
            <a:ext cx="572563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37770A-8805-5EB8-6701-BA830D459F7B}"/>
              </a:ext>
            </a:extLst>
          </p:cNvPr>
          <p:cNvCxnSpPr>
            <a:cxnSpLocks/>
          </p:cNvCxnSpPr>
          <p:nvPr/>
        </p:nvCxnSpPr>
        <p:spPr>
          <a:xfrm flipV="1">
            <a:off x="2656995" y="3609730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FB8C26B-C474-0C12-7752-E025A210EDC7}"/>
              </a:ext>
            </a:extLst>
          </p:cNvPr>
          <p:cNvSpPr/>
          <p:nvPr/>
        </p:nvSpPr>
        <p:spPr>
          <a:xfrm>
            <a:off x="1271016" y="1792224"/>
            <a:ext cx="3008376" cy="3959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F9283E-826E-82F1-02C1-71D070D752A2}"/>
              </a:ext>
            </a:extLst>
          </p:cNvPr>
          <p:cNvSpPr/>
          <p:nvPr/>
        </p:nvSpPr>
        <p:spPr>
          <a:xfrm>
            <a:off x="4856883" y="1784604"/>
            <a:ext cx="3008376" cy="395935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CDE150-0554-09C3-B2CF-548619F82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3A02-8FBA-5ABB-E821-49066CA9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AE20CF7-D6BA-FE1D-DE03-D6117A41C6B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48DB4142-0D3F-0D74-FE56-4E7BC6EA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Petri Net Coloring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234E3-A89D-17B2-D1F7-44399AC8C327}"/>
              </a:ext>
            </a:extLst>
          </p:cNvPr>
          <p:cNvSpPr txBox="1"/>
          <p:nvPr/>
        </p:nvSpPr>
        <p:spPr>
          <a:xfrm>
            <a:off x="653028" y="1152144"/>
            <a:ext cx="7055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graphs we want to consider petri nets</a:t>
            </a:r>
          </a:p>
          <a:p>
            <a:endParaRPr lang="en-US" dirty="0"/>
          </a:p>
          <a:p>
            <a:r>
              <a:rPr lang="en-US" dirty="0"/>
              <a:t>We will ‘color’ our petri nets according to certain ‘palettes’</a:t>
            </a:r>
          </a:p>
          <a:p>
            <a:endParaRPr lang="en-US" dirty="0"/>
          </a:p>
          <a:p>
            <a:r>
              <a:rPr lang="en-US" dirty="0"/>
              <a:t>We can define a ‘palette’ by the places, transitions, and arcs allowed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EC6EF-04F7-23B3-9879-92A22639DB27}"/>
              </a:ext>
            </a:extLst>
          </p:cNvPr>
          <p:cNvSpPr/>
          <p:nvPr/>
        </p:nvSpPr>
        <p:spPr>
          <a:xfrm>
            <a:off x="941832" y="3059167"/>
            <a:ext cx="749808" cy="658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40C862-0EED-15D0-5D79-2229D0ACE17B}"/>
              </a:ext>
            </a:extLst>
          </p:cNvPr>
          <p:cNvSpPr/>
          <p:nvPr/>
        </p:nvSpPr>
        <p:spPr>
          <a:xfrm>
            <a:off x="941832" y="4147230"/>
            <a:ext cx="749808" cy="7315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435DC-4354-397E-4ADF-3E7635FB125F}"/>
              </a:ext>
            </a:extLst>
          </p:cNvPr>
          <p:cNvSpPr/>
          <p:nvPr/>
        </p:nvSpPr>
        <p:spPr>
          <a:xfrm>
            <a:off x="941832" y="5308445"/>
            <a:ext cx="749808" cy="658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FA51B2-E2B9-398C-E8C6-69031DF2BD3F}"/>
              </a:ext>
            </a:extLst>
          </p:cNvPr>
          <p:cNvSpPr/>
          <p:nvPr/>
        </p:nvSpPr>
        <p:spPr>
          <a:xfrm>
            <a:off x="2090928" y="4183806"/>
            <a:ext cx="749808" cy="658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A2D1A-A951-3255-A07D-0F7BDFAD964A}"/>
              </a:ext>
            </a:extLst>
          </p:cNvPr>
          <p:cNvCxnSpPr>
            <a:stCxn id="5" idx="7"/>
          </p:cNvCxnSpPr>
          <p:nvPr/>
        </p:nvCxnSpPr>
        <p:spPr>
          <a:xfrm flipH="1" flipV="1">
            <a:off x="1548174" y="371753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628EC7-D841-2C60-E768-2BD1A8D91293}"/>
              </a:ext>
            </a:extLst>
          </p:cNvPr>
          <p:cNvCxnSpPr>
            <a:endCxn id="5" idx="1"/>
          </p:cNvCxnSpPr>
          <p:nvPr/>
        </p:nvCxnSpPr>
        <p:spPr>
          <a:xfrm flipH="1">
            <a:off x="1051639" y="3717535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FE9F09-5EE4-6CF8-44F7-480CE7F23A7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51639" y="4771621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42536B-CB68-8D58-F1A3-06F64D64756C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1548174" y="4771621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1CD319-AE41-A3D4-05D1-233EC8E463B2}"/>
              </a:ext>
            </a:extLst>
          </p:cNvPr>
          <p:cNvCxnSpPr>
            <a:cxnSpLocks/>
          </p:cNvCxnSpPr>
          <p:nvPr/>
        </p:nvCxnSpPr>
        <p:spPr>
          <a:xfrm flipH="1">
            <a:off x="1691640" y="4379976"/>
            <a:ext cx="399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A1F0DE-8DEB-F101-95B6-8D31D3255B52}"/>
              </a:ext>
            </a:extLst>
          </p:cNvPr>
          <p:cNvCxnSpPr>
            <a:cxnSpLocks/>
          </p:cNvCxnSpPr>
          <p:nvPr/>
        </p:nvCxnSpPr>
        <p:spPr>
          <a:xfrm>
            <a:off x="1705356" y="4617720"/>
            <a:ext cx="399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CC1AF4-C466-EDF1-4D19-B2C73558E363}"/>
              </a:ext>
            </a:extLst>
          </p:cNvPr>
          <p:cNvCxnSpPr>
            <a:cxnSpLocks/>
          </p:cNvCxnSpPr>
          <p:nvPr/>
        </p:nvCxnSpPr>
        <p:spPr>
          <a:xfrm flipH="1">
            <a:off x="1705356" y="4512990"/>
            <a:ext cx="399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DF00C-1599-7E68-1C0C-4F4A9751FF9F}"/>
              </a:ext>
            </a:extLst>
          </p:cNvPr>
          <p:cNvCxnSpPr>
            <a:cxnSpLocks/>
          </p:cNvCxnSpPr>
          <p:nvPr/>
        </p:nvCxnSpPr>
        <p:spPr>
          <a:xfrm>
            <a:off x="1705356" y="4698469"/>
            <a:ext cx="399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1D530EF-1151-1BC5-C1EE-F5439F58C5A7}"/>
              </a:ext>
            </a:extLst>
          </p:cNvPr>
          <p:cNvSpPr/>
          <p:nvPr/>
        </p:nvSpPr>
        <p:spPr>
          <a:xfrm>
            <a:off x="4358561" y="3059167"/>
            <a:ext cx="749808" cy="658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4E3025D-661F-B1C9-2B0D-40DEFA80DFE6}"/>
              </a:ext>
            </a:extLst>
          </p:cNvPr>
          <p:cNvSpPr/>
          <p:nvPr/>
        </p:nvSpPr>
        <p:spPr>
          <a:xfrm>
            <a:off x="4358561" y="4147230"/>
            <a:ext cx="749808" cy="73152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02FDBCE-28CB-C243-F18D-7A0B52307602}"/>
              </a:ext>
            </a:extLst>
          </p:cNvPr>
          <p:cNvSpPr/>
          <p:nvPr/>
        </p:nvSpPr>
        <p:spPr>
          <a:xfrm>
            <a:off x="4358561" y="5308445"/>
            <a:ext cx="749808" cy="6583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C8EACE-E386-DCFC-2564-5A631F099343}"/>
              </a:ext>
            </a:extLst>
          </p:cNvPr>
          <p:cNvCxnSpPr>
            <a:stCxn id="71" idx="7"/>
          </p:cNvCxnSpPr>
          <p:nvPr/>
        </p:nvCxnSpPr>
        <p:spPr>
          <a:xfrm flipH="1" flipV="1">
            <a:off x="4964903" y="371753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C59477-4008-CB30-38A1-0B31BAE1A51F}"/>
              </a:ext>
            </a:extLst>
          </p:cNvPr>
          <p:cNvCxnSpPr>
            <a:endCxn id="71" idx="1"/>
          </p:cNvCxnSpPr>
          <p:nvPr/>
        </p:nvCxnSpPr>
        <p:spPr>
          <a:xfrm flipH="1">
            <a:off x="4468368" y="3717535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EACE33-E5DB-FE3C-8C31-D9CA261A72DD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468368" y="4771621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8C3F09-D652-5D2C-8E00-0C73EFB4B401}"/>
              </a:ext>
            </a:extLst>
          </p:cNvPr>
          <p:cNvCxnSpPr>
            <a:cxnSpLocks/>
            <a:endCxn id="71" idx="5"/>
          </p:cNvCxnSpPr>
          <p:nvPr/>
        </p:nvCxnSpPr>
        <p:spPr>
          <a:xfrm flipV="1">
            <a:off x="4964903" y="4771621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3D0FBE7-9A2C-146E-CC3B-ECB044DC7ECF}"/>
              </a:ext>
            </a:extLst>
          </p:cNvPr>
          <p:cNvSpPr/>
          <p:nvPr/>
        </p:nvSpPr>
        <p:spPr>
          <a:xfrm>
            <a:off x="7025640" y="3059167"/>
            <a:ext cx="749808" cy="658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465ACD-873C-5C66-3C41-81CADAC50ACA}"/>
              </a:ext>
            </a:extLst>
          </p:cNvPr>
          <p:cNvSpPr/>
          <p:nvPr/>
        </p:nvSpPr>
        <p:spPr>
          <a:xfrm>
            <a:off x="7025640" y="4147230"/>
            <a:ext cx="749808" cy="731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43A1C6-FE34-EB80-91C0-6F50C413BEB9}"/>
              </a:ext>
            </a:extLst>
          </p:cNvPr>
          <p:cNvSpPr/>
          <p:nvPr/>
        </p:nvSpPr>
        <p:spPr>
          <a:xfrm>
            <a:off x="7025640" y="5308445"/>
            <a:ext cx="749808" cy="65836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F4C7EC-6B4F-821D-EB90-CF8A647C09AE}"/>
              </a:ext>
            </a:extLst>
          </p:cNvPr>
          <p:cNvCxnSpPr>
            <a:stCxn id="82" idx="7"/>
          </p:cNvCxnSpPr>
          <p:nvPr/>
        </p:nvCxnSpPr>
        <p:spPr>
          <a:xfrm flipH="1" flipV="1">
            <a:off x="7631982" y="3717535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B3F085-4F1B-3EA6-E252-41F3B3D09421}"/>
              </a:ext>
            </a:extLst>
          </p:cNvPr>
          <p:cNvCxnSpPr>
            <a:endCxn id="82" idx="1"/>
          </p:cNvCxnSpPr>
          <p:nvPr/>
        </p:nvCxnSpPr>
        <p:spPr>
          <a:xfrm flipH="1">
            <a:off x="7135447" y="3717535"/>
            <a:ext cx="45641" cy="536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96C961-AA80-761C-D007-AB9BD1C80178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7135447" y="4771621"/>
            <a:ext cx="45641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A19CAB-ADF6-CDDF-1B71-9BF9EC8FE65A}"/>
              </a:ext>
            </a:extLst>
          </p:cNvPr>
          <p:cNvCxnSpPr>
            <a:cxnSpLocks/>
            <a:endCxn id="82" idx="5"/>
          </p:cNvCxnSpPr>
          <p:nvPr/>
        </p:nvCxnSpPr>
        <p:spPr>
          <a:xfrm flipV="1">
            <a:off x="7631982" y="4771621"/>
            <a:ext cx="33659" cy="536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8CFB4A-1321-831F-F794-046C00B5471A}"/>
              </a:ext>
            </a:extLst>
          </p:cNvPr>
          <p:cNvSpPr/>
          <p:nvPr/>
        </p:nvSpPr>
        <p:spPr>
          <a:xfrm>
            <a:off x="5692100" y="4192750"/>
            <a:ext cx="749808" cy="65836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343B68-A1B6-154B-DF08-AF7CB535BB44}"/>
              </a:ext>
            </a:extLst>
          </p:cNvPr>
          <p:cNvCxnSpPr>
            <a:cxnSpLocks/>
          </p:cNvCxnSpPr>
          <p:nvPr/>
        </p:nvCxnSpPr>
        <p:spPr>
          <a:xfrm flipH="1">
            <a:off x="5108368" y="4623816"/>
            <a:ext cx="572563" cy="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16F306F-CAC6-C69D-0DA7-24223896DF3B}"/>
              </a:ext>
            </a:extLst>
          </p:cNvPr>
          <p:cNvCxnSpPr>
            <a:cxnSpLocks/>
          </p:cNvCxnSpPr>
          <p:nvPr/>
        </p:nvCxnSpPr>
        <p:spPr>
          <a:xfrm flipH="1">
            <a:off x="6441907" y="4625340"/>
            <a:ext cx="611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22A464E-7C38-F46B-199D-B5AE11897064}"/>
              </a:ext>
            </a:extLst>
          </p:cNvPr>
          <p:cNvCxnSpPr>
            <a:cxnSpLocks/>
          </p:cNvCxnSpPr>
          <p:nvPr/>
        </p:nvCxnSpPr>
        <p:spPr>
          <a:xfrm flipV="1">
            <a:off x="6441907" y="4379976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CBBA33-3089-0A91-1935-82517ED3F0C6}"/>
              </a:ext>
            </a:extLst>
          </p:cNvPr>
          <p:cNvCxnSpPr>
            <a:cxnSpLocks/>
          </p:cNvCxnSpPr>
          <p:nvPr/>
        </p:nvCxnSpPr>
        <p:spPr>
          <a:xfrm flipV="1">
            <a:off x="5097389" y="4358440"/>
            <a:ext cx="61116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3406E8-256E-6CA3-3567-FA2E89251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0"/>
            <a:ext cx="446948" cy="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</TotalTime>
  <Words>294</Words>
  <Application>Microsoft Office PowerPoint</Application>
  <PresentationFormat>On-screen Show (4:3)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Gentona Book</vt:lpstr>
      <vt:lpstr>Office Theme</vt:lpstr>
      <vt:lpstr>PowerPoint Presentation</vt:lpstr>
      <vt:lpstr>Overview</vt:lpstr>
      <vt:lpstr>Structured Decompositions</vt:lpstr>
      <vt:lpstr>Structured Decompositions</vt:lpstr>
      <vt:lpstr>Graph Coloring</vt:lpstr>
      <vt:lpstr>Graph Coloring</vt:lpstr>
      <vt:lpstr>Petri Net Coloring</vt:lpstr>
      <vt:lpstr>Petri Net Coloring</vt:lpstr>
      <vt:lpstr>Petri Net Coloring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Andersen Wall</dc:creator>
  <cp:lastModifiedBy>Andersen Wall</cp:lastModifiedBy>
  <cp:revision>3</cp:revision>
  <dcterms:created xsi:type="dcterms:W3CDTF">2024-11-12T17:36:13Z</dcterms:created>
  <dcterms:modified xsi:type="dcterms:W3CDTF">2025-04-24T14:44:03Z</dcterms:modified>
</cp:coreProperties>
</file>