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22" r:id="rId1"/>
  </p:sldMasterIdLst>
  <p:notesMasterIdLst>
    <p:notesMasterId r:id="rId14"/>
  </p:notesMasterIdLst>
  <p:sldIdLst>
    <p:sldId id="256" r:id="rId2"/>
    <p:sldId id="257" r:id="rId3"/>
    <p:sldId id="258" r:id="rId4"/>
    <p:sldId id="259" r:id="rId5"/>
    <p:sldId id="287" r:id="rId6"/>
    <p:sldId id="260" r:id="rId7"/>
    <p:sldId id="285" r:id="rId8"/>
    <p:sldId id="273" r:id="rId9"/>
    <p:sldId id="274" r:id="rId10"/>
    <p:sldId id="288" r:id="rId11"/>
    <p:sldId id="283" r:id="rId12"/>
    <p:sldId id="284"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9BBB4A-AB25-4AE7-8CDE-99BBD4362DFD}">
  <a:tblStyle styleId="{CB9BBB4A-AB25-4AE7-8CDE-99BBD4362DFD}"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0" tIns="0" rIns="0" bIns="0" anchor="t" anchorCtr="0">
            <a:noAutofit/>
          </a:bodyPr>
          <a:lstStyle>
            <a:lvl1pPr marL="457200" marR="0" lvl="0" indent="-304800" algn="l" rtl="0">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rtl="0">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rtl="0">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rtl="0">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rtl="0">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rtl="0">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12: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a:p>
        </p:txBody>
      </p:sp>
      <p:sp>
        <p:nvSpPr>
          <p:cNvPr id="507" name="Google Shape;50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29: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a:p>
        </p:txBody>
      </p:sp>
      <p:sp>
        <p:nvSpPr>
          <p:cNvPr id="517" name="Google Shape;51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28636f7a799_0_3: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a:p>
        </p:txBody>
      </p:sp>
      <p:sp>
        <p:nvSpPr>
          <p:cNvPr id="529" name="Google Shape;529;g28636f7a799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21: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a:p>
        </p:txBody>
      </p:sp>
      <p:sp>
        <p:nvSpPr>
          <p:cNvPr id="541" name="Google Shape;54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26: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a:p>
        </p:txBody>
      </p:sp>
      <p:sp>
        <p:nvSpPr>
          <p:cNvPr id="549" name="Google Shape;54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40: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a:p>
        </p:txBody>
      </p:sp>
      <p:sp>
        <p:nvSpPr>
          <p:cNvPr id="664" name="Google Shape;664;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41: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a:p>
        </p:txBody>
      </p:sp>
      <p:sp>
        <p:nvSpPr>
          <p:cNvPr id="675" name="Google Shape;67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51: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a:p>
        </p:txBody>
      </p:sp>
      <p:sp>
        <p:nvSpPr>
          <p:cNvPr id="758" name="Google Shape;758;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p53: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a:p>
        </p:txBody>
      </p:sp>
      <p:sp>
        <p:nvSpPr>
          <p:cNvPr id="762" name="Google Shape;762;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 Photo 01">
  <p:cSld name="Title Slide - Photo 01">
    <p:bg>
      <p:bgPr>
        <a:solidFill>
          <a:schemeClr val="lt1"/>
        </a:solidFill>
        <a:effectLst/>
      </p:bgPr>
    </p:bg>
    <p:spTree>
      <p:nvGrpSpPr>
        <p:cNvPr id="1" name="Shape 21"/>
        <p:cNvGrpSpPr/>
        <p:nvPr/>
      </p:nvGrpSpPr>
      <p:grpSpPr>
        <a:xfrm>
          <a:off x="0" y="0"/>
          <a:ext cx="0" cy="0"/>
          <a:chOff x="0" y="0"/>
          <a:chExt cx="0" cy="0"/>
        </a:xfrm>
      </p:grpSpPr>
      <p:pic>
        <p:nvPicPr>
          <p:cNvPr id="22" name="Google Shape;22;p3"/>
          <p:cNvPicPr preferRelativeResize="0"/>
          <p:nvPr/>
        </p:nvPicPr>
        <p:blipFill rotWithShape="1">
          <a:blip r:embed="rId2">
            <a:alphaModFix/>
          </a:blip>
          <a:srcRect/>
          <a:stretch/>
        </p:blipFill>
        <p:spPr>
          <a:xfrm>
            <a:off x="368804" y="358775"/>
            <a:ext cx="1095906" cy="1112400"/>
          </a:xfrm>
          <a:prstGeom prst="rect">
            <a:avLst/>
          </a:prstGeom>
          <a:noFill/>
          <a:ln>
            <a:noFill/>
          </a:ln>
        </p:spPr>
      </p:pic>
      <p:sp>
        <p:nvSpPr>
          <p:cNvPr id="23" name="Google Shape;23;p3"/>
          <p:cNvSpPr/>
          <p:nvPr/>
        </p:nvSpPr>
        <p:spPr>
          <a:xfrm>
            <a:off x="0" y="3840480"/>
            <a:ext cx="12192000" cy="3017520"/>
          </a:xfrm>
          <a:prstGeom prst="rect">
            <a:avLst/>
          </a:prstGeom>
          <a:solidFill>
            <a:srgbClr val="ECECE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chemeClr val="dk1"/>
              </a:solidFill>
              <a:latin typeface="Arial"/>
              <a:ea typeface="Arial"/>
              <a:cs typeface="Arial"/>
              <a:sym typeface="Arial"/>
            </a:endParaRPr>
          </a:p>
        </p:txBody>
      </p:sp>
      <p:sp>
        <p:nvSpPr>
          <p:cNvPr id="24" name="Google Shape;24;p3"/>
          <p:cNvSpPr txBox="1">
            <a:spLocks noGrp="1"/>
          </p:cNvSpPr>
          <p:nvPr>
            <p:ph type="ctrTitle"/>
          </p:nvPr>
        </p:nvSpPr>
        <p:spPr>
          <a:xfrm>
            <a:off x="1608666" y="1471176"/>
            <a:ext cx="4746413" cy="2084486"/>
          </a:xfrm>
          <a:prstGeom prst="rect">
            <a:avLst/>
          </a:prstGeom>
          <a:solidFill>
            <a:srgbClr val="006E74"/>
          </a:solidFill>
          <a:ln>
            <a:noFill/>
          </a:ln>
        </p:spPr>
        <p:txBody>
          <a:bodyPr spcFirstLastPara="1" wrap="square" lIns="274300" tIns="274300" rIns="274300" bIns="274300" anchor="t" anchorCtr="0">
            <a:noAutofit/>
          </a:bodyPr>
          <a:lstStyle>
            <a:lvl1pPr lvl="0" algn="l">
              <a:lnSpc>
                <a:spcPct val="90000"/>
              </a:lnSpc>
              <a:spcBef>
                <a:spcPts val="0"/>
              </a:spcBef>
              <a:spcAft>
                <a:spcPts val="0"/>
              </a:spcAft>
              <a:buClr>
                <a:schemeClr val="lt1"/>
              </a:buClr>
              <a:buSzPts val="3200"/>
              <a:buFont typeface="Arial"/>
              <a:buNone/>
              <a:defRPr sz="32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subTitle" idx="1"/>
          </p:nvPr>
        </p:nvSpPr>
        <p:spPr>
          <a:xfrm>
            <a:off x="1188720" y="4114799"/>
            <a:ext cx="516636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2000"/>
              <a:buNone/>
              <a:defRPr sz="2000" b="0">
                <a:solidFill>
                  <a:schemeClr val="dk1"/>
                </a:solidFill>
              </a:defRPr>
            </a:lvl1pPr>
            <a:lvl2pPr lvl="1" algn="l">
              <a:lnSpc>
                <a:spcPct val="100000"/>
              </a:lnSpc>
              <a:spcBef>
                <a:spcPts val="0"/>
              </a:spcBef>
              <a:spcAft>
                <a:spcPts val="0"/>
              </a:spcAft>
              <a:buClr>
                <a:schemeClr val="dk1"/>
              </a:buClr>
              <a:buSzPts val="2000"/>
              <a:buNone/>
              <a:defRPr sz="2000">
                <a:solidFill>
                  <a:schemeClr val="dk1"/>
                </a:solidFill>
              </a:defRPr>
            </a:lvl2pPr>
            <a:lvl3pPr lvl="2" algn="l">
              <a:lnSpc>
                <a:spcPct val="100000"/>
              </a:lnSpc>
              <a:spcBef>
                <a:spcPts val="0"/>
              </a:spcBef>
              <a:spcAft>
                <a:spcPts val="0"/>
              </a:spcAft>
              <a:buClr>
                <a:schemeClr val="dk1"/>
              </a:buClr>
              <a:buSzPts val="2000"/>
              <a:buNone/>
              <a:defRPr sz="2000">
                <a:solidFill>
                  <a:schemeClr val="dk1"/>
                </a:solidFill>
              </a:defRPr>
            </a:lvl3pPr>
            <a:lvl4pPr lvl="3" algn="l">
              <a:lnSpc>
                <a:spcPct val="100000"/>
              </a:lnSpc>
              <a:spcBef>
                <a:spcPts val="0"/>
              </a:spcBef>
              <a:spcAft>
                <a:spcPts val="0"/>
              </a:spcAft>
              <a:buClr>
                <a:schemeClr val="dk1"/>
              </a:buClr>
              <a:buSzPts val="2000"/>
              <a:buNone/>
              <a:defRPr sz="2000">
                <a:solidFill>
                  <a:schemeClr val="dk1"/>
                </a:solidFill>
              </a:defRPr>
            </a:lvl4pPr>
            <a:lvl5pPr lvl="4" algn="l">
              <a:lnSpc>
                <a:spcPct val="100000"/>
              </a:lnSpc>
              <a:spcBef>
                <a:spcPts val="0"/>
              </a:spcBef>
              <a:spcAft>
                <a:spcPts val="0"/>
              </a:spcAft>
              <a:buClr>
                <a:schemeClr val="dk1"/>
              </a:buClr>
              <a:buSzPts val="2000"/>
              <a:buNone/>
              <a:defRPr sz="2000">
                <a:solidFill>
                  <a:schemeClr val="dk1"/>
                </a:solidFill>
              </a:defRPr>
            </a:lvl5pPr>
            <a:lvl6pPr lvl="5" algn="l">
              <a:lnSpc>
                <a:spcPct val="100000"/>
              </a:lnSpc>
              <a:spcBef>
                <a:spcPts val="0"/>
              </a:spcBef>
              <a:spcAft>
                <a:spcPts val="0"/>
              </a:spcAft>
              <a:buClr>
                <a:schemeClr val="dk1"/>
              </a:buClr>
              <a:buSzPts val="2000"/>
              <a:buNone/>
              <a:defRPr sz="2000">
                <a:solidFill>
                  <a:schemeClr val="dk1"/>
                </a:solidFill>
              </a:defRPr>
            </a:lvl6pPr>
            <a:lvl7pPr lvl="6" algn="l">
              <a:lnSpc>
                <a:spcPct val="100000"/>
              </a:lnSpc>
              <a:spcBef>
                <a:spcPts val="0"/>
              </a:spcBef>
              <a:spcAft>
                <a:spcPts val="0"/>
              </a:spcAft>
              <a:buClr>
                <a:schemeClr val="dk1"/>
              </a:buClr>
              <a:buSzPts val="2000"/>
              <a:buNone/>
              <a:defRPr sz="2000">
                <a:solidFill>
                  <a:schemeClr val="dk1"/>
                </a:solidFill>
              </a:defRPr>
            </a:lvl7pPr>
            <a:lvl8pPr lvl="7" algn="l">
              <a:lnSpc>
                <a:spcPct val="100000"/>
              </a:lnSpc>
              <a:spcBef>
                <a:spcPts val="0"/>
              </a:spcBef>
              <a:spcAft>
                <a:spcPts val="0"/>
              </a:spcAft>
              <a:buClr>
                <a:schemeClr val="dk1"/>
              </a:buClr>
              <a:buSzPts val="2000"/>
              <a:buNone/>
              <a:defRPr sz="2000">
                <a:solidFill>
                  <a:schemeClr val="dk1"/>
                </a:solidFill>
              </a:defRPr>
            </a:lvl8pPr>
            <a:lvl9pPr lvl="8" algn="l">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26" name="Google Shape;26;p3"/>
          <p:cNvSpPr txBox="1">
            <a:spLocks noGrp="1"/>
          </p:cNvSpPr>
          <p:nvPr>
            <p:ph type="body" idx="2"/>
          </p:nvPr>
        </p:nvSpPr>
        <p:spPr>
          <a:xfrm>
            <a:off x="1188720" y="5577840"/>
            <a:ext cx="5166360" cy="9144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600"/>
              <a:buFont typeface="Arial"/>
              <a:buNone/>
              <a:defRPr sz="1600" b="0">
                <a:solidFill>
                  <a:schemeClr val="dk1"/>
                </a:solidFill>
              </a:defRPr>
            </a:lvl1pPr>
            <a:lvl2pPr marL="914400" lvl="1" indent="-228600" algn="l">
              <a:lnSpc>
                <a:spcPct val="100000"/>
              </a:lnSpc>
              <a:spcBef>
                <a:spcPts val="0"/>
              </a:spcBef>
              <a:spcAft>
                <a:spcPts val="0"/>
              </a:spcAft>
              <a:buClr>
                <a:schemeClr val="dk1"/>
              </a:buClr>
              <a:buSzPts val="1600"/>
              <a:buFont typeface="Arial"/>
              <a:buNone/>
              <a:defRPr sz="1600">
                <a:solidFill>
                  <a:schemeClr val="dk1"/>
                </a:solidFill>
              </a:defRPr>
            </a:lvl2pPr>
            <a:lvl3pPr marL="1371600" lvl="2" indent="-228600" algn="l">
              <a:lnSpc>
                <a:spcPct val="100000"/>
              </a:lnSpc>
              <a:spcBef>
                <a:spcPts val="0"/>
              </a:spcBef>
              <a:spcAft>
                <a:spcPts val="0"/>
              </a:spcAft>
              <a:buClr>
                <a:schemeClr val="dk1"/>
              </a:buClr>
              <a:buSzPts val="1600"/>
              <a:buFont typeface="Arial"/>
              <a:buNone/>
              <a:defRPr sz="1600">
                <a:solidFill>
                  <a:schemeClr val="dk1"/>
                </a:solidFill>
              </a:defRPr>
            </a:lvl3pPr>
            <a:lvl4pPr marL="1828800" lvl="3" indent="-228600" algn="l">
              <a:lnSpc>
                <a:spcPct val="100000"/>
              </a:lnSpc>
              <a:spcBef>
                <a:spcPts val="0"/>
              </a:spcBef>
              <a:spcAft>
                <a:spcPts val="0"/>
              </a:spcAft>
              <a:buClr>
                <a:schemeClr val="dk1"/>
              </a:buClr>
              <a:buSzPts val="1600"/>
              <a:buFont typeface="Arial"/>
              <a:buNone/>
              <a:defRPr sz="1600">
                <a:solidFill>
                  <a:schemeClr val="dk1"/>
                </a:solidFill>
              </a:defRPr>
            </a:lvl4pPr>
            <a:lvl5pPr marL="2286000" lvl="4" indent="-228600" algn="l">
              <a:lnSpc>
                <a:spcPct val="100000"/>
              </a:lnSpc>
              <a:spcBef>
                <a:spcPts val="0"/>
              </a:spcBef>
              <a:spcAft>
                <a:spcPts val="0"/>
              </a:spcAft>
              <a:buClr>
                <a:schemeClr val="dk1"/>
              </a:buClr>
              <a:buSzPts val="1600"/>
              <a:buFont typeface="Arial"/>
              <a:buNone/>
              <a:defRPr sz="1600">
                <a:solidFill>
                  <a:schemeClr val="dk1"/>
                </a:solidFill>
              </a:defRPr>
            </a:lvl5pPr>
            <a:lvl6pPr marL="2743200" lvl="5" indent="-228600" algn="l">
              <a:lnSpc>
                <a:spcPct val="100000"/>
              </a:lnSpc>
              <a:spcBef>
                <a:spcPts val="0"/>
              </a:spcBef>
              <a:spcAft>
                <a:spcPts val="0"/>
              </a:spcAft>
              <a:buClr>
                <a:schemeClr val="dk1"/>
              </a:buClr>
              <a:buSzPts val="1600"/>
              <a:buFont typeface="Arial"/>
              <a:buNone/>
              <a:defRPr sz="1600">
                <a:solidFill>
                  <a:schemeClr val="dk1"/>
                </a:solidFill>
              </a:defRPr>
            </a:lvl6pPr>
            <a:lvl7pPr marL="3200400" lvl="6" indent="-228600" algn="l">
              <a:lnSpc>
                <a:spcPct val="100000"/>
              </a:lnSpc>
              <a:spcBef>
                <a:spcPts val="0"/>
              </a:spcBef>
              <a:spcAft>
                <a:spcPts val="0"/>
              </a:spcAft>
              <a:buClr>
                <a:schemeClr val="dk1"/>
              </a:buClr>
              <a:buSzPts val="1600"/>
              <a:buFont typeface="Arial"/>
              <a:buNone/>
              <a:defRPr sz="1600">
                <a:solidFill>
                  <a:schemeClr val="dk1"/>
                </a:solidFill>
              </a:defRPr>
            </a:lvl7pPr>
            <a:lvl8pPr marL="3657600" lvl="7" indent="-228600" algn="l">
              <a:lnSpc>
                <a:spcPct val="100000"/>
              </a:lnSpc>
              <a:spcBef>
                <a:spcPts val="0"/>
              </a:spcBef>
              <a:spcAft>
                <a:spcPts val="0"/>
              </a:spcAft>
              <a:buClr>
                <a:schemeClr val="dk1"/>
              </a:buClr>
              <a:buSzPts val="1600"/>
              <a:buFont typeface="Arial"/>
              <a:buNone/>
              <a:defRPr sz="1600">
                <a:solidFill>
                  <a:schemeClr val="dk1"/>
                </a:solidFill>
              </a:defRPr>
            </a:lvl8pPr>
            <a:lvl9pPr marL="4114800" lvl="8" indent="-228600" algn="l">
              <a:lnSpc>
                <a:spcPct val="100000"/>
              </a:lnSpc>
              <a:spcBef>
                <a:spcPts val="0"/>
              </a:spcBef>
              <a:spcAft>
                <a:spcPts val="0"/>
              </a:spcAft>
              <a:buClr>
                <a:schemeClr val="dk1"/>
              </a:buClr>
              <a:buSzPts val="1600"/>
              <a:buFont typeface="Arial"/>
              <a:buNone/>
              <a:defRPr sz="1600">
                <a:solidFill>
                  <a:schemeClr val="dk1"/>
                </a:solidFill>
              </a:defRPr>
            </a:lvl9pPr>
          </a:lstStyle>
          <a:p>
            <a:endParaRPr/>
          </a:p>
        </p:txBody>
      </p:sp>
      <p:sp>
        <p:nvSpPr>
          <p:cNvPr id="27" name="Google Shape;27;p3"/>
          <p:cNvSpPr>
            <a:spLocks noGrp="1"/>
          </p:cNvSpPr>
          <p:nvPr>
            <p:ph type="pic" idx="3"/>
          </p:nvPr>
        </p:nvSpPr>
        <p:spPr>
          <a:xfrm>
            <a:off x="6657340" y="2148840"/>
            <a:ext cx="5166360" cy="4343400"/>
          </a:xfrm>
          <a:prstGeom prst="rect">
            <a:avLst/>
          </a:prstGeom>
          <a:solidFill>
            <a:srgbClr val="D7E0E3"/>
          </a:solidFill>
          <a:ln>
            <a:noFill/>
          </a:ln>
        </p:spPr>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4090">
          <p15:clr>
            <a:srgbClr val="FBAE40"/>
          </p15:clr>
        </p15:guide>
        <p15:guide id="2" pos="923">
          <p15:clr>
            <a:srgbClr val="FBAE40"/>
          </p15:clr>
        </p15:guide>
        <p15:guide id="3" pos="4192">
          <p15:clr>
            <a:srgbClr val="FBAE40"/>
          </p15:clr>
        </p15:guide>
        <p15:guide id="4" pos="4004">
          <p15:clr>
            <a:srgbClr val="FBAE40"/>
          </p15:clr>
        </p15:guide>
        <p15:guide id="5" orient="horz" pos="9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365760" y="365760"/>
            <a:ext cx="11457432" cy="9144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3"/>
          <p:cNvSpPr>
            <a:spLocks noGrp="1"/>
          </p:cNvSpPr>
          <p:nvPr>
            <p:ph type="pic" idx="2"/>
          </p:nvPr>
        </p:nvSpPr>
        <p:spPr>
          <a:xfrm>
            <a:off x="365759" y="1828800"/>
            <a:ext cx="3612516" cy="2286000"/>
          </a:xfrm>
          <a:prstGeom prst="rect">
            <a:avLst/>
          </a:prstGeom>
          <a:solidFill>
            <a:srgbClr val="D7E0E3"/>
          </a:solidFill>
          <a:ln>
            <a:noFill/>
          </a:ln>
        </p:spPr>
      </p:sp>
      <p:sp>
        <p:nvSpPr>
          <p:cNvPr id="78" name="Google Shape;78;p13"/>
          <p:cNvSpPr txBox="1">
            <a:spLocks noGrp="1"/>
          </p:cNvSpPr>
          <p:nvPr>
            <p:ph type="body" idx="1"/>
          </p:nvPr>
        </p:nvSpPr>
        <p:spPr>
          <a:xfrm>
            <a:off x="365760" y="4343400"/>
            <a:ext cx="3611880" cy="17373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Font typeface="Arial"/>
              <a:buNone/>
              <a:defRPr sz="1600" b="1"/>
            </a:lvl1pPr>
            <a:lvl2pPr marL="914400" lvl="1" indent="-228600" algn="l">
              <a:lnSpc>
                <a:spcPct val="100000"/>
              </a:lnSpc>
              <a:spcBef>
                <a:spcPts val="600"/>
              </a:spcBef>
              <a:spcAft>
                <a:spcPts val="0"/>
              </a:spcAft>
              <a:buClr>
                <a:schemeClr val="dk1"/>
              </a:buClr>
              <a:buSzPts val="1400"/>
              <a:buNone/>
              <a:defRPr sz="1400" b="1">
                <a:solidFill>
                  <a:schemeClr val="dk1"/>
                </a:solidFill>
              </a:defRPr>
            </a:lvl2pPr>
            <a:lvl3pPr marL="1371600" lvl="2" indent="-228600" algn="l">
              <a:lnSpc>
                <a:spcPct val="100000"/>
              </a:lnSpc>
              <a:spcBef>
                <a:spcPts val="600"/>
              </a:spcBef>
              <a:spcAft>
                <a:spcPts val="0"/>
              </a:spcAft>
              <a:buClr>
                <a:schemeClr val="dk1"/>
              </a:buClr>
              <a:buSzPts val="1400"/>
              <a:buNone/>
              <a:defRPr sz="1400"/>
            </a:lvl3pPr>
            <a:lvl4pPr marL="1828800" lvl="3" indent="-317500" algn="l">
              <a:lnSpc>
                <a:spcPct val="100000"/>
              </a:lnSpc>
              <a:spcBef>
                <a:spcPts val="600"/>
              </a:spcBef>
              <a:spcAft>
                <a:spcPts val="0"/>
              </a:spcAft>
              <a:buClr>
                <a:schemeClr val="dk1"/>
              </a:buClr>
              <a:buSzPts val="1400"/>
              <a:buFont typeface="Arial"/>
              <a:buChar char="•"/>
              <a:defRPr sz="1400"/>
            </a:lvl4pPr>
            <a:lvl5pPr marL="2286000" lvl="4" indent="-317500" algn="l">
              <a:lnSpc>
                <a:spcPct val="100000"/>
              </a:lnSpc>
              <a:spcBef>
                <a:spcPts val="300"/>
              </a:spcBef>
              <a:spcAft>
                <a:spcPts val="0"/>
              </a:spcAft>
              <a:buClr>
                <a:schemeClr val="dk1"/>
              </a:buClr>
              <a:buSzPts val="1400"/>
              <a:buChar char="–"/>
              <a:defRPr sz="1400"/>
            </a:lvl5pPr>
            <a:lvl6pPr marL="2743200" lvl="5" indent="-317500" algn="l">
              <a:lnSpc>
                <a:spcPct val="100000"/>
              </a:lnSpc>
              <a:spcBef>
                <a:spcPts val="300"/>
              </a:spcBef>
              <a:spcAft>
                <a:spcPts val="0"/>
              </a:spcAft>
              <a:buClr>
                <a:schemeClr val="dk1"/>
              </a:buClr>
              <a:buSzPts val="1400"/>
              <a:buChar char="–"/>
              <a:defRPr sz="1400"/>
            </a:lvl6pPr>
            <a:lvl7pPr marL="3200400" lvl="6" indent="-317500" algn="l">
              <a:lnSpc>
                <a:spcPct val="100000"/>
              </a:lnSpc>
              <a:spcBef>
                <a:spcPts val="300"/>
              </a:spcBef>
              <a:spcAft>
                <a:spcPts val="0"/>
              </a:spcAft>
              <a:buClr>
                <a:schemeClr val="dk1"/>
              </a:buClr>
              <a:buSzPts val="1400"/>
              <a:buChar char="–"/>
              <a:defRPr sz="1400"/>
            </a:lvl7pPr>
            <a:lvl8pPr marL="3657600" lvl="7" indent="-317500" algn="l">
              <a:lnSpc>
                <a:spcPct val="100000"/>
              </a:lnSpc>
              <a:spcBef>
                <a:spcPts val="300"/>
              </a:spcBef>
              <a:spcAft>
                <a:spcPts val="0"/>
              </a:spcAft>
              <a:buClr>
                <a:schemeClr val="dk1"/>
              </a:buClr>
              <a:buSzPts val="1400"/>
              <a:buChar char="–"/>
              <a:defRPr sz="1400"/>
            </a:lvl8pPr>
            <a:lvl9pPr marL="4114800" lvl="8" indent="-317500" algn="l">
              <a:lnSpc>
                <a:spcPct val="100000"/>
              </a:lnSpc>
              <a:spcBef>
                <a:spcPts val="300"/>
              </a:spcBef>
              <a:spcAft>
                <a:spcPts val="0"/>
              </a:spcAft>
              <a:buClr>
                <a:schemeClr val="dk1"/>
              </a:buClr>
              <a:buSzPts val="1400"/>
              <a:buChar char="–"/>
              <a:defRPr sz="1400"/>
            </a:lvl9pPr>
          </a:lstStyle>
          <a:p>
            <a:endParaRPr/>
          </a:p>
        </p:txBody>
      </p:sp>
      <p:sp>
        <p:nvSpPr>
          <p:cNvPr id="79" name="Google Shape;79;p13"/>
          <p:cNvSpPr>
            <a:spLocks noGrp="1"/>
          </p:cNvSpPr>
          <p:nvPr>
            <p:ph type="pic" idx="3"/>
          </p:nvPr>
        </p:nvSpPr>
        <p:spPr>
          <a:xfrm>
            <a:off x="4288536" y="1828800"/>
            <a:ext cx="3612516" cy="2286000"/>
          </a:xfrm>
          <a:prstGeom prst="rect">
            <a:avLst/>
          </a:prstGeom>
          <a:solidFill>
            <a:srgbClr val="D7E0E3"/>
          </a:solidFill>
          <a:ln>
            <a:noFill/>
          </a:ln>
        </p:spPr>
      </p:sp>
      <p:sp>
        <p:nvSpPr>
          <p:cNvPr id="80" name="Google Shape;80;p13"/>
          <p:cNvSpPr txBox="1">
            <a:spLocks noGrp="1"/>
          </p:cNvSpPr>
          <p:nvPr>
            <p:ph type="body" idx="4"/>
          </p:nvPr>
        </p:nvSpPr>
        <p:spPr>
          <a:xfrm>
            <a:off x="4288536" y="4343400"/>
            <a:ext cx="3611880" cy="17373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1600"/>
              <a:buFont typeface="Arial"/>
              <a:buNone/>
              <a:defRPr sz="1600" b="1"/>
            </a:lvl1pPr>
            <a:lvl2pPr marL="914400" lvl="1" indent="-228600" algn="l">
              <a:lnSpc>
                <a:spcPct val="100000"/>
              </a:lnSpc>
              <a:spcBef>
                <a:spcPts val="600"/>
              </a:spcBef>
              <a:spcAft>
                <a:spcPts val="0"/>
              </a:spcAft>
              <a:buClr>
                <a:schemeClr val="dk1"/>
              </a:buClr>
              <a:buSzPts val="1400"/>
              <a:buNone/>
              <a:defRPr sz="1400" b="1">
                <a:solidFill>
                  <a:schemeClr val="dk1"/>
                </a:solidFill>
              </a:defRPr>
            </a:lvl2pPr>
            <a:lvl3pPr marL="1371600" lvl="2" indent="-228600" algn="l">
              <a:lnSpc>
                <a:spcPct val="100000"/>
              </a:lnSpc>
              <a:spcBef>
                <a:spcPts val="600"/>
              </a:spcBef>
              <a:spcAft>
                <a:spcPts val="0"/>
              </a:spcAft>
              <a:buClr>
                <a:schemeClr val="dk1"/>
              </a:buClr>
              <a:buSzPts val="1400"/>
              <a:buNone/>
              <a:defRPr sz="1400"/>
            </a:lvl3pPr>
            <a:lvl4pPr marL="1828800" lvl="3" indent="-317500" algn="l">
              <a:lnSpc>
                <a:spcPct val="100000"/>
              </a:lnSpc>
              <a:spcBef>
                <a:spcPts val="600"/>
              </a:spcBef>
              <a:spcAft>
                <a:spcPts val="0"/>
              </a:spcAft>
              <a:buClr>
                <a:schemeClr val="dk1"/>
              </a:buClr>
              <a:buSzPts val="1400"/>
              <a:buFont typeface="Arial"/>
              <a:buChar char="•"/>
              <a:defRPr sz="1400"/>
            </a:lvl4pPr>
            <a:lvl5pPr marL="2286000" lvl="4" indent="-317500" algn="l">
              <a:lnSpc>
                <a:spcPct val="100000"/>
              </a:lnSpc>
              <a:spcBef>
                <a:spcPts val="300"/>
              </a:spcBef>
              <a:spcAft>
                <a:spcPts val="0"/>
              </a:spcAft>
              <a:buClr>
                <a:schemeClr val="dk1"/>
              </a:buClr>
              <a:buSzPts val="1400"/>
              <a:buChar char="–"/>
              <a:defRPr sz="1400"/>
            </a:lvl5pPr>
            <a:lvl6pPr marL="2743200" lvl="5" indent="-317500" algn="l">
              <a:lnSpc>
                <a:spcPct val="100000"/>
              </a:lnSpc>
              <a:spcBef>
                <a:spcPts val="300"/>
              </a:spcBef>
              <a:spcAft>
                <a:spcPts val="0"/>
              </a:spcAft>
              <a:buClr>
                <a:schemeClr val="dk1"/>
              </a:buClr>
              <a:buSzPts val="1400"/>
              <a:buChar char="–"/>
              <a:defRPr sz="1400"/>
            </a:lvl6pPr>
            <a:lvl7pPr marL="3200400" lvl="6" indent="-317500" algn="l">
              <a:lnSpc>
                <a:spcPct val="100000"/>
              </a:lnSpc>
              <a:spcBef>
                <a:spcPts val="300"/>
              </a:spcBef>
              <a:spcAft>
                <a:spcPts val="0"/>
              </a:spcAft>
              <a:buClr>
                <a:schemeClr val="dk1"/>
              </a:buClr>
              <a:buSzPts val="1400"/>
              <a:buChar char="–"/>
              <a:defRPr sz="1400"/>
            </a:lvl7pPr>
            <a:lvl8pPr marL="3657600" lvl="7" indent="-317500" algn="l">
              <a:lnSpc>
                <a:spcPct val="100000"/>
              </a:lnSpc>
              <a:spcBef>
                <a:spcPts val="300"/>
              </a:spcBef>
              <a:spcAft>
                <a:spcPts val="0"/>
              </a:spcAft>
              <a:buClr>
                <a:schemeClr val="dk1"/>
              </a:buClr>
              <a:buSzPts val="1400"/>
              <a:buChar char="–"/>
              <a:defRPr sz="1400"/>
            </a:lvl8pPr>
            <a:lvl9pPr marL="4114800" lvl="8" indent="-317500" algn="l">
              <a:lnSpc>
                <a:spcPct val="100000"/>
              </a:lnSpc>
              <a:spcBef>
                <a:spcPts val="300"/>
              </a:spcBef>
              <a:spcAft>
                <a:spcPts val="0"/>
              </a:spcAft>
              <a:buClr>
                <a:schemeClr val="dk1"/>
              </a:buClr>
              <a:buSzPts val="1400"/>
              <a:buChar char="–"/>
              <a:defRPr sz="1400"/>
            </a:lvl9pPr>
          </a:lstStyle>
          <a:p>
            <a:endParaRPr/>
          </a:p>
        </p:txBody>
      </p:sp>
      <p:sp>
        <p:nvSpPr>
          <p:cNvPr id="81" name="Google Shape;81;p13"/>
          <p:cNvSpPr>
            <a:spLocks noGrp="1"/>
          </p:cNvSpPr>
          <p:nvPr>
            <p:ph type="pic" idx="5"/>
          </p:nvPr>
        </p:nvSpPr>
        <p:spPr>
          <a:xfrm>
            <a:off x="8210676" y="1828800"/>
            <a:ext cx="3612516" cy="2286000"/>
          </a:xfrm>
          <a:prstGeom prst="rect">
            <a:avLst/>
          </a:prstGeom>
          <a:solidFill>
            <a:srgbClr val="D7E0E3"/>
          </a:solidFill>
          <a:ln>
            <a:noFill/>
          </a:ln>
        </p:spPr>
      </p:sp>
      <p:sp>
        <p:nvSpPr>
          <p:cNvPr id="82" name="Google Shape;82;p13"/>
          <p:cNvSpPr txBox="1">
            <a:spLocks noGrp="1"/>
          </p:cNvSpPr>
          <p:nvPr>
            <p:ph type="body" idx="6"/>
          </p:nvPr>
        </p:nvSpPr>
        <p:spPr>
          <a:xfrm>
            <a:off x="8211312" y="4343400"/>
            <a:ext cx="3611880" cy="17373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1600"/>
              <a:buFont typeface="Arial"/>
              <a:buNone/>
              <a:defRPr sz="1600" b="1"/>
            </a:lvl1pPr>
            <a:lvl2pPr marL="914400" lvl="1" indent="-228600" algn="l">
              <a:lnSpc>
                <a:spcPct val="100000"/>
              </a:lnSpc>
              <a:spcBef>
                <a:spcPts val="600"/>
              </a:spcBef>
              <a:spcAft>
                <a:spcPts val="0"/>
              </a:spcAft>
              <a:buClr>
                <a:schemeClr val="dk1"/>
              </a:buClr>
              <a:buSzPts val="1400"/>
              <a:buNone/>
              <a:defRPr sz="1400" b="1">
                <a:solidFill>
                  <a:schemeClr val="dk1"/>
                </a:solidFill>
              </a:defRPr>
            </a:lvl2pPr>
            <a:lvl3pPr marL="1371600" lvl="2" indent="-228600" algn="l">
              <a:lnSpc>
                <a:spcPct val="100000"/>
              </a:lnSpc>
              <a:spcBef>
                <a:spcPts val="600"/>
              </a:spcBef>
              <a:spcAft>
                <a:spcPts val="0"/>
              </a:spcAft>
              <a:buClr>
                <a:schemeClr val="dk1"/>
              </a:buClr>
              <a:buSzPts val="1400"/>
              <a:buNone/>
              <a:defRPr sz="1400"/>
            </a:lvl3pPr>
            <a:lvl4pPr marL="1828800" lvl="3" indent="-317500" algn="l">
              <a:lnSpc>
                <a:spcPct val="100000"/>
              </a:lnSpc>
              <a:spcBef>
                <a:spcPts val="600"/>
              </a:spcBef>
              <a:spcAft>
                <a:spcPts val="0"/>
              </a:spcAft>
              <a:buClr>
                <a:schemeClr val="dk1"/>
              </a:buClr>
              <a:buSzPts val="1400"/>
              <a:buFont typeface="Arial"/>
              <a:buChar char="•"/>
              <a:defRPr sz="1400"/>
            </a:lvl4pPr>
            <a:lvl5pPr marL="2286000" lvl="4" indent="-317500" algn="l">
              <a:lnSpc>
                <a:spcPct val="100000"/>
              </a:lnSpc>
              <a:spcBef>
                <a:spcPts val="300"/>
              </a:spcBef>
              <a:spcAft>
                <a:spcPts val="0"/>
              </a:spcAft>
              <a:buClr>
                <a:schemeClr val="dk1"/>
              </a:buClr>
              <a:buSzPts val="1400"/>
              <a:buChar char="–"/>
              <a:defRPr sz="1400"/>
            </a:lvl5pPr>
            <a:lvl6pPr marL="2743200" lvl="5" indent="-317500" algn="l">
              <a:lnSpc>
                <a:spcPct val="100000"/>
              </a:lnSpc>
              <a:spcBef>
                <a:spcPts val="300"/>
              </a:spcBef>
              <a:spcAft>
                <a:spcPts val="0"/>
              </a:spcAft>
              <a:buClr>
                <a:schemeClr val="dk1"/>
              </a:buClr>
              <a:buSzPts val="1400"/>
              <a:buChar char="–"/>
              <a:defRPr sz="1400"/>
            </a:lvl6pPr>
            <a:lvl7pPr marL="3200400" lvl="6" indent="-317500" algn="l">
              <a:lnSpc>
                <a:spcPct val="100000"/>
              </a:lnSpc>
              <a:spcBef>
                <a:spcPts val="300"/>
              </a:spcBef>
              <a:spcAft>
                <a:spcPts val="0"/>
              </a:spcAft>
              <a:buClr>
                <a:schemeClr val="dk1"/>
              </a:buClr>
              <a:buSzPts val="1400"/>
              <a:buChar char="–"/>
              <a:defRPr sz="1400"/>
            </a:lvl7pPr>
            <a:lvl8pPr marL="3657600" lvl="7" indent="-317500" algn="l">
              <a:lnSpc>
                <a:spcPct val="100000"/>
              </a:lnSpc>
              <a:spcBef>
                <a:spcPts val="300"/>
              </a:spcBef>
              <a:spcAft>
                <a:spcPts val="0"/>
              </a:spcAft>
              <a:buClr>
                <a:schemeClr val="dk1"/>
              </a:buClr>
              <a:buSzPts val="1400"/>
              <a:buChar char="–"/>
              <a:defRPr sz="1400"/>
            </a:lvl8pPr>
            <a:lvl9pPr marL="4114800" lvl="8" indent="-317500" algn="l">
              <a:lnSpc>
                <a:spcPct val="100000"/>
              </a:lnSpc>
              <a:spcBef>
                <a:spcPts val="300"/>
              </a:spcBef>
              <a:spcAft>
                <a:spcPts val="0"/>
              </a:spcAft>
              <a:buClr>
                <a:schemeClr val="dk1"/>
              </a:buClr>
              <a:buSzPts val="1400"/>
              <a:buChar char="–"/>
              <a:defRPr sz="14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p15:clr>
            <a:srgbClr val="FBAE40"/>
          </p15:clr>
        </p15:guide>
        <p15:guide id="9" orient="horz" pos="259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eam">
  <p:cSld name="1_Team">
    <p:spTree>
      <p:nvGrpSpPr>
        <p:cNvPr id="1" name="Shape 83"/>
        <p:cNvGrpSpPr/>
        <p:nvPr/>
      </p:nvGrpSpPr>
      <p:grpSpPr>
        <a:xfrm>
          <a:off x="0" y="0"/>
          <a:ext cx="0" cy="0"/>
          <a:chOff x="0" y="0"/>
          <a:chExt cx="0" cy="0"/>
        </a:xfrm>
      </p:grpSpPr>
      <p:sp>
        <p:nvSpPr>
          <p:cNvPr id="84" name="Google Shape;84;p14"/>
          <p:cNvSpPr/>
          <p:nvPr/>
        </p:nvSpPr>
        <p:spPr>
          <a:xfrm>
            <a:off x="7228309" y="1649651"/>
            <a:ext cx="4594883" cy="3877056"/>
          </a:xfrm>
          <a:prstGeom prst="rect">
            <a:avLst/>
          </a:prstGeom>
          <a:solidFill>
            <a:srgbClr val="ECECE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chemeClr val="lt1"/>
              </a:solidFill>
              <a:latin typeface="Arial"/>
              <a:ea typeface="Arial"/>
              <a:cs typeface="Arial"/>
              <a:sym typeface="Arial"/>
            </a:endParaRPr>
          </a:p>
        </p:txBody>
      </p:sp>
      <p:sp>
        <p:nvSpPr>
          <p:cNvPr id="85" name="Google Shape;85;p14"/>
          <p:cNvSpPr/>
          <p:nvPr/>
        </p:nvSpPr>
        <p:spPr>
          <a:xfrm>
            <a:off x="1206254" y="1645921"/>
            <a:ext cx="4594883" cy="3880786"/>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chemeClr val="lt1"/>
              </a:solidFill>
              <a:latin typeface="Arial"/>
              <a:ea typeface="Arial"/>
              <a:cs typeface="Arial"/>
              <a:sym typeface="Arial"/>
            </a:endParaRPr>
          </a:p>
        </p:txBody>
      </p:sp>
      <p:sp>
        <p:nvSpPr>
          <p:cNvPr id="86" name="Google Shape;86;p14"/>
          <p:cNvSpPr txBox="1">
            <a:spLocks noGrp="1"/>
          </p:cNvSpPr>
          <p:nvPr>
            <p:ph type="title"/>
          </p:nvPr>
        </p:nvSpPr>
        <p:spPr>
          <a:xfrm>
            <a:off x="365760" y="365760"/>
            <a:ext cx="11457432" cy="9144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4"/>
          <p:cNvSpPr>
            <a:spLocks noGrp="1"/>
          </p:cNvSpPr>
          <p:nvPr>
            <p:ph type="pic" idx="2"/>
          </p:nvPr>
        </p:nvSpPr>
        <p:spPr>
          <a:xfrm>
            <a:off x="571500" y="2366010"/>
            <a:ext cx="2286000" cy="2286000"/>
          </a:xfrm>
          <a:prstGeom prst="rect">
            <a:avLst/>
          </a:prstGeom>
          <a:solidFill>
            <a:srgbClr val="D7E0E3"/>
          </a:solidFill>
          <a:ln>
            <a:noFill/>
          </a:ln>
        </p:spPr>
      </p:sp>
      <p:sp>
        <p:nvSpPr>
          <p:cNvPr id="88" name="Google Shape;88;p14"/>
          <p:cNvSpPr txBox="1">
            <a:spLocks noGrp="1"/>
          </p:cNvSpPr>
          <p:nvPr>
            <p:ph type="body" idx="1"/>
          </p:nvPr>
        </p:nvSpPr>
        <p:spPr>
          <a:xfrm>
            <a:off x="3106308" y="2640330"/>
            <a:ext cx="2446020" cy="17373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Font typeface="Arial"/>
              <a:buNone/>
              <a:defRPr sz="1600" b="1">
                <a:solidFill>
                  <a:schemeClr val="dk1"/>
                </a:solidFill>
              </a:defRPr>
            </a:lvl1pPr>
            <a:lvl2pPr marL="914400" lvl="1" indent="-228600" algn="l">
              <a:lnSpc>
                <a:spcPct val="100000"/>
              </a:lnSpc>
              <a:spcBef>
                <a:spcPts val="600"/>
              </a:spcBef>
              <a:spcAft>
                <a:spcPts val="0"/>
              </a:spcAft>
              <a:buClr>
                <a:schemeClr val="dk1"/>
              </a:buClr>
              <a:buSzPts val="1400"/>
              <a:buNone/>
              <a:defRPr sz="1400" b="0">
                <a:solidFill>
                  <a:schemeClr val="dk1"/>
                </a:solidFill>
              </a:defRPr>
            </a:lvl2pPr>
            <a:lvl3pPr marL="1371600" lvl="2" indent="-228600" algn="l">
              <a:lnSpc>
                <a:spcPct val="100000"/>
              </a:lnSpc>
              <a:spcBef>
                <a:spcPts val="600"/>
              </a:spcBef>
              <a:spcAft>
                <a:spcPts val="0"/>
              </a:spcAft>
              <a:buClr>
                <a:schemeClr val="dk1"/>
              </a:buClr>
              <a:buSzPts val="1400"/>
              <a:buNone/>
              <a:defRPr sz="1400"/>
            </a:lvl3pPr>
            <a:lvl4pPr marL="1828800" lvl="3" indent="-304800" algn="l">
              <a:lnSpc>
                <a:spcPct val="100000"/>
              </a:lnSpc>
              <a:spcBef>
                <a:spcPts val="600"/>
              </a:spcBef>
              <a:spcAft>
                <a:spcPts val="0"/>
              </a:spcAft>
              <a:buClr>
                <a:schemeClr val="dk1"/>
              </a:buClr>
              <a:buSzPts val="1200"/>
              <a:buFont typeface="Noto Sans Symbols"/>
              <a:buChar char="▪"/>
              <a:defRPr sz="1200"/>
            </a:lvl4pPr>
            <a:lvl5pPr marL="2286000" lvl="4" indent="-317500" algn="l">
              <a:lnSpc>
                <a:spcPct val="100000"/>
              </a:lnSpc>
              <a:spcBef>
                <a:spcPts val="300"/>
              </a:spcBef>
              <a:spcAft>
                <a:spcPts val="0"/>
              </a:spcAft>
              <a:buClr>
                <a:schemeClr val="dk1"/>
              </a:buClr>
              <a:buSzPts val="1400"/>
              <a:buFont typeface="Noto Sans Symbols"/>
              <a:buChar char="▪"/>
              <a:defRPr sz="1400"/>
            </a:lvl5pPr>
            <a:lvl6pPr marL="2743200" lvl="5" indent="-317500" algn="l">
              <a:lnSpc>
                <a:spcPct val="100000"/>
              </a:lnSpc>
              <a:spcBef>
                <a:spcPts val="300"/>
              </a:spcBef>
              <a:spcAft>
                <a:spcPts val="0"/>
              </a:spcAft>
              <a:buClr>
                <a:schemeClr val="dk1"/>
              </a:buClr>
              <a:buSzPts val="1400"/>
              <a:buChar char="–"/>
              <a:defRPr sz="1400"/>
            </a:lvl6pPr>
            <a:lvl7pPr marL="3200400" lvl="6" indent="-317500" algn="l">
              <a:lnSpc>
                <a:spcPct val="100000"/>
              </a:lnSpc>
              <a:spcBef>
                <a:spcPts val="300"/>
              </a:spcBef>
              <a:spcAft>
                <a:spcPts val="0"/>
              </a:spcAft>
              <a:buClr>
                <a:schemeClr val="dk1"/>
              </a:buClr>
              <a:buSzPts val="1400"/>
              <a:buChar char="–"/>
              <a:defRPr sz="1400"/>
            </a:lvl7pPr>
            <a:lvl8pPr marL="3657600" lvl="7" indent="-317500" algn="l">
              <a:lnSpc>
                <a:spcPct val="100000"/>
              </a:lnSpc>
              <a:spcBef>
                <a:spcPts val="300"/>
              </a:spcBef>
              <a:spcAft>
                <a:spcPts val="0"/>
              </a:spcAft>
              <a:buClr>
                <a:schemeClr val="dk1"/>
              </a:buClr>
              <a:buSzPts val="1400"/>
              <a:buChar char="–"/>
              <a:defRPr sz="1400"/>
            </a:lvl8pPr>
            <a:lvl9pPr marL="4114800" lvl="8" indent="-317500" algn="l">
              <a:lnSpc>
                <a:spcPct val="100000"/>
              </a:lnSpc>
              <a:spcBef>
                <a:spcPts val="300"/>
              </a:spcBef>
              <a:spcAft>
                <a:spcPts val="0"/>
              </a:spcAft>
              <a:buClr>
                <a:schemeClr val="dk1"/>
              </a:buClr>
              <a:buSzPts val="1400"/>
              <a:buChar char="–"/>
              <a:defRPr sz="1400"/>
            </a:lvl9pPr>
          </a:lstStyle>
          <a:p>
            <a:endParaRPr/>
          </a:p>
        </p:txBody>
      </p:sp>
      <p:sp>
        <p:nvSpPr>
          <p:cNvPr id="89" name="Google Shape;89;p14"/>
          <p:cNvSpPr>
            <a:spLocks noGrp="1"/>
          </p:cNvSpPr>
          <p:nvPr>
            <p:ph type="pic" idx="3"/>
          </p:nvPr>
        </p:nvSpPr>
        <p:spPr>
          <a:xfrm>
            <a:off x="6568442" y="2286000"/>
            <a:ext cx="2286000" cy="2286000"/>
          </a:xfrm>
          <a:prstGeom prst="rect">
            <a:avLst/>
          </a:prstGeom>
          <a:solidFill>
            <a:srgbClr val="D7E0E3"/>
          </a:solidFill>
          <a:ln>
            <a:noFill/>
          </a:ln>
        </p:spPr>
      </p:sp>
      <p:sp>
        <p:nvSpPr>
          <p:cNvPr id="90" name="Google Shape;90;p14"/>
          <p:cNvSpPr txBox="1">
            <a:spLocks noGrp="1"/>
          </p:cNvSpPr>
          <p:nvPr>
            <p:ph type="body" idx="4"/>
          </p:nvPr>
        </p:nvSpPr>
        <p:spPr>
          <a:xfrm>
            <a:off x="9075420" y="2640330"/>
            <a:ext cx="2221992" cy="17373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1600"/>
              <a:buFont typeface="Arial"/>
              <a:buNone/>
              <a:defRPr sz="1600" b="1">
                <a:solidFill>
                  <a:schemeClr val="dk1"/>
                </a:solidFill>
              </a:defRPr>
            </a:lvl1pPr>
            <a:lvl2pPr marL="914400" lvl="1" indent="-228600" algn="l">
              <a:lnSpc>
                <a:spcPct val="100000"/>
              </a:lnSpc>
              <a:spcBef>
                <a:spcPts val="600"/>
              </a:spcBef>
              <a:spcAft>
                <a:spcPts val="0"/>
              </a:spcAft>
              <a:buClr>
                <a:schemeClr val="dk1"/>
              </a:buClr>
              <a:buSzPts val="1400"/>
              <a:buNone/>
              <a:defRPr sz="1400" b="0">
                <a:solidFill>
                  <a:schemeClr val="dk1"/>
                </a:solidFill>
              </a:defRPr>
            </a:lvl2pPr>
            <a:lvl3pPr marL="1371600" lvl="2" indent="-228600" algn="l">
              <a:lnSpc>
                <a:spcPct val="100000"/>
              </a:lnSpc>
              <a:spcBef>
                <a:spcPts val="600"/>
              </a:spcBef>
              <a:spcAft>
                <a:spcPts val="0"/>
              </a:spcAft>
              <a:buClr>
                <a:schemeClr val="dk1"/>
              </a:buClr>
              <a:buSzPts val="1400"/>
              <a:buNone/>
              <a:defRPr sz="1400"/>
            </a:lvl3pPr>
            <a:lvl4pPr marL="1828800" lvl="3" indent="-317500" algn="l">
              <a:lnSpc>
                <a:spcPct val="100000"/>
              </a:lnSpc>
              <a:spcBef>
                <a:spcPts val="600"/>
              </a:spcBef>
              <a:spcAft>
                <a:spcPts val="0"/>
              </a:spcAft>
              <a:buClr>
                <a:schemeClr val="dk1"/>
              </a:buClr>
              <a:buSzPts val="1400"/>
              <a:buFont typeface="Arial"/>
              <a:buChar char="•"/>
              <a:defRPr sz="1400"/>
            </a:lvl4pPr>
            <a:lvl5pPr marL="2286000" lvl="4" indent="-317500" algn="l">
              <a:lnSpc>
                <a:spcPct val="100000"/>
              </a:lnSpc>
              <a:spcBef>
                <a:spcPts val="300"/>
              </a:spcBef>
              <a:spcAft>
                <a:spcPts val="0"/>
              </a:spcAft>
              <a:buClr>
                <a:schemeClr val="dk1"/>
              </a:buClr>
              <a:buSzPts val="1400"/>
              <a:buChar char="–"/>
              <a:defRPr sz="1400"/>
            </a:lvl5pPr>
            <a:lvl6pPr marL="2743200" lvl="5" indent="-317500" algn="l">
              <a:lnSpc>
                <a:spcPct val="100000"/>
              </a:lnSpc>
              <a:spcBef>
                <a:spcPts val="300"/>
              </a:spcBef>
              <a:spcAft>
                <a:spcPts val="0"/>
              </a:spcAft>
              <a:buClr>
                <a:schemeClr val="dk1"/>
              </a:buClr>
              <a:buSzPts val="1400"/>
              <a:buChar char="–"/>
              <a:defRPr sz="1400"/>
            </a:lvl6pPr>
            <a:lvl7pPr marL="3200400" lvl="6" indent="-317500" algn="l">
              <a:lnSpc>
                <a:spcPct val="100000"/>
              </a:lnSpc>
              <a:spcBef>
                <a:spcPts val="300"/>
              </a:spcBef>
              <a:spcAft>
                <a:spcPts val="0"/>
              </a:spcAft>
              <a:buClr>
                <a:schemeClr val="dk1"/>
              </a:buClr>
              <a:buSzPts val="1400"/>
              <a:buChar char="–"/>
              <a:defRPr sz="1400"/>
            </a:lvl7pPr>
            <a:lvl8pPr marL="3657600" lvl="7" indent="-317500" algn="l">
              <a:lnSpc>
                <a:spcPct val="100000"/>
              </a:lnSpc>
              <a:spcBef>
                <a:spcPts val="300"/>
              </a:spcBef>
              <a:spcAft>
                <a:spcPts val="0"/>
              </a:spcAft>
              <a:buClr>
                <a:schemeClr val="dk1"/>
              </a:buClr>
              <a:buSzPts val="1400"/>
              <a:buChar char="–"/>
              <a:defRPr sz="1400"/>
            </a:lvl8pPr>
            <a:lvl9pPr marL="4114800" lvl="8" indent="-317500" algn="l">
              <a:lnSpc>
                <a:spcPct val="100000"/>
              </a:lnSpc>
              <a:spcBef>
                <a:spcPts val="300"/>
              </a:spcBef>
              <a:spcAft>
                <a:spcPts val="0"/>
              </a:spcAft>
              <a:buClr>
                <a:schemeClr val="dk1"/>
              </a:buClr>
              <a:buSzPts val="1400"/>
              <a:buChar char="–"/>
              <a:defRPr sz="14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p15:clr>
            <a:srgbClr val="FBAE40"/>
          </p15:clr>
        </p15:guide>
        <p15:guide id="9" orient="horz" pos="259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and Big Statement">
  <p:cSld name="Content and Big Statement">
    <p:spTree>
      <p:nvGrpSpPr>
        <p:cNvPr id="1" name="Shape 110"/>
        <p:cNvGrpSpPr/>
        <p:nvPr/>
      </p:nvGrpSpPr>
      <p:grpSpPr>
        <a:xfrm>
          <a:off x="0" y="0"/>
          <a:ext cx="0" cy="0"/>
          <a:chOff x="0" y="0"/>
          <a:chExt cx="0" cy="0"/>
        </a:xfrm>
      </p:grpSpPr>
      <p:sp>
        <p:nvSpPr>
          <p:cNvPr id="111" name="Google Shape;111;p20"/>
          <p:cNvSpPr/>
          <p:nvPr/>
        </p:nvSpPr>
        <p:spPr>
          <a:xfrm>
            <a:off x="6096000" y="0"/>
            <a:ext cx="6095999" cy="6857999"/>
          </a:xfrm>
          <a:prstGeom prst="rect">
            <a:avLst/>
          </a:prstGeom>
          <a:solidFill>
            <a:srgbClr val="006E7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chemeClr val="dk1"/>
              </a:solidFill>
              <a:latin typeface="Arial"/>
              <a:ea typeface="Arial"/>
              <a:cs typeface="Arial"/>
              <a:sym typeface="Arial"/>
            </a:endParaRPr>
          </a:p>
        </p:txBody>
      </p:sp>
      <p:sp>
        <p:nvSpPr>
          <p:cNvPr id="112" name="Google Shape;112;p20"/>
          <p:cNvSpPr txBox="1">
            <a:spLocks noGrp="1"/>
          </p:cNvSpPr>
          <p:nvPr>
            <p:ph type="title"/>
          </p:nvPr>
        </p:nvSpPr>
        <p:spPr>
          <a:xfrm>
            <a:off x="365760" y="365760"/>
            <a:ext cx="5425440" cy="13716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20"/>
          <p:cNvSpPr txBox="1">
            <a:spLocks noGrp="1"/>
          </p:cNvSpPr>
          <p:nvPr>
            <p:ph type="body" idx="1"/>
          </p:nvPr>
        </p:nvSpPr>
        <p:spPr>
          <a:xfrm>
            <a:off x="365760" y="2286000"/>
            <a:ext cx="5425440" cy="379476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dk1"/>
              </a:buClr>
              <a:buSzPts val="1800"/>
              <a:buChar char="•"/>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100000"/>
              </a:lnSpc>
              <a:spcBef>
                <a:spcPts val="300"/>
              </a:spcBef>
              <a:spcAft>
                <a:spcPts val="0"/>
              </a:spcAft>
              <a:buClr>
                <a:schemeClr val="dk1"/>
              </a:buClr>
              <a:buSzPts val="1800"/>
              <a:buChar char="–"/>
              <a:defRPr/>
            </a:lvl6pPr>
            <a:lvl7pPr marL="3200400" lvl="6" indent="-342900" algn="l">
              <a:lnSpc>
                <a:spcPct val="100000"/>
              </a:lnSpc>
              <a:spcBef>
                <a:spcPts val="300"/>
              </a:spcBef>
              <a:spcAft>
                <a:spcPts val="0"/>
              </a:spcAft>
              <a:buClr>
                <a:schemeClr val="dk1"/>
              </a:buClr>
              <a:buSzPts val="1800"/>
              <a:buChar char="–"/>
              <a:defRPr/>
            </a:lvl7pPr>
            <a:lvl8pPr marL="3657600" lvl="7" indent="-342900" algn="l">
              <a:lnSpc>
                <a:spcPct val="100000"/>
              </a:lnSpc>
              <a:spcBef>
                <a:spcPts val="300"/>
              </a:spcBef>
              <a:spcAft>
                <a:spcPts val="0"/>
              </a:spcAft>
              <a:buClr>
                <a:schemeClr val="dk1"/>
              </a:buClr>
              <a:buSzPts val="1800"/>
              <a:buChar char="–"/>
              <a:defRPr/>
            </a:lvl8pPr>
            <a:lvl9pPr marL="4114800" lvl="8" indent="-342900" algn="l">
              <a:lnSpc>
                <a:spcPct val="100000"/>
              </a:lnSpc>
              <a:spcBef>
                <a:spcPts val="300"/>
              </a:spcBef>
              <a:spcAft>
                <a:spcPts val="0"/>
              </a:spcAft>
              <a:buClr>
                <a:schemeClr val="dk1"/>
              </a:buClr>
              <a:buSzPts val="1800"/>
              <a:buChar char="–"/>
              <a:defRPr/>
            </a:lvl9pPr>
          </a:lstStyle>
          <a:p>
            <a:endParaRPr/>
          </a:p>
        </p:txBody>
      </p:sp>
      <p:sp>
        <p:nvSpPr>
          <p:cNvPr id="114" name="Google Shape;114;p20"/>
          <p:cNvSpPr txBox="1">
            <a:spLocks noGrp="1"/>
          </p:cNvSpPr>
          <p:nvPr>
            <p:ph type="body" idx="2"/>
          </p:nvPr>
        </p:nvSpPr>
        <p:spPr>
          <a:xfrm>
            <a:off x="6400800" y="365125"/>
            <a:ext cx="5422392" cy="5715635"/>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0"/>
              </a:spcBef>
              <a:spcAft>
                <a:spcPts val="0"/>
              </a:spcAft>
              <a:buClr>
                <a:schemeClr val="lt1"/>
              </a:buClr>
              <a:buSzPts val="5400"/>
              <a:buNone/>
              <a:defRPr sz="5400">
                <a:solidFill>
                  <a:schemeClr val="lt1"/>
                </a:solidFill>
              </a:defRPr>
            </a:lvl1pPr>
            <a:lvl2pPr marL="914400" lvl="1" indent="-342900" algn="l">
              <a:lnSpc>
                <a:spcPct val="100000"/>
              </a:lnSpc>
              <a:spcBef>
                <a:spcPts val="1200"/>
              </a:spcBef>
              <a:spcAft>
                <a:spcPts val="0"/>
              </a:spcAft>
              <a:buClr>
                <a:schemeClr val="lt1"/>
              </a:buClr>
              <a:buSzPts val="1800"/>
              <a:buChar char="–"/>
              <a:defRPr>
                <a:solidFill>
                  <a:schemeClr val="lt1"/>
                </a:solidFill>
              </a:defRPr>
            </a:lvl2pPr>
            <a:lvl3pPr marL="1371600" lvl="2" indent="-342900" algn="l">
              <a:lnSpc>
                <a:spcPct val="100000"/>
              </a:lnSpc>
              <a:spcBef>
                <a:spcPts val="300"/>
              </a:spcBef>
              <a:spcAft>
                <a:spcPts val="0"/>
              </a:spcAft>
              <a:buClr>
                <a:schemeClr val="lt1"/>
              </a:buClr>
              <a:buSzPts val="1800"/>
              <a:buChar char="–"/>
              <a:defRPr>
                <a:solidFill>
                  <a:schemeClr val="lt1"/>
                </a:solidFill>
              </a:defRPr>
            </a:lvl3pPr>
            <a:lvl4pPr marL="1828800" lvl="3" indent="-342900" algn="l">
              <a:lnSpc>
                <a:spcPct val="100000"/>
              </a:lnSpc>
              <a:spcBef>
                <a:spcPts val="300"/>
              </a:spcBef>
              <a:spcAft>
                <a:spcPts val="0"/>
              </a:spcAft>
              <a:buClr>
                <a:schemeClr val="lt1"/>
              </a:buClr>
              <a:buSzPts val="1800"/>
              <a:buChar char="–"/>
              <a:defRPr>
                <a:solidFill>
                  <a:schemeClr val="lt1"/>
                </a:solidFill>
              </a:defRPr>
            </a:lvl4pPr>
            <a:lvl5pPr marL="2286000" lvl="4" indent="-342900" algn="l">
              <a:lnSpc>
                <a:spcPct val="100000"/>
              </a:lnSpc>
              <a:spcBef>
                <a:spcPts val="300"/>
              </a:spcBef>
              <a:spcAft>
                <a:spcPts val="0"/>
              </a:spcAft>
              <a:buClr>
                <a:schemeClr val="lt1"/>
              </a:buClr>
              <a:buSzPts val="1800"/>
              <a:buChar char="–"/>
              <a:defRPr>
                <a:solidFill>
                  <a:schemeClr val="lt1"/>
                </a:solidFill>
              </a:defRPr>
            </a:lvl5pPr>
            <a:lvl6pPr marL="2743200" lvl="5" indent="-342900" algn="l">
              <a:lnSpc>
                <a:spcPct val="100000"/>
              </a:lnSpc>
              <a:spcBef>
                <a:spcPts val="300"/>
              </a:spcBef>
              <a:spcAft>
                <a:spcPts val="0"/>
              </a:spcAft>
              <a:buClr>
                <a:schemeClr val="lt1"/>
              </a:buClr>
              <a:buSzPts val="1800"/>
              <a:buChar char="–"/>
              <a:defRPr>
                <a:solidFill>
                  <a:schemeClr val="lt1"/>
                </a:solidFill>
              </a:defRPr>
            </a:lvl6pPr>
            <a:lvl7pPr marL="3200400" lvl="6" indent="-342900" algn="l">
              <a:lnSpc>
                <a:spcPct val="100000"/>
              </a:lnSpc>
              <a:spcBef>
                <a:spcPts val="300"/>
              </a:spcBef>
              <a:spcAft>
                <a:spcPts val="0"/>
              </a:spcAft>
              <a:buClr>
                <a:schemeClr val="lt1"/>
              </a:buClr>
              <a:buSzPts val="1800"/>
              <a:buChar char="–"/>
              <a:defRPr>
                <a:solidFill>
                  <a:schemeClr val="lt1"/>
                </a:solidFill>
              </a:defRPr>
            </a:lvl7pPr>
            <a:lvl8pPr marL="3657600" lvl="7" indent="-342900" algn="l">
              <a:lnSpc>
                <a:spcPct val="100000"/>
              </a:lnSpc>
              <a:spcBef>
                <a:spcPts val="300"/>
              </a:spcBef>
              <a:spcAft>
                <a:spcPts val="0"/>
              </a:spcAft>
              <a:buClr>
                <a:schemeClr val="lt1"/>
              </a:buClr>
              <a:buSzPts val="1800"/>
              <a:buChar char="–"/>
              <a:defRPr>
                <a:solidFill>
                  <a:schemeClr val="lt1"/>
                </a:solidFill>
              </a:defRPr>
            </a:lvl8pPr>
            <a:lvl9pPr marL="4114800" lvl="8" indent="-342900" algn="l">
              <a:lnSpc>
                <a:spcPct val="100000"/>
              </a:lnSpc>
              <a:spcBef>
                <a:spcPts val="300"/>
              </a:spcBef>
              <a:spcAft>
                <a:spcPts val="0"/>
              </a:spcAft>
              <a:buClr>
                <a:schemeClr val="lt1"/>
              </a:buClr>
              <a:buSzPts val="1800"/>
              <a:buChar char="–"/>
              <a:defRPr>
                <a:solidFill>
                  <a:schemeClr val="lt1"/>
                </a:solidFill>
              </a:defRPr>
            </a:lvl9pPr>
          </a:lstStyle>
          <a:p>
            <a:endParaRPr/>
          </a:p>
        </p:txBody>
      </p:sp>
      <p:sp>
        <p:nvSpPr>
          <p:cNvPr id="115" name="Google Shape;115;p20"/>
          <p:cNvSpPr txBox="1"/>
          <p:nvPr/>
        </p:nvSpPr>
        <p:spPr>
          <a:xfrm>
            <a:off x="11365992" y="6317730"/>
            <a:ext cx="457200" cy="274637"/>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r>
              <a:rPr lang="en-US" sz="800">
                <a:solidFill>
                  <a:schemeClr val="lt1"/>
                </a:solidFill>
                <a:latin typeface="Arial"/>
                <a:ea typeface="Arial"/>
                <a:cs typeface="Arial"/>
                <a:sym typeface="Arial"/>
              </a:rPr>
              <a:t> </a:t>
            </a:r>
            <a:fld id="{00000000-1234-1234-1234-123412341234}" type="slidenum">
              <a:rPr lang="en-US" sz="800">
                <a:solidFill>
                  <a:schemeClr val="lt1"/>
                </a:solidFill>
                <a:latin typeface="Arial"/>
                <a:ea typeface="Arial"/>
                <a:cs typeface="Arial"/>
                <a:sym typeface="Arial"/>
              </a:rPr>
              <a:t>‹#›</a:t>
            </a:fld>
            <a:endParaRPr sz="800">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3648">
          <p15:clr>
            <a:srgbClr val="FBAE40"/>
          </p15:clr>
        </p15:guide>
        <p15:guide id="2" pos="4032">
          <p15:clr>
            <a:srgbClr val="FBAE40"/>
          </p15:clr>
        </p15:guide>
        <p15:guide id="3" orient="horz" pos="3832">
          <p15:clr>
            <a:srgbClr val="FBAE40"/>
          </p15:clr>
        </p15:guide>
        <p15:guide id="4" orient="horz" pos="1440">
          <p15:clr>
            <a:srgbClr val="FBAE40"/>
          </p15:clr>
        </p15:guide>
        <p15:guide id="5" orient="horz" pos="4148">
          <p15:clr>
            <a:srgbClr val="FBAE40"/>
          </p15:clr>
        </p15:guide>
        <p15:guide id="6"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se study 2">
  <p:cSld name="Case study 2">
    <p:spTree>
      <p:nvGrpSpPr>
        <p:cNvPr id="1" name="Shape 143"/>
        <p:cNvGrpSpPr/>
        <p:nvPr/>
      </p:nvGrpSpPr>
      <p:grpSpPr>
        <a:xfrm>
          <a:off x="0" y="0"/>
          <a:ext cx="0" cy="0"/>
          <a:chOff x="0" y="0"/>
          <a:chExt cx="0" cy="0"/>
        </a:xfrm>
      </p:grpSpPr>
      <p:sp>
        <p:nvSpPr>
          <p:cNvPr id="144" name="Google Shape;144;p22"/>
          <p:cNvSpPr>
            <a:spLocks noGrp="1"/>
          </p:cNvSpPr>
          <p:nvPr>
            <p:ph type="pic" idx="2"/>
          </p:nvPr>
        </p:nvSpPr>
        <p:spPr>
          <a:xfrm>
            <a:off x="372736" y="1469571"/>
            <a:ext cx="4397107" cy="2568733"/>
          </a:xfrm>
          <a:prstGeom prst="rect">
            <a:avLst/>
          </a:prstGeom>
          <a:solidFill>
            <a:srgbClr val="D7E0E3"/>
          </a:solidFill>
          <a:ln>
            <a:noFill/>
          </a:ln>
        </p:spPr>
      </p:sp>
      <p:sp>
        <p:nvSpPr>
          <p:cNvPr id="145" name="Google Shape;145;p22"/>
          <p:cNvSpPr txBox="1">
            <a:spLocks noGrp="1"/>
          </p:cNvSpPr>
          <p:nvPr>
            <p:ph type="title"/>
          </p:nvPr>
        </p:nvSpPr>
        <p:spPr>
          <a:xfrm>
            <a:off x="365760" y="365760"/>
            <a:ext cx="11456126" cy="9144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22"/>
          <p:cNvSpPr txBox="1">
            <a:spLocks noGrp="1"/>
          </p:cNvSpPr>
          <p:nvPr>
            <p:ph type="body" idx="1"/>
          </p:nvPr>
        </p:nvSpPr>
        <p:spPr>
          <a:xfrm>
            <a:off x="8028430" y="1469572"/>
            <a:ext cx="3794761" cy="2079172"/>
          </a:xfrm>
          <a:prstGeom prst="rect">
            <a:avLst/>
          </a:prstGeom>
          <a:solidFill>
            <a:schemeClr val="accent2"/>
          </a:solidFill>
          <a:ln>
            <a:noFill/>
          </a:ln>
        </p:spPr>
        <p:txBody>
          <a:bodyPr spcFirstLastPara="1" wrap="square" lIns="180000" tIns="216000" rIns="180000" bIns="144000" anchor="t" anchorCtr="0">
            <a:normAutofit/>
          </a:bodyPr>
          <a:lstStyle>
            <a:lvl1pPr marL="457200" lvl="0" indent="-228600" algn="l">
              <a:lnSpc>
                <a:spcPct val="100000"/>
              </a:lnSpc>
              <a:spcBef>
                <a:spcPts val="1200"/>
              </a:spcBef>
              <a:spcAft>
                <a:spcPts val="0"/>
              </a:spcAft>
              <a:buClr>
                <a:schemeClr val="lt1"/>
              </a:buClr>
              <a:buSzPts val="1800"/>
              <a:buNone/>
              <a:defRPr>
                <a:solidFill>
                  <a:schemeClr val="lt1"/>
                </a:solidFill>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100000"/>
              </a:lnSpc>
              <a:spcBef>
                <a:spcPts val="300"/>
              </a:spcBef>
              <a:spcAft>
                <a:spcPts val="0"/>
              </a:spcAft>
              <a:buClr>
                <a:schemeClr val="dk1"/>
              </a:buClr>
              <a:buSzPts val="1800"/>
              <a:buChar char="–"/>
              <a:defRPr/>
            </a:lvl6pPr>
            <a:lvl7pPr marL="3200400" lvl="6" indent="-342900" algn="l">
              <a:lnSpc>
                <a:spcPct val="100000"/>
              </a:lnSpc>
              <a:spcBef>
                <a:spcPts val="300"/>
              </a:spcBef>
              <a:spcAft>
                <a:spcPts val="0"/>
              </a:spcAft>
              <a:buClr>
                <a:schemeClr val="dk1"/>
              </a:buClr>
              <a:buSzPts val="1800"/>
              <a:buChar char="–"/>
              <a:defRPr/>
            </a:lvl7pPr>
            <a:lvl8pPr marL="3657600" lvl="7" indent="-342900" algn="l">
              <a:lnSpc>
                <a:spcPct val="100000"/>
              </a:lnSpc>
              <a:spcBef>
                <a:spcPts val="300"/>
              </a:spcBef>
              <a:spcAft>
                <a:spcPts val="0"/>
              </a:spcAft>
              <a:buClr>
                <a:schemeClr val="dk1"/>
              </a:buClr>
              <a:buSzPts val="1800"/>
              <a:buChar char="–"/>
              <a:defRPr/>
            </a:lvl8pPr>
            <a:lvl9pPr marL="4114800" lvl="8" indent="-342900" algn="l">
              <a:lnSpc>
                <a:spcPct val="100000"/>
              </a:lnSpc>
              <a:spcBef>
                <a:spcPts val="300"/>
              </a:spcBef>
              <a:spcAft>
                <a:spcPts val="0"/>
              </a:spcAft>
              <a:buClr>
                <a:schemeClr val="dk1"/>
              </a:buClr>
              <a:buSzPts val="1800"/>
              <a:buChar char="–"/>
              <a:defRPr/>
            </a:lvl9pPr>
          </a:lstStyle>
          <a:p>
            <a:endParaRPr/>
          </a:p>
        </p:txBody>
      </p:sp>
      <p:sp>
        <p:nvSpPr>
          <p:cNvPr id="147" name="Google Shape;147;p22"/>
          <p:cNvSpPr txBox="1">
            <a:spLocks noGrp="1"/>
          </p:cNvSpPr>
          <p:nvPr>
            <p:ph type="body" idx="3"/>
          </p:nvPr>
        </p:nvSpPr>
        <p:spPr>
          <a:xfrm>
            <a:off x="4995420" y="1469571"/>
            <a:ext cx="2795037" cy="4622757"/>
          </a:xfrm>
          <a:prstGeom prst="rect">
            <a:avLst/>
          </a:prstGeom>
          <a:solidFill>
            <a:schemeClr val="dk1"/>
          </a:solidFill>
          <a:ln>
            <a:noFill/>
          </a:ln>
        </p:spPr>
        <p:txBody>
          <a:bodyPr spcFirstLastPara="1" wrap="square" lIns="180000" tIns="216000" rIns="180000" bIns="144000" anchor="t" anchorCtr="0">
            <a:normAutofit/>
          </a:bodyPr>
          <a:lstStyle>
            <a:lvl1pPr marL="457200" lvl="0" indent="-228600" algn="l">
              <a:lnSpc>
                <a:spcPct val="100000"/>
              </a:lnSpc>
              <a:spcBef>
                <a:spcPts val="1200"/>
              </a:spcBef>
              <a:spcAft>
                <a:spcPts val="0"/>
              </a:spcAft>
              <a:buClr>
                <a:schemeClr val="lt1"/>
              </a:buClr>
              <a:buSzPts val="1200"/>
              <a:buFont typeface="Arial"/>
              <a:buNone/>
              <a:defRPr sz="1200" b="0">
                <a:solidFill>
                  <a:schemeClr val="lt1"/>
                </a:solidFill>
                <a:latin typeface="Arial"/>
                <a:ea typeface="Arial"/>
                <a:cs typeface="Arial"/>
                <a:sym typeface="Arial"/>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100000"/>
              </a:lnSpc>
              <a:spcBef>
                <a:spcPts val="300"/>
              </a:spcBef>
              <a:spcAft>
                <a:spcPts val="0"/>
              </a:spcAft>
              <a:buClr>
                <a:schemeClr val="dk1"/>
              </a:buClr>
              <a:buSzPts val="1800"/>
              <a:buChar char="–"/>
              <a:defRPr/>
            </a:lvl6pPr>
            <a:lvl7pPr marL="3200400" lvl="6" indent="-342900" algn="l">
              <a:lnSpc>
                <a:spcPct val="100000"/>
              </a:lnSpc>
              <a:spcBef>
                <a:spcPts val="300"/>
              </a:spcBef>
              <a:spcAft>
                <a:spcPts val="0"/>
              </a:spcAft>
              <a:buClr>
                <a:schemeClr val="dk1"/>
              </a:buClr>
              <a:buSzPts val="1800"/>
              <a:buChar char="–"/>
              <a:defRPr/>
            </a:lvl7pPr>
            <a:lvl8pPr marL="3657600" lvl="7" indent="-342900" algn="l">
              <a:lnSpc>
                <a:spcPct val="100000"/>
              </a:lnSpc>
              <a:spcBef>
                <a:spcPts val="300"/>
              </a:spcBef>
              <a:spcAft>
                <a:spcPts val="0"/>
              </a:spcAft>
              <a:buClr>
                <a:schemeClr val="dk1"/>
              </a:buClr>
              <a:buSzPts val="1800"/>
              <a:buChar char="–"/>
              <a:defRPr/>
            </a:lvl8pPr>
            <a:lvl9pPr marL="4114800" lvl="8" indent="-342900" algn="l">
              <a:lnSpc>
                <a:spcPct val="100000"/>
              </a:lnSpc>
              <a:spcBef>
                <a:spcPts val="300"/>
              </a:spcBef>
              <a:spcAft>
                <a:spcPts val="0"/>
              </a:spcAft>
              <a:buClr>
                <a:schemeClr val="dk1"/>
              </a:buClr>
              <a:buSzPts val="1800"/>
              <a:buChar char="–"/>
              <a:defRPr/>
            </a:lvl9pPr>
          </a:lstStyle>
          <a:p>
            <a:endParaRPr/>
          </a:p>
        </p:txBody>
      </p:sp>
      <p:sp>
        <p:nvSpPr>
          <p:cNvPr id="148" name="Google Shape;148;p22"/>
          <p:cNvSpPr txBox="1">
            <a:spLocks noGrp="1"/>
          </p:cNvSpPr>
          <p:nvPr>
            <p:ph type="body" idx="4"/>
          </p:nvPr>
        </p:nvSpPr>
        <p:spPr>
          <a:xfrm>
            <a:off x="8028430" y="3778786"/>
            <a:ext cx="3794761" cy="2301973"/>
          </a:xfrm>
          <a:prstGeom prst="rect">
            <a:avLst/>
          </a:prstGeom>
          <a:solidFill>
            <a:schemeClr val="dk2"/>
          </a:solidFill>
          <a:ln>
            <a:noFill/>
          </a:ln>
        </p:spPr>
        <p:txBody>
          <a:bodyPr spcFirstLastPara="1" wrap="square" lIns="180000" tIns="216000" rIns="180000" bIns="144000" anchor="t" anchorCtr="0">
            <a:normAutofit/>
          </a:bodyPr>
          <a:lstStyle>
            <a:lvl1pPr marL="457200" lvl="0" indent="-228600" algn="l">
              <a:lnSpc>
                <a:spcPct val="100000"/>
              </a:lnSpc>
              <a:spcBef>
                <a:spcPts val="1200"/>
              </a:spcBef>
              <a:spcAft>
                <a:spcPts val="0"/>
              </a:spcAft>
              <a:buClr>
                <a:schemeClr val="lt1"/>
              </a:buClr>
              <a:buSzPts val="1200"/>
              <a:buFont typeface="Arial"/>
              <a:buNone/>
              <a:defRPr sz="1200" b="0">
                <a:solidFill>
                  <a:schemeClr val="lt1"/>
                </a:solidFill>
                <a:latin typeface="Arial"/>
                <a:ea typeface="Arial"/>
                <a:cs typeface="Arial"/>
                <a:sym typeface="Arial"/>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100000"/>
              </a:lnSpc>
              <a:spcBef>
                <a:spcPts val="300"/>
              </a:spcBef>
              <a:spcAft>
                <a:spcPts val="0"/>
              </a:spcAft>
              <a:buClr>
                <a:schemeClr val="dk1"/>
              </a:buClr>
              <a:buSzPts val="1800"/>
              <a:buChar char="–"/>
              <a:defRPr/>
            </a:lvl6pPr>
            <a:lvl7pPr marL="3200400" lvl="6" indent="-342900" algn="l">
              <a:lnSpc>
                <a:spcPct val="100000"/>
              </a:lnSpc>
              <a:spcBef>
                <a:spcPts val="300"/>
              </a:spcBef>
              <a:spcAft>
                <a:spcPts val="0"/>
              </a:spcAft>
              <a:buClr>
                <a:schemeClr val="dk1"/>
              </a:buClr>
              <a:buSzPts val="1800"/>
              <a:buChar char="–"/>
              <a:defRPr/>
            </a:lvl7pPr>
            <a:lvl8pPr marL="3657600" lvl="7" indent="-342900" algn="l">
              <a:lnSpc>
                <a:spcPct val="100000"/>
              </a:lnSpc>
              <a:spcBef>
                <a:spcPts val="300"/>
              </a:spcBef>
              <a:spcAft>
                <a:spcPts val="0"/>
              </a:spcAft>
              <a:buClr>
                <a:schemeClr val="dk1"/>
              </a:buClr>
              <a:buSzPts val="1800"/>
              <a:buChar char="–"/>
              <a:defRPr/>
            </a:lvl8pPr>
            <a:lvl9pPr marL="4114800" lvl="8" indent="-342900" algn="l">
              <a:lnSpc>
                <a:spcPct val="100000"/>
              </a:lnSpc>
              <a:spcBef>
                <a:spcPts val="300"/>
              </a:spcBef>
              <a:spcAft>
                <a:spcPts val="0"/>
              </a:spcAft>
              <a:buClr>
                <a:schemeClr val="dk1"/>
              </a:buClr>
              <a:buSzPts val="1800"/>
              <a:buChar char="–"/>
              <a:defRPr/>
            </a:lvl9pPr>
          </a:lstStyle>
          <a:p>
            <a:endParaRPr/>
          </a:p>
        </p:txBody>
      </p:sp>
      <p:sp>
        <p:nvSpPr>
          <p:cNvPr id="149" name="Google Shape;149;p22"/>
          <p:cNvSpPr txBox="1"/>
          <p:nvPr/>
        </p:nvSpPr>
        <p:spPr>
          <a:xfrm>
            <a:off x="372736" y="4230478"/>
            <a:ext cx="4397107" cy="1850282"/>
          </a:xfrm>
          <a:prstGeom prst="rect">
            <a:avLst/>
          </a:prstGeom>
          <a:solidFill>
            <a:srgbClr val="0097AC"/>
          </a:solidFill>
          <a:ln>
            <a:noFill/>
          </a:ln>
        </p:spPr>
        <p:txBody>
          <a:bodyPr spcFirstLastPara="1" wrap="square" lIns="180000" tIns="216000" rIns="180000" bIns="180000" anchor="t" anchorCtr="0">
            <a:noAutofit/>
          </a:bodyPr>
          <a:lstStyle/>
          <a:p>
            <a:pPr marL="0" marR="0" lvl="0" indent="0" algn="l" rtl="0">
              <a:lnSpc>
                <a:spcPct val="100000"/>
              </a:lnSpc>
              <a:spcBef>
                <a:spcPts val="0"/>
              </a:spcBef>
              <a:spcAft>
                <a:spcPts val="0"/>
              </a:spcAft>
              <a:buClr>
                <a:schemeClr val="lt1"/>
              </a:buClr>
              <a:buSzPts val="1200"/>
              <a:buFont typeface="Arial"/>
              <a:buNone/>
            </a:pPr>
            <a:r>
              <a:rPr lang="en-US" sz="1200" b="1">
                <a:solidFill>
                  <a:schemeClr val="lt1"/>
                </a:solidFill>
                <a:latin typeface="Arial"/>
                <a:ea typeface="Arial"/>
                <a:cs typeface="Arial"/>
                <a:sym typeface="Arial"/>
              </a:rPr>
              <a:t>THE CASE/CHALLNGE</a:t>
            </a:r>
            <a:endParaRPr/>
          </a:p>
          <a:p>
            <a:pPr marL="0" marR="0" lvl="0" indent="0" algn="l" rtl="0">
              <a:lnSpc>
                <a:spcPct val="100000"/>
              </a:lnSpc>
              <a:spcBef>
                <a:spcPts val="1200"/>
              </a:spcBef>
              <a:spcAft>
                <a:spcPts val="0"/>
              </a:spcAft>
              <a:buClr>
                <a:schemeClr val="lt1"/>
              </a:buClr>
              <a:buSzPts val="1200"/>
              <a:buFont typeface="Arial"/>
              <a:buNone/>
            </a:pPr>
            <a:r>
              <a:rPr lang="en-US" sz="1200">
                <a:solidFill>
                  <a:schemeClr val="lt1"/>
                </a:solidFill>
                <a:latin typeface="Arial"/>
                <a:ea typeface="Arial"/>
                <a:cs typeface="Arial"/>
                <a:sym typeface="Arial"/>
              </a:rPr>
              <a:t>Lorem ipsum dolor sit amet, consectetur adipiscing elit, sed do eiusmod tempor incididunt ut labore et dolore magna aliqua. Adipiscing tristique risus nec feugiat in fermentum posuere urna. Hendrerit gravida rutrum quisque non tellus orci ac auctor augue. </a:t>
            </a:r>
            <a:endParaRPr/>
          </a:p>
        </p:txBody>
      </p:sp>
      <p:sp>
        <p:nvSpPr>
          <p:cNvPr id="150" name="Google Shape;150;p22"/>
          <p:cNvSpPr txBox="1">
            <a:spLocks noGrp="1"/>
          </p:cNvSpPr>
          <p:nvPr>
            <p:ph type="sldNum" idx="12"/>
          </p:nvPr>
        </p:nvSpPr>
        <p:spPr>
          <a:xfrm>
            <a:off x="11503152" y="6402070"/>
            <a:ext cx="320040" cy="18288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800" b="0">
                <a:solidFill>
                  <a:schemeClr val="dk1"/>
                </a:solidFill>
                <a:latin typeface="Arial"/>
                <a:ea typeface="Arial"/>
                <a:cs typeface="Arial"/>
                <a:sym typeface="Arial"/>
              </a:defRPr>
            </a:lvl1pPr>
            <a:lvl2pPr marL="0" marR="0" lvl="1" indent="0" algn="r" rtl="0">
              <a:spcBef>
                <a:spcPts val="0"/>
              </a:spcBef>
              <a:buNone/>
              <a:defRPr sz="800" b="0">
                <a:solidFill>
                  <a:schemeClr val="dk1"/>
                </a:solidFill>
                <a:latin typeface="Arial"/>
                <a:ea typeface="Arial"/>
                <a:cs typeface="Arial"/>
                <a:sym typeface="Arial"/>
              </a:defRPr>
            </a:lvl2pPr>
            <a:lvl3pPr marL="0" marR="0" lvl="2" indent="0" algn="r" rtl="0">
              <a:spcBef>
                <a:spcPts val="0"/>
              </a:spcBef>
              <a:buNone/>
              <a:defRPr sz="800" b="0">
                <a:solidFill>
                  <a:schemeClr val="dk1"/>
                </a:solidFill>
                <a:latin typeface="Arial"/>
                <a:ea typeface="Arial"/>
                <a:cs typeface="Arial"/>
                <a:sym typeface="Arial"/>
              </a:defRPr>
            </a:lvl3pPr>
            <a:lvl4pPr marL="0" marR="0" lvl="3" indent="0" algn="r" rtl="0">
              <a:spcBef>
                <a:spcPts val="0"/>
              </a:spcBef>
              <a:buNone/>
              <a:defRPr sz="800" b="0">
                <a:solidFill>
                  <a:schemeClr val="dk1"/>
                </a:solidFill>
                <a:latin typeface="Arial"/>
                <a:ea typeface="Arial"/>
                <a:cs typeface="Arial"/>
                <a:sym typeface="Arial"/>
              </a:defRPr>
            </a:lvl4pPr>
            <a:lvl5pPr marL="0" marR="0" lvl="4" indent="0" algn="r" rtl="0">
              <a:spcBef>
                <a:spcPts val="0"/>
              </a:spcBef>
              <a:buNone/>
              <a:defRPr sz="800" b="0">
                <a:solidFill>
                  <a:schemeClr val="dk1"/>
                </a:solidFill>
                <a:latin typeface="Arial"/>
                <a:ea typeface="Arial"/>
                <a:cs typeface="Arial"/>
                <a:sym typeface="Arial"/>
              </a:defRPr>
            </a:lvl5pPr>
            <a:lvl6pPr marL="0" marR="0" lvl="5" indent="0" algn="r" rtl="0">
              <a:spcBef>
                <a:spcPts val="0"/>
              </a:spcBef>
              <a:buNone/>
              <a:defRPr sz="800" b="0">
                <a:solidFill>
                  <a:schemeClr val="dk1"/>
                </a:solidFill>
                <a:latin typeface="Arial"/>
                <a:ea typeface="Arial"/>
                <a:cs typeface="Arial"/>
                <a:sym typeface="Arial"/>
              </a:defRPr>
            </a:lvl6pPr>
            <a:lvl7pPr marL="0" marR="0" lvl="6" indent="0" algn="r" rtl="0">
              <a:spcBef>
                <a:spcPts val="0"/>
              </a:spcBef>
              <a:buNone/>
              <a:defRPr sz="800" b="0">
                <a:solidFill>
                  <a:schemeClr val="dk1"/>
                </a:solidFill>
                <a:latin typeface="Arial"/>
                <a:ea typeface="Arial"/>
                <a:cs typeface="Arial"/>
                <a:sym typeface="Arial"/>
              </a:defRPr>
            </a:lvl7pPr>
            <a:lvl8pPr marL="0" marR="0" lvl="7" indent="0" algn="r" rtl="0">
              <a:spcBef>
                <a:spcPts val="0"/>
              </a:spcBef>
              <a:buNone/>
              <a:defRPr sz="800" b="0">
                <a:solidFill>
                  <a:schemeClr val="dk1"/>
                </a:solidFill>
                <a:latin typeface="Arial"/>
                <a:ea typeface="Arial"/>
                <a:cs typeface="Arial"/>
                <a:sym typeface="Arial"/>
              </a:defRPr>
            </a:lvl8pPr>
            <a:lvl9pPr marL="0" marR="0" lvl="8" indent="0" algn="r" rtl="0">
              <a:spcBef>
                <a:spcPts val="0"/>
              </a:spcBef>
              <a:buNone/>
              <a:defRPr sz="800" b="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ext Cluster 03">
  <p:cSld name="Text Cluster 03">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365760" y="365760"/>
            <a:ext cx="7205471" cy="9144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23"/>
          <p:cNvSpPr txBox="1">
            <a:spLocks noGrp="1"/>
          </p:cNvSpPr>
          <p:nvPr>
            <p:ph type="body" idx="1"/>
          </p:nvPr>
        </p:nvSpPr>
        <p:spPr>
          <a:xfrm>
            <a:off x="7708392" y="365125"/>
            <a:ext cx="2331720" cy="2332355"/>
          </a:xfrm>
          <a:prstGeom prst="rect">
            <a:avLst/>
          </a:prstGeom>
          <a:solidFill>
            <a:srgbClr val="881E87"/>
          </a:solidFill>
          <a:ln>
            <a:noFill/>
          </a:ln>
        </p:spPr>
        <p:txBody>
          <a:bodyPr spcFirstLastPara="1" wrap="square" lIns="274300" tIns="274300" rIns="182875" bIns="182875" anchor="t" anchorCtr="0">
            <a:noAutofit/>
          </a:bodyPr>
          <a:lstStyle>
            <a:lvl1pPr marL="457200" lvl="0" indent="-228600" algn="l">
              <a:lnSpc>
                <a:spcPct val="100000"/>
              </a:lnSpc>
              <a:spcBef>
                <a:spcPts val="1200"/>
              </a:spcBef>
              <a:spcAft>
                <a:spcPts val="0"/>
              </a:spcAft>
              <a:buClr>
                <a:schemeClr val="lt1"/>
              </a:buClr>
              <a:buSzPts val="1600"/>
              <a:buNone/>
              <a:defRPr sz="1600">
                <a:solidFill>
                  <a:schemeClr val="lt1"/>
                </a:solidFill>
              </a:defRPr>
            </a:lvl1pPr>
            <a:lvl2pPr marL="914400" lvl="1" indent="-330200" algn="l">
              <a:lnSpc>
                <a:spcPct val="100000"/>
              </a:lnSpc>
              <a:spcBef>
                <a:spcPts val="1200"/>
              </a:spcBef>
              <a:spcAft>
                <a:spcPts val="0"/>
              </a:spcAft>
              <a:buClr>
                <a:schemeClr val="lt1"/>
              </a:buClr>
              <a:buSzPts val="1600"/>
              <a:buFont typeface="Arial"/>
              <a:buChar char="•"/>
              <a:defRPr sz="1600">
                <a:solidFill>
                  <a:schemeClr val="lt1"/>
                </a:solidFill>
              </a:defRPr>
            </a:lvl2pPr>
            <a:lvl3pPr marL="1371600" lvl="2" indent="-330200" algn="l">
              <a:lnSpc>
                <a:spcPct val="100000"/>
              </a:lnSpc>
              <a:spcBef>
                <a:spcPts val="300"/>
              </a:spcBef>
              <a:spcAft>
                <a:spcPts val="0"/>
              </a:spcAft>
              <a:buClr>
                <a:schemeClr val="lt1"/>
              </a:buClr>
              <a:buSzPts val="1600"/>
              <a:buChar char="–"/>
              <a:defRPr sz="1600">
                <a:solidFill>
                  <a:schemeClr val="lt1"/>
                </a:solidFill>
              </a:defRPr>
            </a:lvl3pPr>
            <a:lvl4pPr marL="1828800" lvl="3" indent="-330200" algn="l">
              <a:lnSpc>
                <a:spcPct val="100000"/>
              </a:lnSpc>
              <a:spcBef>
                <a:spcPts val="300"/>
              </a:spcBef>
              <a:spcAft>
                <a:spcPts val="0"/>
              </a:spcAft>
              <a:buClr>
                <a:schemeClr val="lt1"/>
              </a:buClr>
              <a:buSzPts val="1600"/>
              <a:buChar char="–"/>
              <a:defRPr sz="1600">
                <a:solidFill>
                  <a:schemeClr val="lt1"/>
                </a:solidFill>
              </a:defRPr>
            </a:lvl4pPr>
            <a:lvl5pPr marL="2286000" lvl="4" indent="-330200" algn="l">
              <a:lnSpc>
                <a:spcPct val="100000"/>
              </a:lnSpc>
              <a:spcBef>
                <a:spcPts val="300"/>
              </a:spcBef>
              <a:spcAft>
                <a:spcPts val="0"/>
              </a:spcAft>
              <a:buClr>
                <a:schemeClr val="lt1"/>
              </a:buClr>
              <a:buSzPts val="1600"/>
              <a:buChar char="–"/>
              <a:defRPr sz="1600">
                <a:solidFill>
                  <a:schemeClr val="lt1"/>
                </a:solidFill>
              </a:defRPr>
            </a:lvl5pPr>
            <a:lvl6pPr marL="2743200" lvl="5" indent="-330200" algn="l">
              <a:lnSpc>
                <a:spcPct val="100000"/>
              </a:lnSpc>
              <a:spcBef>
                <a:spcPts val="300"/>
              </a:spcBef>
              <a:spcAft>
                <a:spcPts val="0"/>
              </a:spcAft>
              <a:buClr>
                <a:schemeClr val="lt1"/>
              </a:buClr>
              <a:buSzPts val="1600"/>
              <a:buChar char="–"/>
              <a:defRPr sz="1600">
                <a:solidFill>
                  <a:schemeClr val="lt1"/>
                </a:solidFill>
              </a:defRPr>
            </a:lvl6pPr>
            <a:lvl7pPr marL="3200400" lvl="6" indent="-330200" algn="l">
              <a:lnSpc>
                <a:spcPct val="100000"/>
              </a:lnSpc>
              <a:spcBef>
                <a:spcPts val="300"/>
              </a:spcBef>
              <a:spcAft>
                <a:spcPts val="0"/>
              </a:spcAft>
              <a:buClr>
                <a:schemeClr val="lt1"/>
              </a:buClr>
              <a:buSzPts val="1600"/>
              <a:buChar char="–"/>
              <a:defRPr sz="1600">
                <a:solidFill>
                  <a:schemeClr val="lt1"/>
                </a:solidFill>
              </a:defRPr>
            </a:lvl7pPr>
            <a:lvl8pPr marL="3657600" lvl="7" indent="-330200" algn="l">
              <a:lnSpc>
                <a:spcPct val="100000"/>
              </a:lnSpc>
              <a:spcBef>
                <a:spcPts val="300"/>
              </a:spcBef>
              <a:spcAft>
                <a:spcPts val="0"/>
              </a:spcAft>
              <a:buClr>
                <a:schemeClr val="lt1"/>
              </a:buClr>
              <a:buSzPts val="1600"/>
              <a:buChar char="–"/>
              <a:defRPr sz="1600">
                <a:solidFill>
                  <a:schemeClr val="lt1"/>
                </a:solidFill>
              </a:defRPr>
            </a:lvl8pPr>
            <a:lvl9pPr marL="4114800" lvl="8" indent="-330200" algn="l">
              <a:lnSpc>
                <a:spcPct val="100000"/>
              </a:lnSpc>
              <a:spcBef>
                <a:spcPts val="300"/>
              </a:spcBef>
              <a:spcAft>
                <a:spcPts val="0"/>
              </a:spcAft>
              <a:buClr>
                <a:schemeClr val="lt1"/>
              </a:buClr>
              <a:buSzPts val="1600"/>
              <a:buChar char="–"/>
              <a:defRPr sz="1600">
                <a:solidFill>
                  <a:schemeClr val="lt1"/>
                </a:solidFill>
              </a:defRPr>
            </a:lvl9pPr>
          </a:lstStyle>
          <a:p>
            <a:endParaRPr/>
          </a:p>
        </p:txBody>
      </p:sp>
      <p:sp>
        <p:nvSpPr>
          <p:cNvPr id="154" name="Google Shape;154;p23"/>
          <p:cNvSpPr txBox="1">
            <a:spLocks noGrp="1"/>
          </p:cNvSpPr>
          <p:nvPr>
            <p:ph type="body" idx="2"/>
          </p:nvPr>
        </p:nvSpPr>
        <p:spPr>
          <a:xfrm>
            <a:off x="2286000" y="1828801"/>
            <a:ext cx="5285231" cy="1874519"/>
          </a:xfrm>
          <a:prstGeom prst="rect">
            <a:avLst/>
          </a:prstGeom>
          <a:solidFill>
            <a:srgbClr val="0097AC"/>
          </a:solidFill>
          <a:ln>
            <a:noFill/>
          </a:ln>
        </p:spPr>
        <p:txBody>
          <a:bodyPr spcFirstLastPara="1" wrap="square" lIns="274300" tIns="274300" rIns="182875" bIns="182875" anchor="t" anchorCtr="0">
            <a:noAutofit/>
          </a:bodyPr>
          <a:lstStyle>
            <a:lvl1pPr marL="457200" lvl="0" indent="-228600" algn="l">
              <a:lnSpc>
                <a:spcPct val="100000"/>
              </a:lnSpc>
              <a:spcBef>
                <a:spcPts val="1200"/>
              </a:spcBef>
              <a:spcAft>
                <a:spcPts val="0"/>
              </a:spcAft>
              <a:buClr>
                <a:schemeClr val="lt1"/>
              </a:buClr>
              <a:buSzPts val="1600"/>
              <a:buNone/>
              <a:defRPr sz="1600">
                <a:solidFill>
                  <a:schemeClr val="lt1"/>
                </a:solidFill>
              </a:defRPr>
            </a:lvl1pPr>
            <a:lvl2pPr marL="914400" lvl="1" indent="-330200" algn="l">
              <a:lnSpc>
                <a:spcPct val="100000"/>
              </a:lnSpc>
              <a:spcBef>
                <a:spcPts val="1200"/>
              </a:spcBef>
              <a:spcAft>
                <a:spcPts val="0"/>
              </a:spcAft>
              <a:buClr>
                <a:schemeClr val="lt1"/>
              </a:buClr>
              <a:buSzPts val="1600"/>
              <a:buFont typeface="Arial"/>
              <a:buChar char="•"/>
              <a:defRPr sz="1600">
                <a:solidFill>
                  <a:schemeClr val="lt1"/>
                </a:solidFill>
              </a:defRPr>
            </a:lvl2pPr>
            <a:lvl3pPr marL="1371600" lvl="2" indent="-330200" algn="l">
              <a:lnSpc>
                <a:spcPct val="100000"/>
              </a:lnSpc>
              <a:spcBef>
                <a:spcPts val="300"/>
              </a:spcBef>
              <a:spcAft>
                <a:spcPts val="0"/>
              </a:spcAft>
              <a:buClr>
                <a:schemeClr val="lt1"/>
              </a:buClr>
              <a:buSzPts val="1600"/>
              <a:buChar char="–"/>
              <a:defRPr sz="1600">
                <a:solidFill>
                  <a:schemeClr val="lt1"/>
                </a:solidFill>
              </a:defRPr>
            </a:lvl3pPr>
            <a:lvl4pPr marL="1828800" lvl="3" indent="-330200" algn="l">
              <a:lnSpc>
                <a:spcPct val="100000"/>
              </a:lnSpc>
              <a:spcBef>
                <a:spcPts val="300"/>
              </a:spcBef>
              <a:spcAft>
                <a:spcPts val="0"/>
              </a:spcAft>
              <a:buClr>
                <a:schemeClr val="lt1"/>
              </a:buClr>
              <a:buSzPts val="1600"/>
              <a:buChar char="–"/>
              <a:defRPr sz="1600">
                <a:solidFill>
                  <a:schemeClr val="lt1"/>
                </a:solidFill>
              </a:defRPr>
            </a:lvl4pPr>
            <a:lvl5pPr marL="2286000" lvl="4" indent="-330200" algn="l">
              <a:lnSpc>
                <a:spcPct val="100000"/>
              </a:lnSpc>
              <a:spcBef>
                <a:spcPts val="300"/>
              </a:spcBef>
              <a:spcAft>
                <a:spcPts val="0"/>
              </a:spcAft>
              <a:buClr>
                <a:schemeClr val="lt1"/>
              </a:buClr>
              <a:buSzPts val="1600"/>
              <a:buChar char="–"/>
              <a:defRPr sz="1600">
                <a:solidFill>
                  <a:schemeClr val="lt1"/>
                </a:solidFill>
              </a:defRPr>
            </a:lvl5pPr>
            <a:lvl6pPr marL="2743200" lvl="5" indent="-330200" algn="l">
              <a:lnSpc>
                <a:spcPct val="100000"/>
              </a:lnSpc>
              <a:spcBef>
                <a:spcPts val="300"/>
              </a:spcBef>
              <a:spcAft>
                <a:spcPts val="0"/>
              </a:spcAft>
              <a:buClr>
                <a:schemeClr val="lt1"/>
              </a:buClr>
              <a:buSzPts val="1600"/>
              <a:buChar char="–"/>
              <a:defRPr sz="1600">
                <a:solidFill>
                  <a:schemeClr val="lt1"/>
                </a:solidFill>
              </a:defRPr>
            </a:lvl6pPr>
            <a:lvl7pPr marL="3200400" lvl="6" indent="-330200" algn="l">
              <a:lnSpc>
                <a:spcPct val="100000"/>
              </a:lnSpc>
              <a:spcBef>
                <a:spcPts val="300"/>
              </a:spcBef>
              <a:spcAft>
                <a:spcPts val="0"/>
              </a:spcAft>
              <a:buClr>
                <a:schemeClr val="lt1"/>
              </a:buClr>
              <a:buSzPts val="1600"/>
              <a:buChar char="–"/>
              <a:defRPr sz="1600">
                <a:solidFill>
                  <a:schemeClr val="lt1"/>
                </a:solidFill>
              </a:defRPr>
            </a:lvl7pPr>
            <a:lvl8pPr marL="3657600" lvl="7" indent="-330200" algn="l">
              <a:lnSpc>
                <a:spcPct val="100000"/>
              </a:lnSpc>
              <a:spcBef>
                <a:spcPts val="300"/>
              </a:spcBef>
              <a:spcAft>
                <a:spcPts val="0"/>
              </a:spcAft>
              <a:buClr>
                <a:schemeClr val="lt1"/>
              </a:buClr>
              <a:buSzPts val="1600"/>
              <a:buChar char="–"/>
              <a:defRPr sz="1600">
                <a:solidFill>
                  <a:schemeClr val="lt1"/>
                </a:solidFill>
              </a:defRPr>
            </a:lvl8pPr>
            <a:lvl9pPr marL="4114800" lvl="8" indent="-330200" algn="l">
              <a:lnSpc>
                <a:spcPct val="100000"/>
              </a:lnSpc>
              <a:spcBef>
                <a:spcPts val="300"/>
              </a:spcBef>
              <a:spcAft>
                <a:spcPts val="0"/>
              </a:spcAft>
              <a:buClr>
                <a:schemeClr val="lt1"/>
              </a:buClr>
              <a:buSzPts val="1600"/>
              <a:buChar char="–"/>
              <a:defRPr sz="1600">
                <a:solidFill>
                  <a:schemeClr val="lt1"/>
                </a:solidFill>
              </a:defRPr>
            </a:lvl9pPr>
          </a:lstStyle>
          <a:p>
            <a:endParaRPr/>
          </a:p>
        </p:txBody>
      </p:sp>
      <p:sp>
        <p:nvSpPr>
          <p:cNvPr id="155" name="Google Shape;155;p23"/>
          <p:cNvSpPr txBox="1">
            <a:spLocks noGrp="1"/>
          </p:cNvSpPr>
          <p:nvPr>
            <p:ph type="body" idx="3"/>
          </p:nvPr>
        </p:nvSpPr>
        <p:spPr>
          <a:xfrm>
            <a:off x="7708392" y="2834640"/>
            <a:ext cx="4114800" cy="3246120"/>
          </a:xfrm>
          <a:prstGeom prst="rect">
            <a:avLst/>
          </a:prstGeom>
          <a:solidFill>
            <a:srgbClr val="006E74"/>
          </a:solidFill>
          <a:ln>
            <a:noFill/>
          </a:ln>
        </p:spPr>
        <p:txBody>
          <a:bodyPr spcFirstLastPara="1" wrap="square" lIns="274300" tIns="274300" rIns="182875" bIns="182875" anchor="t" anchorCtr="0">
            <a:noAutofit/>
          </a:bodyPr>
          <a:lstStyle>
            <a:lvl1pPr marL="457200" lvl="0" indent="-228600" algn="l">
              <a:lnSpc>
                <a:spcPct val="100000"/>
              </a:lnSpc>
              <a:spcBef>
                <a:spcPts val="1200"/>
              </a:spcBef>
              <a:spcAft>
                <a:spcPts val="0"/>
              </a:spcAft>
              <a:buClr>
                <a:schemeClr val="lt1"/>
              </a:buClr>
              <a:buSzPts val="1600"/>
              <a:buNone/>
              <a:defRPr sz="1600">
                <a:solidFill>
                  <a:schemeClr val="lt1"/>
                </a:solidFill>
              </a:defRPr>
            </a:lvl1pPr>
            <a:lvl2pPr marL="914400" lvl="1" indent="-330200" algn="l">
              <a:lnSpc>
                <a:spcPct val="100000"/>
              </a:lnSpc>
              <a:spcBef>
                <a:spcPts val="1200"/>
              </a:spcBef>
              <a:spcAft>
                <a:spcPts val="0"/>
              </a:spcAft>
              <a:buClr>
                <a:schemeClr val="lt1"/>
              </a:buClr>
              <a:buSzPts val="1600"/>
              <a:buFont typeface="Arial"/>
              <a:buChar char="•"/>
              <a:defRPr sz="1600">
                <a:solidFill>
                  <a:schemeClr val="lt1"/>
                </a:solidFill>
              </a:defRPr>
            </a:lvl2pPr>
            <a:lvl3pPr marL="1371600" lvl="2" indent="-330200" algn="l">
              <a:lnSpc>
                <a:spcPct val="100000"/>
              </a:lnSpc>
              <a:spcBef>
                <a:spcPts val="300"/>
              </a:spcBef>
              <a:spcAft>
                <a:spcPts val="0"/>
              </a:spcAft>
              <a:buClr>
                <a:schemeClr val="lt1"/>
              </a:buClr>
              <a:buSzPts val="1600"/>
              <a:buChar char="–"/>
              <a:defRPr sz="1600">
                <a:solidFill>
                  <a:schemeClr val="lt1"/>
                </a:solidFill>
              </a:defRPr>
            </a:lvl3pPr>
            <a:lvl4pPr marL="1828800" lvl="3" indent="-330200" algn="l">
              <a:lnSpc>
                <a:spcPct val="100000"/>
              </a:lnSpc>
              <a:spcBef>
                <a:spcPts val="300"/>
              </a:spcBef>
              <a:spcAft>
                <a:spcPts val="0"/>
              </a:spcAft>
              <a:buClr>
                <a:schemeClr val="lt1"/>
              </a:buClr>
              <a:buSzPts val="1600"/>
              <a:buChar char="–"/>
              <a:defRPr sz="1600">
                <a:solidFill>
                  <a:schemeClr val="lt1"/>
                </a:solidFill>
              </a:defRPr>
            </a:lvl4pPr>
            <a:lvl5pPr marL="2286000" lvl="4" indent="-330200" algn="l">
              <a:lnSpc>
                <a:spcPct val="100000"/>
              </a:lnSpc>
              <a:spcBef>
                <a:spcPts val="300"/>
              </a:spcBef>
              <a:spcAft>
                <a:spcPts val="0"/>
              </a:spcAft>
              <a:buClr>
                <a:schemeClr val="lt1"/>
              </a:buClr>
              <a:buSzPts val="1600"/>
              <a:buChar char="–"/>
              <a:defRPr sz="1600">
                <a:solidFill>
                  <a:schemeClr val="lt1"/>
                </a:solidFill>
              </a:defRPr>
            </a:lvl5pPr>
            <a:lvl6pPr marL="2743200" lvl="5" indent="-330200" algn="l">
              <a:lnSpc>
                <a:spcPct val="100000"/>
              </a:lnSpc>
              <a:spcBef>
                <a:spcPts val="300"/>
              </a:spcBef>
              <a:spcAft>
                <a:spcPts val="0"/>
              </a:spcAft>
              <a:buClr>
                <a:schemeClr val="lt1"/>
              </a:buClr>
              <a:buSzPts val="1600"/>
              <a:buChar char="–"/>
              <a:defRPr sz="1600">
                <a:solidFill>
                  <a:schemeClr val="lt1"/>
                </a:solidFill>
              </a:defRPr>
            </a:lvl6pPr>
            <a:lvl7pPr marL="3200400" lvl="6" indent="-330200" algn="l">
              <a:lnSpc>
                <a:spcPct val="100000"/>
              </a:lnSpc>
              <a:spcBef>
                <a:spcPts val="300"/>
              </a:spcBef>
              <a:spcAft>
                <a:spcPts val="0"/>
              </a:spcAft>
              <a:buClr>
                <a:schemeClr val="lt1"/>
              </a:buClr>
              <a:buSzPts val="1600"/>
              <a:buChar char="–"/>
              <a:defRPr sz="1600">
                <a:solidFill>
                  <a:schemeClr val="lt1"/>
                </a:solidFill>
              </a:defRPr>
            </a:lvl7pPr>
            <a:lvl8pPr marL="3657600" lvl="7" indent="-330200" algn="l">
              <a:lnSpc>
                <a:spcPct val="100000"/>
              </a:lnSpc>
              <a:spcBef>
                <a:spcPts val="300"/>
              </a:spcBef>
              <a:spcAft>
                <a:spcPts val="0"/>
              </a:spcAft>
              <a:buClr>
                <a:schemeClr val="lt1"/>
              </a:buClr>
              <a:buSzPts val="1600"/>
              <a:buChar char="–"/>
              <a:defRPr sz="1600">
                <a:solidFill>
                  <a:schemeClr val="lt1"/>
                </a:solidFill>
              </a:defRPr>
            </a:lvl8pPr>
            <a:lvl9pPr marL="4114800" lvl="8" indent="-330200" algn="l">
              <a:lnSpc>
                <a:spcPct val="100000"/>
              </a:lnSpc>
              <a:spcBef>
                <a:spcPts val="300"/>
              </a:spcBef>
              <a:spcAft>
                <a:spcPts val="0"/>
              </a:spcAft>
              <a:buClr>
                <a:schemeClr val="lt1"/>
              </a:buClr>
              <a:buSzPts val="1600"/>
              <a:buChar char="–"/>
              <a:defRPr sz="1600">
                <a:solidFill>
                  <a:schemeClr val="lt1"/>
                </a:solidFill>
              </a:defRPr>
            </a:lvl9pPr>
          </a:lstStyle>
          <a:p>
            <a:endParaRPr/>
          </a:p>
        </p:txBody>
      </p:sp>
      <p:sp>
        <p:nvSpPr>
          <p:cNvPr id="156" name="Google Shape;156;p23"/>
          <p:cNvSpPr txBox="1">
            <a:spLocks noGrp="1"/>
          </p:cNvSpPr>
          <p:nvPr>
            <p:ph type="body" idx="4"/>
          </p:nvPr>
        </p:nvSpPr>
        <p:spPr>
          <a:xfrm>
            <a:off x="4617720" y="3840480"/>
            <a:ext cx="2953513" cy="2240280"/>
          </a:xfrm>
          <a:prstGeom prst="rect">
            <a:avLst/>
          </a:prstGeom>
          <a:solidFill>
            <a:srgbClr val="003C51"/>
          </a:solidFill>
          <a:ln>
            <a:noFill/>
          </a:ln>
        </p:spPr>
        <p:txBody>
          <a:bodyPr spcFirstLastPara="1" wrap="square" lIns="274300" tIns="274300" rIns="182875" bIns="182875" anchor="t" anchorCtr="0">
            <a:noAutofit/>
          </a:bodyPr>
          <a:lstStyle>
            <a:lvl1pPr marL="457200" lvl="0" indent="-228600" algn="l">
              <a:lnSpc>
                <a:spcPct val="100000"/>
              </a:lnSpc>
              <a:spcBef>
                <a:spcPts val="1200"/>
              </a:spcBef>
              <a:spcAft>
                <a:spcPts val="0"/>
              </a:spcAft>
              <a:buClr>
                <a:schemeClr val="lt1"/>
              </a:buClr>
              <a:buSzPts val="1600"/>
              <a:buNone/>
              <a:defRPr sz="1600">
                <a:solidFill>
                  <a:schemeClr val="lt1"/>
                </a:solidFill>
              </a:defRPr>
            </a:lvl1pPr>
            <a:lvl2pPr marL="914400" lvl="1" indent="-330200" algn="l">
              <a:lnSpc>
                <a:spcPct val="100000"/>
              </a:lnSpc>
              <a:spcBef>
                <a:spcPts val="1200"/>
              </a:spcBef>
              <a:spcAft>
                <a:spcPts val="0"/>
              </a:spcAft>
              <a:buClr>
                <a:schemeClr val="lt1"/>
              </a:buClr>
              <a:buSzPts val="1600"/>
              <a:buFont typeface="Arial"/>
              <a:buChar char="•"/>
              <a:defRPr sz="1600">
                <a:solidFill>
                  <a:schemeClr val="lt1"/>
                </a:solidFill>
              </a:defRPr>
            </a:lvl2pPr>
            <a:lvl3pPr marL="1371600" lvl="2" indent="-330200" algn="l">
              <a:lnSpc>
                <a:spcPct val="100000"/>
              </a:lnSpc>
              <a:spcBef>
                <a:spcPts val="300"/>
              </a:spcBef>
              <a:spcAft>
                <a:spcPts val="0"/>
              </a:spcAft>
              <a:buClr>
                <a:schemeClr val="lt1"/>
              </a:buClr>
              <a:buSzPts val="1600"/>
              <a:buChar char="–"/>
              <a:defRPr sz="1600">
                <a:solidFill>
                  <a:schemeClr val="lt1"/>
                </a:solidFill>
              </a:defRPr>
            </a:lvl3pPr>
            <a:lvl4pPr marL="1828800" lvl="3" indent="-330200" algn="l">
              <a:lnSpc>
                <a:spcPct val="100000"/>
              </a:lnSpc>
              <a:spcBef>
                <a:spcPts val="300"/>
              </a:spcBef>
              <a:spcAft>
                <a:spcPts val="0"/>
              </a:spcAft>
              <a:buClr>
                <a:schemeClr val="lt1"/>
              </a:buClr>
              <a:buSzPts val="1600"/>
              <a:buChar char="–"/>
              <a:defRPr sz="1600">
                <a:solidFill>
                  <a:schemeClr val="lt1"/>
                </a:solidFill>
              </a:defRPr>
            </a:lvl4pPr>
            <a:lvl5pPr marL="2286000" lvl="4" indent="-330200" algn="l">
              <a:lnSpc>
                <a:spcPct val="100000"/>
              </a:lnSpc>
              <a:spcBef>
                <a:spcPts val="300"/>
              </a:spcBef>
              <a:spcAft>
                <a:spcPts val="0"/>
              </a:spcAft>
              <a:buClr>
                <a:schemeClr val="lt1"/>
              </a:buClr>
              <a:buSzPts val="1600"/>
              <a:buChar char="–"/>
              <a:defRPr sz="1600">
                <a:solidFill>
                  <a:schemeClr val="lt1"/>
                </a:solidFill>
              </a:defRPr>
            </a:lvl5pPr>
            <a:lvl6pPr marL="2743200" lvl="5" indent="-330200" algn="l">
              <a:lnSpc>
                <a:spcPct val="100000"/>
              </a:lnSpc>
              <a:spcBef>
                <a:spcPts val="300"/>
              </a:spcBef>
              <a:spcAft>
                <a:spcPts val="0"/>
              </a:spcAft>
              <a:buClr>
                <a:schemeClr val="lt1"/>
              </a:buClr>
              <a:buSzPts val="1600"/>
              <a:buChar char="–"/>
              <a:defRPr sz="1600">
                <a:solidFill>
                  <a:schemeClr val="lt1"/>
                </a:solidFill>
              </a:defRPr>
            </a:lvl6pPr>
            <a:lvl7pPr marL="3200400" lvl="6" indent="-330200" algn="l">
              <a:lnSpc>
                <a:spcPct val="100000"/>
              </a:lnSpc>
              <a:spcBef>
                <a:spcPts val="300"/>
              </a:spcBef>
              <a:spcAft>
                <a:spcPts val="0"/>
              </a:spcAft>
              <a:buClr>
                <a:schemeClr val="lt1"/>
              </a:buClr>
              <a:buSzPts val="1600"/>
              <a:buChar char="–"/>
              <a:defRPr sz="1600">
                <a:solidFill>
                  <a:schemeClr val="lt1"/>
                </a:solidFill>
              </a:defRPr>
            </a:lvl7pPr>
            <a:lvl8pPr marL="3657600" lvl="7" indent="-330200" algn="l">
              <a:lnSpc>
                <a:spcPct val="100000"/>
              </a:lnSpc>
              <a:spcBef>
                <a:spcPts val="300"/>
              </a:spcBef>
              <a:spcAft>
                <a:spcPts val="0"/>
              </a:spcAft>
              <a:buClr>
                <a:schemeClr val="lt1"/>
              </a:buClr>
              <a:buSzPts val="1600"/>
              <a:buChar char="–"/>
              <a:defRPr sz="1600">
                <a:solidFill>
                  <a:schemeClr val="lt1"/>
                </a:solidFill>
              </a:defRPr>
            </a:lvl8pPr>
            <a:lvl9pPr marL="4114800" lvl="8" indent="-330200" algn="l">
              <a:lnSpc>
                <a:spcPct val="100000"/>
              </a:lnSpc>
              <a:spcBef>
                <a:spcPts val="300"/>
              </a:spcBef>
              <a:spcAft>
                <a:spcPts val="0"/>
              </a:spcAft>
              <a:buClr>
                <a:schemeClr val="lt1"/>
              </a:buClr>
              <a:buSzPts val="1600"/>
              <a:buChar char="–"/>
              <a:defRPr sz="1600">
                <a:solidFill>
                  <a:schemeClr val="lt1"/>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pyright and Confidentiality">
  <p:cSld name="Copyright and Confidentiality">
    <p:spTree>
      <p:nvGrpSpPr>
        <p:cNvPr id="1" name="Shape 167"/>
        <p:cNvGrpSpPr/>
        <p:nvPr/>
      </p:nvGrpSpPr>
      <p:grpSpPr>
        <a:xfrm>
          <a:off x="0" y="0"/>
          <a:ext cx="0" cy="0"/>
          <a:chOff x="0" y="0"/>
          <a:chExt cx="0" cy="0"/>
        </a:xfrm>
      </p:grpSpPr>
      <p:sp>
        <p:nvSpPr>
          <p:cNvPr id="168" name="Google Shape;168;p27"/>
          <p:cNvSpPr txBox="1"/>
          <p:nvPr/>
        </p:nvSpPr>
        <p:spPr>
          <a:xfrm>
            <a:off x="365760" y="365760"/>
            <a:ext cx="8184515" cy="9144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3200"/>
              <a:buFont typeface="Arial"/>
              <a:buNone/>
            </a:pPr>
            <a:r>
              <a:rPr lang="en-US" sz="3200" b="1">
                <a:solidFill>
                  <a:schemeClr val="dk1"/>
                </a:solidFill>
                <a:latin typeface="Arial"/>
                <a:ea typeface="Arial"/>
                <a:cs typeface="Arial"/>
                <a:sym typeface="Arial"/>
              </a:rPr>
              <a:t>Copyright and confidentiality notice</a:t>
            </a:r>
            <a:endParaRPr/>
          </a:p>
        </p:txBody>
      </p:sp>
      <p:sp>
        <p:nvSpPr>
          <p:cNvPr id="169" name="Google Shape;169;p27"/>
          <p:cNvSpPr txBox="1"/>
          <p:nvPr/>
        </p:nvSpPr>
        <p:spPr>
          <a:xfrm>
            <a:off x="365761" y="1828800"/>
            <a:ext cx="8183879" cy="425196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Copyright © 2023 by UST Global Inc. All rights reserved.</a:t>
            </a:r>
            <a:endParaRPr/>
          </a:p>
          <a:p>
            <a:pPr marL="0" marR="0" lvl="0" indent="0" algn="l" rtl="0">
              <a:lnSpc>
                <a:spcPct val="100000"/>
              </a:lnSpc>
              <a:spcBef>
                <a:spcPts val="1200"/>
              </a:spcBef>
              <a:spcAft>
                <a:spcPts val="0"/>
              </a:spcAft>
              <a:buNone/>
            </a:pPr>
            <a:r>
              <a:rPr lang="en-US" sz="1800">
                <a:solidFill>
                  <a:schemeClr val="dk1"/>
                </a:solidFill>
                <a:latin typeface="Arial"/>
                <a:ea typeface="Arial"/>
                <a:cs typeface="Arial"/>
                <a:sym typeface="Arial"/>
              </a:rPr>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endParaRPr/>
          </a:p>
          <a:p>
            <a:pPr marL="0" marR="0" lvl="0" indent="0" algn="l" rtl="0">
              <a:lnSpc>
                <a:spcPct val="100000"/>
              </a:lnSpc>
              <a:spcBef>
                <a:spcPts val="1200"/>
              </a:spcBef>
              <a:spcAft>
                <a:spcPts val="0"/>
              </a:spcAft>
              <a:buNone/>
            </a:pPr>
            <a:r>
              <a:rPr lang="en-US" sz="1800">
                <a:solidFill>
                  <a:schemeClr val="dk1"/>
                </a:solidFill>
                <a:latin typeface="Arial"/>
                <a:ea typeface="Arial"/>
                <a:cs typeface="Arial"/>
                <a:sym typeface="Arial"/>
              </a:rPr>
              <a:t>UST</a:t>
            </a:r>
            <a:r>
              <a:rPr lang="en-US" sz="1800" baseline="30000">
                <a:solidFill>
                  <a:schemeClr val="dk1"/>
                </a:solidFill>
                <a:latin typeface="Arial"/>
                <a:ea typeface="Arial"/>
                <a:cs typeface="Arial"/>
                <a:sym typeface="Arial"/>
              </a:rPr>
              <a:t>®</a:t>
            </a:r>
            <a:r>
              <a:rPr lang="en-US" sz="1800">
                <a:solidFill>
                  <a:schemeClr val="dk1"/>
                </a:solidFill>
                <a:latin typeface="Arial"/>
                <a:ea typeface="Arial"/>
                <a:cs typeface="Arial"/>
                <a:sym typeface="Arial"/>
              </a:rPr>
              <a:t> is a registered service mark of UST Global Inc.</a:t>
            </a:r>
            <a:endParaRPr/>
          </a:p>
        </p:txBody>
      </p:sp>
      <p:sp>
        <p:nvSpPr>
          <p:cNvPr id="170" name="Google Shape;170;p27"/>
          <p:cNvSpPr/>
          <p:nvPr/>
        </p:nvSpPr>
        <p:spPr>
          <a:xfrm>
            <a:off x="8870950" y="1828800"/>
            <a:ext cx="2952242" cy="4254500"/>
          </a:xfrm>
          <a:prstGeom prst="rect">
            <a:avLst/>
          </a:prstGeom>
          <a:solidFill>
            <a:srgbClr val="ECECE1"/>
          </a:solidFill>
          <a:ln>
            <a:noFill/>
          </a:ln>
        </p:spPr>
        <p:txBody>
          <a:bodyPr spcFirstLastPara="1" wrap="square" lIns="320025" tIns="320025" rIns="182875" bIns="822950" anchor="t" anchorCtr="0">
            <a:noAutofit/>
          </a:bodyPr>
          <a:lstStyle/>
          <a:p>
            <a:pPr marL="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UST</a:t>
            </a:r>
            <a:endParaRPr/>
          </a:p>
          <a:p>
            <a:pPr marL="0" marR="0" lvl="0" indent="0" algn="l" rtl="0">
              <a:lnSpc>
                <a:spcPct val="100000"/>
              </a:lnSpc>
              <a:spcBef>
                <a:spcPts val="0"/>
              </a:spcBef>
              <a:spcAft>
                <a:spcPts val="0"/>
              </a:spcAft>
              <a:buNone/>
            </a:pPr>
            <a:r>
              <a:rPr lang="en-US" sz="1800" b="0">
                <a:solidFill>
                  <a:schemeClr val="dk1"/>
                </a:solidFill>
                <a:latin typeface="Arial"/>
                <a:ea typeface="Arial"/>
                <a:cs typeface="Arial"/>
                <a:sym typeface="Arial"/>
              </a:rPr>
              <a:t>5 Polaris Way</a:t>
            </a:r>
            <a:endParaRPr/>
          </a:p>
          <a:p>
            <a:pPr marL="0" marR="0" lvl="0" indent="0" algn="l" rtl="0">
              <a:lnSpc>
                <a:spcPct val="100000"/>
              </a:lnSpc>
              <a:spcBef>
                <a:spcPts val="0"/>
              </a:spcBef>
              <a:spcAft>
                <a:spcPts val="0"/>
              </a:spcAft>
              <a:buNone/>
            </a:pPr>
            <a:r>
              <a:rPr lang="en-US" sz="1800" b="0">
                <a:solidFill>
                  <a:schemeClr val="dk1"/>
                </a:solidFill>
                <a:latin typeface="Arial"/>
                <a:ea typeface="Arial"/>
                <a:cs typeface="Arial"/>
                <a:sym typeface="Arial"/>
              </a:rPr>
              <a:t>Aliso Viejo, CA 92656</a:t>
            </a:r>
            <a:endParaRPr/>
          </a:p>
          <a:p>
            <a:pPr marL="0" marR="0" lvl="0" indent="0" algn="l" rtl="0">
              <a:lnSpc>
                <a:spcPct val="100000"/>
              </a:lnSpc>
              <a:spcBef>
                <a:spcPts val="1200"/>
              </a:spcBef>
              <a:spcAft>
                <a:spcPts val="0"/>
              </a:spcAft>
              <a:buNone/>
            </a:pPr>
            <a:r>
              <a:rPr lang="en-US" sz="1800" b="0">
                <a:solidFill>
                  <a:schemeClr val="dk1"/>
                </a:solidFill>
                <a:latin typeface="Arial"/>
                <a:ea typeface="Arial"/>
                <a:cs typeface="Arial"/>
                <a:sym typeface="Arial"/>
              </a:rPr>
              <a:t>T +1 949 716 8757</a:t>
            </a:r>
            <a:endParaRPr/>
          </a:p>
          <a:p>
            <a:pPr marL="0" marR="0" lvl="0" indent="0" algn="l" rtl="0">
              <a:lnSpc>
                <a:spcPct val="100000"/>
              </a:lnSpc>
              <a:spcBef>
                <a:spcPts val="0"/>
              </a:spcBef>
              <a:spcAft>
                <a:spcPts val="0"/>
              </a:spcAft>
              <a:buNone/>
            </a:pPr>
            <a:r>
              <a:rPr lang="en-US" sz="1800" b="0">
                <a:solidFill>
                  <a:schemeClr val="dk1"/>
                </a:solidFill>
                <a:latin typeface="Arial"/>
                <a:ea typeface="Arial"/>
                <a:cs typeface="Arial"/>
                <a:sym typeface="Arial"/>
              </a:rPr>
              <a:t>F +1 949 716 8396</a:t>
            </a:r>
            <a:endParaRPr/>
          </a:p>
          <a:p>
            <a:pPr marL="0" marR="0" lvl="0" indent="0" algn="l" rtl="0">
              <a:lnSpc>
                <a:spcPct val="100000"/>
              </a:lnSpc>
              <a:spcBef>
                <a:spcPts val="1200"/>
              </a:spcBef>
              <a:spcAft>
                <a:spcPts val="0"/>
              </a:spcAft>
              <a:buNone/>
            </a:pPr>
            <a:r>
              <a:rPr lang="en-US" sz="1800" b="1">
                <a:solidFill>
                  <a:schemeClr val="dk1"/>
                </a:solidFill>
                <a:latin typeface="Arial"/>
                <a:ea typeface="Arial"/>
                <a:cs typeface="Arial"/>
                <a:sym typeface="Arial"/>
              </a:rPr>
              <a:t>ust.com</a:t>
            </a:r>
            <a:endParaRPr/>
          </a:p>
        </p:txBody>
      </p:sp>
      <p:sp>
        <p:nvSpPr>
          <p:cNvPr id="171" name="Google Shape;171;p27">
            <a:hlinkClick r:id="rId2"/>
          </p:cNvPr>
          <p:cNvSpPr/>
          <p:nvPr/>
        </p:nvSpPr>
        <p:spPr>
          <a:xfrm>
            <a:off x="9197136" y="5555832"/>
            <a:ext cx="256196" cy="244253"/>
          </a:xfrm>
          <a:custGeom>
            <a:avLst/>
            <a:gdLst/>
            <a:ahLst/>
            <a:cxnLst/>
            <a:rect l="l" t="t" r="r" b="b"/>
            <a:pathLst>
              <a:path w="671" h="641" extrusionOk="0">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2" name="Google Shape;172;p27">
            <a:hlinkClick r:id="rId3"/>
          </p:cNvPr>
          <p:cNvSpPr/>
          <p:nvPr/>
        </p:nvSpPr>
        <p:spPr>
          <a:xfrm>
            <a:off x="9674955" y="5537234"/>
            <a:ext cx="121831" cy="262851"/>
          </a:xfrm>
          <a:custGeom>
            <a:avLst/>
            <a:gdLst/>
            <a:ahLst/>
            <a:cxnLst/>
            <a:rect l="l" t="t" r="r" b="b"/>
            <a:pathLst>
              <a:path w="321" h="690" extrusionOk="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3" name="Google Shape;173;p27">
            <a:hlinkClick r:id="rId4"/>
          </p:cNvPr>
          <p:cNvSpPr/>
          <p:nvPr/>
        </p:nvSpPr>
        <p:spPr>
          <a:xfrm>
            <a:off x="10031913" y="5580629"/>
            <a:ext cx="268783" cy="219456"/>
          </a:xfrm>
          <a:custGeom>
            <a:avLst/>
            <a:gdLst/>
            <a:ahLst/>
            <a:cxnLst/>
            <a:rect l="l" t="t" r="r" b="b"/>
            <a:pathLst>
              <a:path w="709" h="576" extrusionOk="0">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4" name="Google Shape;174;p27">
            <a:hlinkClick r:id="rId5"/>
          </p:cNvPr>
          <p:cNvSpPr/>
          <p:nvPr/>
        </p:nvSpPr>
        <p:spPr>
          <a:xfrm>
            <a:off x="10916563" y="5594887"/>
            <a:ext cx="290762" cy="205198"/>
          </a:xfrm>
          <a:custGeom>
            <a:avLst/>
            <a:gdLst/>
            <a:ahLst/>
            <a:cxnLst/>
            <a:rect l="l" t="t" r="r" b="b"/>
            <a:pathLst>
              <a:path w="768" h="538" extrusionOk="0">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75" name="Google Shape;175;p27" descr="A close up of a sign&#10;&#10;Description automatically generated"/>
          <p:cNvPicPr preferRelativeResize="0"/>
          <p:nvPr/>
        </p:nvPicPr>
        <p:blipFill rotWithShape="1">
          <a:blip r:embed="rId6">
            <a:alphaModFix/>
          </a:blip>
          <a:srcRect/>
          <a:stretch/>
        </p:blipFill>
        <p:spPr>
          <a:xfrm>
            <a:off x="10475771" y="5555833"/>
            <a:ext cx="265741" cy="26285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1150">
          <p15:clr>
            <a:srgbClr val="FBAE40"/>
          </p15:clr>
        </p15:guide>
        <p15:guide id="2" orient="horz" pos="3832">
          <p15:clr>
            <a:srgbClr val="FBAE40"/>
          </p15:clr>
        </p15:guide>
        <p15:guide id="3" pos="5588">
          <p15:clr>
            <a:srgbClr val="FBAE40"/>
          </p15:clr>
        </p15:guide>
        <p15:guide id="4" pos="5786">
          <p15:clr>
            <a:srgbClr val="FBAE40"/>
          </p15:clr>
        </p15:guide>
        <p15:guide id="5" orient="horz" pos="4148">
          <p15:clr>
            <a:srgbClr val="FBAE40"/>
          </p15:clr>
        </p15:guide>
        <p15:guide id="6" pos="538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End Slide">
  <p:cSld name="End Slide">
    <p:bg>
      <p:bgPr>
        <a:solidFill>
          <a:schemeClr val="lt1"/>
        </a:solidFill>
        <a:effectLst/>
      </p:bgPr>
    </p:bg>
    <p:spTree>
      <p:nvGrpSpPr>
        <p:cNvPr id="1" name="Shape 176"/>
        <p:cNvGrpSpPr/>
        <p:nvPr/>
      </p:nvGrpSpPr>
      <p:grpSpPr>
        <a:xfrm>
          <a:off x="0" y="0"/>
          <a:ext cx="0" cy="0"/>
          <a:chOff x="0" y="0"/>
          <a:chExt cx="0" cy="0"/>
        </a:xfrm>
      </p:grpSpPr>
      <p:sp>
        <p:nvSpPr>
          <p:cNvPr id="177" name="Google Shape;177;p28"/>
          <p:cNvSpPr/>
          <p:nvPr/>
        </p:nvSpPr>
        <p:spPr>
          <a:xfrm>
            <a:off x="1188720" y="1234440"/>
            <a:ext cx="11003279" cy="5623559"/>
          </a:xfrm>
          <a:prstGeom prst="rect">
            <a:avLst/>
          </a:prstGeom>
          <a:solidFill>
            <a:srgbClr val="006E7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chemeClr val="dk1"/>
              </a:solidFill>
              <a:latin typeface="Arial"/>
              <a:ea typeface="Arial"/>
              <a:cs typeface="Arial"/>
              <a:sym typeface="Arial"/>
            </a:endParaRPr>
          </a:p>
        </p:txBody>
      </p:sp>
      <p:sp>
        <p:nvSpPr>
          <p:cNvPr id="178" name="Google Shape;178;p28" descr="UST"/>
          <p:cNvSpPr/>
          <p:nvPr/>
        </p:nvSpPr>
        <p:spPr>
          <a:xfrm>
            <a:off x="365125" y="358775"/>
            <a:ext cx="731520" cy="809172"/>
          </a:xfrm>
          <a:custGeom>
            <a:avLst/>
            <a:gdLst/>
            <a:ahLst/>
            <a:cxnLst/>
            <a:rect l="l" t="t" r="r" b="b"/>
            <a:pathLst>
              <a:path w="3998" h="4415" extrusionOk="0">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28"/>
          <p:cNvSpPr txBox="1"/>
          <p:nvPr/>
        </p:nvSpPr>
        <p:spPr>
          <a:xfrm>
            <a:off x="1702053" y="1585468"/>
            <a:ext cx="7178422" cy="2105012"/>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Clr>
                <a:schemeClr val="lt1"/>
              </a:buClr>
              <a:buSzPts val="4800"/>
              <a:buFont typeface="Arial"/>
              <a:buNone/>
            </a:pPr>
            <a:r>
              <a:rPr lang="en-US" sz="4800" b="0">
                <a:solidFill>
                  <a:schemeClr val="lt1"/>
                </a:solidFill>
                <a:latin typeface="Arial"/>
                <a:ea typeface="Arial"/>
                <a:cs typeface="Arial"/>
                <a:sym typeface="Arial"/>
              </a:rPr>
              <a:t>Thank you</a:t>
            </a:r>
            <a:endParaRPr/>
          </a:p>
        </p:txBody>
      </p:sp>
      <p:sp>
        <p:nvSpPr>
          <p:cNvPr id="180" name="Google Shape;180;p28"/>
          <p:cNvSpPr txBox="1">
            <a:spLocks noGrp="1"/>
          </p:cNvSpPr>
          <p:nvPr>
            <p:ph type="body" idx="1"/>
          </p:nvPr>
        </p:nvSpPr>
        <p:spPr>
          <a:xfrm>
            <a:off x="1702053" y="4893617"/>
            <a:ext cx="7178422" cy="1598624"/>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lt1"/>
              </a:buClr>
              <a:buSzPts val="1600"/>
              <a:buFont typeface="Arial"/>
              <a:buNone/>
              <a:defRPr sz="1600">
                <a:solidFill>
                  <a:schemeClr val="lt1"/>
                </a:solidFill>
              </a:defRPr>
            </a:lvl1pPr>
            <a:lvl2pPr marL="914400" lvl="1" indent="-228600" algn="l">
              <a:lnSpc>
                <a:spcPct val="100000"/>
              </a:lnSpc>
              <a:spcBef>
                <a:spcPts val="0"/>
              </a:spcBef>
              <a:spcAft>
                <a:spcPts val="0"/>
              </a:spcAft>
              <a:buClr>
                <a:schemeClr val="lt1"/>
              </a:buClr>
              <a:buSzPts val="1600"/>
              <a:buFont typeface="Arial"/>
              <a:buNone/>
              <a:defRPr sz="1600">
                <a:solidFill>
                  <a:schemeClr val="lt1"/>
                </a:solidFill>
              </a:defRPr>
            </a:lvl2pPr>
            <a:lvl3pPr marL="1371600" lvl="2" indent="-228600" algn="l">
              <a:lnSpc>
                <a:spcPct val="100000"/>
              </a:lnSpc>
              <a:spcBef>
                <a:spcPts val="0"/>
              </a:spcBef>
              <a:spcAft>
                <a:spcPts val="0"/>
              </a:spcAft>
              <a:buClr>
                <a:schemeClr val="lt1"/>
              </a:buClr>
              <a:buSzPts val="1600"/>
              <a:buFont typeface="Arial"/>
              <a:buNone/>
              <a:defRPr sz="1600">
                <a:solidFill>
                  <a:schemeClr val="lt1"/>
                </a:solidFill>
              </a:defRPr>
            </a:lvl3pPr>
            <a:lvl4pPr marL="1828800" lvl="3" indent="-228600" algn="l">
              <a:lnSpc>
                <a:spcPct val="100000"/>
              </a:lnSpc>
              <a:spcBef>
                <a:spcPts val="0"/>
              </a:spcBef>
              <a:spcAft>
                <a:spcPts val="0"/>
              </a:spcAft>
              <a:buClr>
                <a:schemeClr val="lt1"/>
              </a:buClr>
              <a:buSzPts val="1600"/>
              <a:buFont typeface="Arial"/>
              <a:buNone/>
              <a:defRPr sz="1600">
                <a:solidFill>
                  <a:schemeClr val="lt1"/>
                </a:solidFill>
              </a:defRPr>
            </a:lvl4pPr>
            <a:lvl5pPr marL="2286000" lvl="4" indent="-228600" algn="l">
              <a:lnSpc>
                <a:spcPct val="100000"/>
              </a:lnSpc>
              <a:spcBef>
                <a:spcPts val="0"/>
              </a:spcBef>
              <a:spcAft>
                <a:spcPts val="0"/>
              </a:spcAft>
              <a:buClr>
                <a:schemeClr val="lt1"/>
              </a:buClr>
              <a:buSzPts val="1600"/>
              <a:buFont typeface="Arial"/>
              <a:buNone/>
              <a:defRPr sz="1600">
                <a:solidFill>
                  <a:schemeClr val="lt1"/>
                </a:solidFill>
              </a:defRPr>
            </a:lvl5pPr>
            <a:lvl6pPr marL="2743200" lvl="5" indent="-228600" algn="l">
              <a:lnSpc>
                <a:spcPct val="100000"/>
              </a:lnSpc>
              <a:spcBef>
                <a:spcPts val="0"/>
              </a:spcBef>
              <a:spcAft>
                <a:spcPts val="0"/>
              </a:spcAft>
              <a:buClr>
                <a:schemeClr val="lt1"/>
              </a:buClr>
              <a:buSzPts val="1600"/>
              <a:buFont typeface="Arial"/>
              <a:buNone/>
              <a:defRPr sz="1600">
                <a:solidFill>
                  <a:schemeClr val="lt1"/>
                </a:solidFill>
              </a:defRPr>
            </a:lvl6pPr>
            <a:lvl7pPr marL="3200400" lvl="6" indent="-228600" algn="l">
              <a:lnSpc>
                <a:spcPct val="100000"/>
              </a:lnSpc>
              <a:spcBef>
                <a:spcPts val="0"/>
              </a:spcBef>
              <a:spcAft>
                <a:spcPts val="0"/>
              </a:spcAft>
              <a:buClr>
                <a:schemeClr val="lt1"/>
              </a:buClr>
              <a:buSzPts val="1600"/>
              <a:buFont typeface="Arial"/>
              <a:buNone/>
              <a:defRPr sz="1600">
                <a:solidFill>
                  <a:schemeClr val="lt1"/>
                </a:solidFill>
              </a:defRPr>
            </a:lvl7pPr>
            <a:lvl8pPr marL="3657600" lvl="7" indent="-228600" algn="l">
              <a:lnSpc>
                <a:spcPct val="100000"/>
              </a:lnSpc>
              <a:spcBef>
                <a:spcPts val="0"/>
              </a:spcBef>
              <a:spcAft>
                <a:spcPts val="0"/>
              </a:spcAft>
              <a:buClr>
                <a:schemeClr val="lt1"/>
              </a:buClr>
              <a:buSzPts val="1600"/>
              <a:buFont typeface="Arial"/>
              <a:buNone/>
              <a:defRPr sz="1600">
                <a:solidFill>
                  <a:schemeClr val="lt1"/>
                </a:solidFill>
              </a:defRPr>
            </a:lvl8pPr>
            <a:lvl9pPr marL="4114800" lvl="8" indent="-228600" algn="l">
              <a:lnSpc>
                <a:spcPct val="100000"/>
              </a:lnSpc>
              <a:spcBef>
                <a:spcPts val="0"/>
              </a:spcBef>
              <a:spcAft>
                <a:spcPts val="0"/>
              </a:spcAft>
              <a:buClr>
                <a:schemeClr val="lt1"/>
              </a:buClr>
              <a:buSzPts val="1600"/>
              <a:buFont typeface="Arial"/>
              <a:buNone/>
              <a:defRPr sz="1600">
                <a:solidFill>
                  <a:schemeClr val="lt1"/>
                </a:solidFill>
              </a:defRPr>
            </a:lvl9pPr>
          </a:lstStyle>
          <a:p>
            <a:endParaRPr/>
          </a:p>
        </p:txBody>
      </p:sp>
      <p:sp>
        <p:nvSpPr>
          <p:cNvPr id="181" name="Google Shape;181;p28"/>
          <p:cNvSpPr txBox="1"/>
          <p:nvPr/>
        </p:nvSpPr>
        <p:spPr>
          <a:xfrm>
            <a:off x="9188450" y="4893618"/>
            <a:ext cx="2635250" cy="1598624"/>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600"/>
              <a:buFont typeface="Arial"/>
              <a:buNone/>
            </a:pPr>
            <a:r>
              <a:rPr lang="en-US" sz="1600" b="1">
                <a:solidFill>
                  <a:schemeClr val="lt1"/>
                </a:solidFill>
                <a:latin typeface="Arial"/>
                <a:ea typeface="Arial"/>
                <a:cs typeface="Arial"/>
                <a:sym typeface="Arial"/>
              </a:rPr>
              <a:t>ust.com</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5788">
          <p15:clr>
            <a:srgbClr val="FBAE40"/>
          </p15:clr>
        </p15:guide>
        <p15:guide id="2" orient="horz" pos="4090">
          <p15:clr>
            <a:srgbClr val="FBAE40"/>
          </p15:clr>
        </p15:guide>
        <p15:guide id="3" pos="559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82"/>
        <p:cNvGrpSpPr/>
        <p:nvPr/>
      </p:nvGrpSpPr>
      <p:grpSpPr>
        <a:xfrm>
          <a:off x="0" y="0"/>
          <a:ext cx="0" cy="0"/>
          <a:chOff x="0" y="0"/>
          <a:chExt cx="0" cy="0"/>
        </a:xfrm>
      </p:grpSpPr>
      <p:sp>
        <p:nvSpPr>
          <p:cNvPr id="183" name="Google Shape;183;p29"/>
          <p:cNvSpPr/>
          <p:nvPr/>
        </p:nvSpPr>
        <p:spPr>
          <a:xfrm>
            <a:off x="1188720" y="1234440"/>
            <a:ext cx="11003279" cy="5623559"/>
          </a:xfrm>
          <a:prstGeom prst="rect">
            <a:avLst/>
          </a:prstGeom>
          <a:solidFill>
            <a:srgbClr val="006E7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chemeClr val="dk1"/>
              </a:solidFill>
              <a:latin typeface="Arial"/>
              <a:ea typeface="Arial"/>
              <a:cs typeface="Arial"/>
              <a:sym typeface="Arial"/>
            </a:endParaRPr>
          </a:p>
        </p:txBody>
      </p:sp>
      <p:sp>
        <p:nvSpPr>
          <p:cNvPr id="184" name="Google Shape;184;p29" descr="UST"/>
          <p:cNvSpPr/>
          <p:nvPr/>
        </p:nvSpPr>
        <p:spPr>
          <a:xfrm>
            <a:off x="365125" y="358775"/>
            <a:ext cx="731520" cy="809172"/>
          </a:xfrm>
          <a:custGeom>
            <a:avLst/>
            <a:gdLst/>
            <a:ahLst/>
            <a:cxnLst/>
            <a:rect l="l" t="t" r="r" b="b"/>
            <a:pathLst>
              <a:path w="3998" h="4415" extrusionOk="0">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29"/>
          <p:cNvSpPr txBox="1">
            <a:spLocks noGrp="1"/>
          </p:cNvSpPr>
          <p:nvPr>
            <p:ph type="ctrTitle"/>
          </p:nvPr>
        </p:nvSpPr>
        <p:spPr>
          <a:xfrm>
            <a:off x="1702053" y="1585468"/>
            <a:ext cx="8686800" cy="2105012"/>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4800"/>
              <a:buFont typeface="Arial"/>
              <a:buNone/>
              <a:defRPr sz="48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9"/>
          <p:cNvSpPr txBox="1">
            <a:spLocks noGrp="1"/>
          </p:cNvSpPr>
          <p:nvPr>
            <p:ph type="subTitle" idx="1"/>
          </p:nvPr>
        </p:nvSpPr>
        <p:spPr>
          <a:xfrm>
            <a:off x="1702053" y="3931920"/>
            <a:ext cx="8686800" cy="9144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87" name="Google Shape;187;p29"/>
          <p:cNvSpPr txBox="1">
            <a:spLocks noGrp="1"/>
          </p:cNvSpPr>
          <p:nvPr>
            <p:ph type="body" idx="2"/>
          </p:nvPr>
        </p:nvSpPr>
        <p:spPr>
          <a:xfrm>
            <a:off x="1702052" y="5577840"/>
            <a:ext cx="8686800" cy="9144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lt1"/>
              </a:buClr>
              <a:buSzPts val="1600"/>
              <a:buFont typeface="Arial"/>
              <a:buNone/>
              <a:defRPr sz="1600" b="1">
                <a:solidFill>
                  <a:schemeClr val="lt1"/>
                </a:solidFill>
              </a:defRPr>
            </a:lvl1pPr>
            <a:lvl2pPr marL="914400" lvl="1" indent="-228600" algn="l">
              <a:lnSpc>
                <a:spcPct val="100000"/>
              </a:lnSpc>
              <a:spcBef>
                <a:spcPts val="0"/>
              </a:spcBef>
              <a:spcAft>
                <a:spcPts val="0"/>
              </a:spcAft>
              <a:buClr>
                <a:schemeClr val="lt1"/>
              </a:buClr>
              <a:buSzPts val="1600"/>
              <a:buFont typeface="Arial"/>
              <a:buNone/>
              <a:defRPr sz="1600">
                <a:solidFill>
                  <a:schemeClr val="lt1"/>
                </a:solidFill>
              </a:defRPr>
            </a:lvl2pPr>
            <a:lvl3pPr marL="1371600" lvl="2" indent="-228600" algn="l">
              <a:lnSpc>
                <a:spcPct val="100000"/>
              </a:lnSpc>
              <a:spcBef>
                <a:spcPts val="0"/>
              </a:spcBef>
              <a:spcAft>
                <a:spcPts val="0"/>
              </a:spcAft>
              <a:buClr>
                <a:schemeClr val="lt1"/>
              </a:buClr>
              <a:buSzPts val="1600"/>
              <a:buFont typeface="Arial"/>
              <a:buNone/>
              <a:defRPr sz="1600">
                <a:solidFill>
                  <a:schemeClr val="lt1"/>
                </a:solidFill>
              </a:defRPr>
            </a:lvl3pPr>
            <a:lvl4pPr marL="1828800" lvl="3" indent="-228600" algn="l">
              <a:lnSpc>
                <a:spcPct val="100000"/>
              </a:lnSpc>
              <a:spcBef>
                <a:spcPts val="0"/>
              </a:spcBef>
              <a:spcAft>
                <a:spcPts val="0"/>
              </a:spcAft>
              <a:buClr>
                <a:schemeClr val="lt1"/>
              </a:buClr>
              <a:buSzPts val="1600"/>
              <a:buFont typeface="Arial"/>
              <a:buNone/>
              <a:defRPr sz="1600">
                <a:solidFill>
                  <a:schemeClr val="lt1"/>
                </a:solidFill>
              </a:defRPr>
            </a:lvl4pPr>
            <a:lvl5pPr marL="2286000" lvl="4" indent="-228600" algn="l">
              <a:lnSpc>
                <a:spcPct val="100000"/>
              </a:lnSpc>
              <a:spcBef>
                <a:spcPts val="0"/>
              </a:spcBef>
              <a:spcAft>
                <a:spcPts val="0"/>
              </a:spcAft>
              <a:buClr>
                <a:schemeClr val="lt1"/>
              </a:buClr>
              <a:buSzPts val="1600"/>
              <a:buFont typeface="Arial"/>
              <a:buNone/>
              <a:defRPr sz="1600">
                <a:solidFill>
                  <a:schemeClr val="lt1"/>
                </a:solidFill>
              </a:defRPr>
            </a:lvl5pPr>
            <a:lvl6pPr marL="2743200" lvl="5" indent="-228600" algn="l">
              <a:lnSpc>
                <a:spcPct val="100000"/>
              </a:lnSpc>
              <a:spcBef>
                <a:spcPts val="0"/>
              </a:spcBef>
              <a:spcAft>
                <a:spcPts val="0"/>
              </a:spcAft>
              <a:buClr>
                <a:schemeClr val="lt1"/>
              </a:buClr>
              <a:buSzPts val="1600"/>
              <a:buFont typeface="Arial"/>
              <a:buNone/>
              <a:defRPr sz="1600">
                <a:solidFill>
                  <a:schemeClr val="lt1"/>
                </a:solidFill>
              </a:defRPr>
            </a:lvl6pPr>
            <a:lvl7pPr marL="3200400" lvl="6" indent="-228600" algn="l">
              <a:lnSpc>
                <a:spcPct val="100000"/>
              </a:lnSpc>
              <a:spcBef>
                <a:spcPts val="0"/>
              </a:spcBef>
              <a:spcAft>
                <a:spcPts val="0"/>
              </a:spcAft>
              <a:buClr>
                <a:schemeClr val="lt1"/>
              </a:buClr>
              <a:buSzPts val="1600"/>
              <a:buFont typeface="Arial"/>
              <a:buNone/>
              <a:defRPr sz="1600">
                <a:solidFill>
                  <a:schemeClr val="lt1"/>
                </a:solidFill>
              </a:defRPr>
            </a:lvl7pPr>
            <a:lvl8pPr marL="3657600" lvl="7" indent="-228600" algn="l">
              <a:lnSpc>
                <a:spcPct val="100000"/>
              </a:lnSpc>
              <a:spcBef>
                <a:spcPts val="0"/>
              </a:spcBef>
              <a:spcAft>
                <a:spcPts val="0"/>
              </a:spcAft>
              <a:buClr>
                <a:schemeClr val="lt1"/>
              </a:buClr>
              <a:buSzPts val="1600"/>
              <a:buFont typeface="Arial"/>
              <a:buNone/>
              <a:defRPr sz="1600">
                <a:solidFill>
                  <a:schemeClr val="lt1"/>
                </a:solidFill>
              </a:defRPr>
            </a:lvl8pPr>
            <a:lvl9pPr marL="4114800" lvl="8" indent="-228600" algn="l">
              <a:lnSpc>
                <a:spcPct val="100000"/>
              </a:lnSpc>
              <a:spcBef>
                <a:spcPts val="0"/>
              </a:spcBef>
              <a:spcAft>
                <a:spcPts val="0"/>
              </a:spcAft>
              <a:buClr>
                <a:schemeClr val="lt1"/>
              </a:buClr>
              <a:buSzPts val="1600"/>
              <a:buFont typeface="Arial"/>
              <a:buNone/>
              <a:defRPr sz="1600">
                <a:solidFill>
                  <a:schemeClr val="lt1"/>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4090">
          <p15:clr>
            <a:srgbClr val="FBAE40"/>
          </p15:clr>
        </p15:guide>
        <p15:guide id="2" pos="6546">
          <p15:clr>
            <a:srgbClr val="FBAE40"/>
          </p15:clr>
        </p15:guide>
        <p15:guide id="3" orient="horz" pos="776">
          <p15:clr>
            <a:srgbClr val="FBAE40"/>
          </p15:clr>
        </p15:guide>
        <p15:guide id="4" pos="748">
          <p15:clr>
            <a:srgbClr val="FBAE40"/>
          </p15:clr>
        </p15:guide>
        <p15:guide id="5" orient="horz" pos="2160">
          <p15:clr>
            <a:srgbClr val="FBAE40"/>
          </p15:clr>
        </p15:guide>
        <p15:guide id="6" pos="73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rporate Factsheet">
  <p:cSld name="Corporate Factsheet">
    <p:bg>
      <p:bgPr>
        <a:solidFill>
          <a:schemeClr val="lt2"/>
        </a:solidFill>
        <a:effectLst/>
      </p:bgPr>
    </p:bg>
    <p:spTree>
      <p:nvGrpSpPr>
        <p:cNvPr id="1" name="Shape 188"/>
        <p:cNvGrpSpPr/>
        <p:nvPr/>
      </p:nvGrpSpPr>
      <p:grpSpPr>
        <a:xfrm>
          <a:off x="0" y="0"/>
          <a:ext cx="0" cy="0"/>
          <a:chOff x="0" y="0"/>
          <a:chExt cx="0" cy="0"/>
        </a:xfrm>
      </p:grpSpPr>
      <p:sp>
        <p:nvSpPr>
          <p:cNvPr id="189" name="Google Shape;189;p30"/>
          <p:cNvSpPr txBox="1"/>
          <p:nvPr/>
        </p:nvSpPr>
        <p:spPr>
          <a:xfrm>
            <a:off x="365759" y="365760"/>
            <a:ext cx="7318951" cy="1188720"/>
          </a:xfrm>
          <a:prstGeom prst="rect">
            <a:avLst/>
          </a:prstGeom>
          <a:noFill/>
          <a:ln>
            <a:noFill/>
          </a:ln>
        </p:spPr>
        <p:txBody>
          <a:bodyPr spcFirstLastPara="1" wrap="square" lIns="0" tIns="0" rIns="0" bIns="0" anchor="t" anchorCtr="0">
            <a:noAutofit/>
          </a:bodyPr>
          <a:lstStyle/>
          <a:p>
            <a:pPr marL="0" marR="0" lvl="0" indent="0" algn="l" rtl="0">
              <a:lnSpc>
                <a:spcPct val="95000"/>
              </a:lnSpc>
              <a:spcBef>
                <a:spcPts val="0"/>
              </a:spcBef>
              <a:spcAft>
                <a:spcPts val="0"/>
              </a:spcAft>
              <a:buNone/>
            </a:pPr>
            <a:r>
              <a:rPr lang="en-US" sz="3200" b="1">
                <a:solidFill>
                  <a:schemeClr val="dk1"/>
                </a:solidFill>
                <a:latin typeface="Arial"/>
                <a:ea typeface="Arial"/>
                <a:cs typeface="Arial"/>
                <a:sym typeface="Arial"/>
              </a:rPr>
              <a:t>Who we are</a:t>
            </a:r>
            <a:endParaRPr/>
          </a:p>
        </p:txBody>
      </p:sp>
      <p:graphicFrame>
        <p:nvGraphicFramePr>
          <p:cNvPr id="190" name="Google Shape;190;p30"/>
          <p:cNvGraphicFramePr/>
          <p:nvPr/>
        </p:nvGraphicFramePr>
        <p:xfrm>
          <a:off x="365758" y="1554480"/>
          <a:ext cx="3000000" cy="3000000"/>
        </p:xfrm>
        <a:graphic>
          <a:graphicData uri="http://schemas.openxmlformats.org/drawingml/2006/table">
            <a:tbl>
              <a:tblPr>
                <a:noFill/>
                <a:tableStyleId>{CB9BBB4A-AB25-4AE7-8CDE-99BBD4362DFD}</a:tableStyleId>
              </a:tblPr>
              <a:tblGrid>
                <a:gridCol w="4724650">
                  <a:extLst>
                    <a:ext uri="{9D8B030D-6E8A-4147-A177-3AD203B41FA5}">
                      <a16:colId xmlns:a16="http://schemas.microsoft.com/office/drawing/2014/main" val="20000"/>
                    </a:ext>
                  </a:extLst>
                </a:gridCol>
              </a:tblGrid>
              <a:tr h="879475">
                <a:tc>
                  <a:txBody>
                    <a:bodyPr/>
                    <a:lstStyle/>
                    <a:p>
                      <a:pPr marL="0" marR="0" lvl="0" indent="0" algn="l" rtl="0">
                        <a:lnSpc>
                          <a:spcPct val="80000"/>
                        </a:lnSpc>
                        <a:spcBef>
                          <a:spcPts val="0"/>
                        </a:spcBef>
                        <a:spcAft>
                          <a:spcPts val="0"/>
                        </a:spcAft>
                        <a:buNone/>
                      </a:pPr>
                      <a:r>
                        <a:rPr lang="en-US" sz="9600" u="none" strike="noStrike" cap="none"/>
                        <a:t>Impact</a:t>
                      </a:r>
                      <a:endParaRPr/>
                    </a:p>
                    <a:p>
                      <a:pPr marL="0" marR="0" lvl="0" indent="0" algn="l" rtl="0">
                        <a:lnSpc>
                          <a:spcPct val="80000"/>
                        </a:lnSpc>
                        <a:spcBef>
                          <a:spcPts val="0"/>
                        </a:spcBef>
                        <a:spcAft>
                          <a:spcPts val="0"/>
                        </a:spcAft>
                        <a:buNone/>
                      </a:pPr>
                      <a:r>
                        <a:rPr lang="en-US" sz="9600" u="none" strike="noStrike" cap="none"/>
                        <a:t>unbound</a:t>
                      </a:r>
                      <a:endParaRPr/>
                    </a:p>
                  </a:txBody>
                  <a:tcPr marL="0" marR="0" marT="0" marB="0"/>
                </a:tc>
                <a:extLst>
                  <a:ext uri="{0D108BD9-81ED-4DB2-BD59-A6C34878D82A}">
                    <a16:rowId xmlns:a16="http://schemas.microsoft.com/office/drawing/2014/main" val="10000"/>
                  </a:ext>
                </a:extLst>
              </a:tr>
            </a:tbl>
          </a:graphicData>
        </a:graphic>
      </p:graphicFrame>
      <p:sp>
        <p:nvSpPr>
          <p:cNvPr id="191" name="Google Shape;191;p30"/>
          <p:cNvSpPr/>
          <p:nvPr/>
        </p:nvSpPr>
        <p:spPr>
          <a:xfrm>
            <a:off x="1816100" y="4023360"/>
            <a:ext cx="2478659" cy="2059940"/>
          </a:xfrm>
          <a:prstGeom prst="rect">
            <a:avLst/>
          </a:prstGeom>
          <a:solidFill>
            <a:srgbClr val="006E74"/>
          </a:solidFill>
          <a:ln>
            <a:noFill/>
          </a:ln>
        </p:spPr>
        <p:txBody>
          <a:bodyPr spcFirstLastPara="1" wrap="square" lIns="274300" tIns="91425" rIns="91425" bIns="91425" anchor="ctr"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Transforming the world's best companies through the power of technology.</a:t>
            </a:r>
            <a:endParaRPr/>
          </a:p>
        </p:txBody>
      </p:sp>
      <p:grpSp>
        <p:nvGrpSpPr>
          <p:cNvPr id="192" name="Google Shape;192;p30"/>
          <p:cNvGrpSpPr/>
          <p:nvPr/>
        </p:nvGrpSpPr>
        <p:grpSpPr>
          <a:xfrm>
            <a:off x="5611672" y="-1"/>
            <a:ext cx="5489145" cy="6858001"/>
            <a:chOff x="5611672" y="-1"/>
            <a:chExt cx="5489145" cy="6858001"/>
          </a:xfrm>
        </p:grpSpPr>
        <p:cxnSp>
          <p:nvCxnSpPr>
            <p:cNvPr id="193" name="Google Shape;193;p30"/>
            <p:cNvCxnSpPr/>
            <p:nvPr/>
          </p:nvCxnSpPr>
          <p:spPr>
            <a:xfrm>
              <a:off x="7900416" y="-1"/>
              <a:ext cx="0" cy="868680"/>
            </a:xfrm>
            <a:prstGeom prst="straightConnector1">
              <a:avLst/>
            </a:prstGeom>
            <a:noFill/>
            <a:ln w="12700" cap="flat" cmpd="sng">
              <a:solidFill>
                <a:srgbClr val="231F20"/>
              </a:solidFill>
              <a:prstDash val="solid"/>
              <a:round/>
              <a:headEnd type="none" w="sm" len="sm"/>
              <a:tailEnd type="none" w="sm" len="sm"/>
            </a:ln>
          </p:spPr>
        </p:cxnSp>
        <p:sp>
          <p:nvSpPr>
            <p:cNvPr id="194" name="Google Shape;194;p30"/>
            <p:cNvSpPr txBox="1"/>
            <p:nvPr/>
          </p:nvSpPr>
          <p:spPr>
            <a:xfrm>
              <a:off x="7900416" y="868679"/>
              <a:ext cx="3200400" cy="1054099"/>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000" b="1">
                  <a:solidFill>
                    <a:schemeClr val="dk1"/>
                  </a:solidFill>
                  <a:latin typeface="Arial"/>
                  <a:ea typeface="Arial"/>
                  <a:cs typeface="Arial"/>
                  <a:sym typeface="Arial"/>
                </a:rPr>
                <a:t>Our history</a:t>
              </a:r>
              <a:endParaRPr/>
            </a:p>
            <a:p>
              <a:pPr marL="0" marR="0" lvl="0" indent="0" algn="l" rtl="0">
                <a:spcBef>
                  <a:spcPts val="600"/>
                </a:spcBef>
                <a:spcAft>
                  <a:spcPts val="0"/>
                </a:spcAft>
                <a:buNone/>
              </a:pPr>
              <a:r>
                <a:rPr lang="en-US" sz="1000">
                  <a:solidFill>
                    <a:schemeClr val="dk1"/>
                  </a:solidFill>
                  <a:latin typeface="Arial"/>
                  <a:ea typeface="Arial"/>
                  <a:cs typeface="Arial"/>
                  <a:sym typeface="Arial"/>
                </a:rPr>
                <a:t>Born digital in 1999</a:t>
              </a:r>
              <a:endParaRPr/>
            </a:p>
            <a:p>
              <a:pPr marL="0" marR="0" lvl="0" indent="0" algn="l" rtl="0">
                <a:spcBef>
                  <a:spcPts val="300"/>
                </a:spcBef>
                <a:spcAft>
                  <a:spcPts val="0"/>
                </a:spcAft>
                <a:buNone/>
              </a:pPr>
              <a:r>
                <a:rPr lang="en-US" sz="1000">
                  <a:solidFill>
                    <a:schemeClr val="dk1"/>
                  </a:solidFill>
                  <a:latin typeface="Arial"/>
                  <a:ea typeface="Arial"/>
                  <a:cs typeface="Arial"/>
                  <a:sym typeface="Arial"/>
                </a:rPr>
                <a:t>HQ. Orange County, CA</a:t>
              </a:r>
              <a:endParaRPr/>
            </a:p>
            <a:p>
              <a:pPr marL="0" marR="0" lvl="0" indent="0" algn="l" rtl="0">
                <a:spcBef>
                  <a:spcPts val="300"/>
                </a:spcBef>
                <a:spcAft>
                  <a:spcPts val="0"/>
                </a:spcAft>
                <a:buNone/>
              </a:pPr>
              <a:r>
                <a:rPr lang="en-US" sz="1000">
                  <a:solidFill>
                    <a:schemeClr val="dk1"/>
                  </a:solidFill>
                  <a:latin typeface="Arial"/>
                  <a:ea typeface="Arial"/>
                  <a:cs typeface="Arial"/>
                  <a:sym typeface="Arial"/>
                </a:rPr>
                <a:t>30,000⁺ employees</a:t>
              </a:r>
              <a:endParaRPr/>
            </a:p>
            <a:p>
              <a:pPr marL="0" marR="0" lvl="0" indent="0" algn="l" rtl="0">
                <a:spcBef>
                  <a:spcPts val="300"/>
                </a:spcBef>
                <a:spcAft>
                  <a:spcPts val="0"/>
                </a:spcAft>
                <a:buNone/>
              </a:pPr>
              <a:r>
                <a:rPr lang="en-US" sz="1000">
                  <a:solidFill>
                    <a:schemeClr val="dk1"/>
                  </a:solidFill>
                  <a:latin typeface="Arial"/>
                  <a:ea typeface="Arial"/>
                  <a:cs typeface="Arial"/>
                  <a:sym typeface="Arial"/>
                </a:rPr>
                <a:t>140⁺ global 1000 clients</a:t>
              </a:r>
              <a:endParaRPr/>
            </a:p>
          </p:txBody>
        </p:sp>
        <p:cxnSp>
          <p:nvCxnSpPr>
            <p:cNvPr id="195" name="Google Shape;195;p30"/>
            <p:cNvCxnSpPr/>
            <p:nvPr/>
          </p:nvCxnSpPr>
          <p:spPr>
            <a:xfrm flipH="1">
              <a:off x="7900415" y="1922778"/>
              <a:ext cx="2" cy="474433"/>
            </a:xfrm>
            <a:prstGeom prst="straightConnector1">
              <a:avLst/>
            </a:prstGeom>
            <a:noFill/>
            <a:ln w="12700" cap="flat" cmpd="sng">
              <a:solidFill>
                <a:srgbClr val="231F20"/>
              </a:solidFill>
              <a:prstDash val="solid"/>
              <a:round/>
              <a:headEnd type="none" w="sm" len="sm"/>
              <a:tailEnd type="none" w="sm" len="sm"/>
            </a:ln>
          </p:spPr>
        </p:cxnSp>
        <p:sp>
          <p:nvSpPr>
            <p:cNvPr id="196" name="Google Shape;196;p30"/>
            <p:cNvSpPr txBox="1"/>
            <p:nvPr/>
          </p:nvSpPr>
          <p:spPr>
            <a:xfrm>
              <a:off x="5611672" y="2515869"/>
              <a:ext cx="2288743" cy="150876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US" sz="1000" b="1">
                  <a:solidFill>
                    <a:schemeClr val="dk1"/>
                  </a:solidFill>
                  <a:latin typeface="Arial"/>
                  <a:ea typeface="Arial"/>
                  <a:cs typeface="Arial"/>
                  <a:sym typeface="Arial"/>
                </a:rPr>
                <a:t>Industry verticals</a:t>
              </a:r>
              <a:endParaRPr/>
            </a:p>
            <a:p>
              <a:pPr marL="0" marR="0" lvl="0" indent="0" algn="r" rtl="0">
                <a:spcBef>
                  <a:spcPts val="600"/>
                </a:spcBef>
                <a:spcAft>
                  <a:spcPts val="0"/>
                </a:spcAft>
                <a:buNone/>
              </a:pPr>
              <a:r>
                <a:rPr lang="en-US" sz="1000">
                  <a:solidFill>
                    <a:schemeClr val="dk1"/>
                  </a:solidFill>
                  <a:latin typeface="Arial"/>
                  <a:ea typeface="Arial"/>
                  <a:cs typeface="Arial"/>
                  <a:sym typeface="Arial"/>
                </a:rPr>
                <a:t>Financial Services</a:t>
              </a:r>
              <a:endParaRPr/>
            </a:p>
            <a:p>
              <a:pPr marL="0" marR="0" lvl="0" indent="0" algn="r" rtl="0">
                <a:spcBef>
                  <a:spcPts val="300"/>
                </a:spcBef>
                <a:spcAft>
                  <a:spcPts val="0"/>
                </a:spcAft>
                <a:buNone/>
              </a:pPr>
              <a:r>
                <a:rPr lang="en-US" sz="1000">
                  <a:solidFill>
                    <a:schemeClr val="dk1"/>
                  </a:solidFill>
                  <a:latin typeface="Arial"/>
                  <a:ea typeface="Arial"/>
                  <a:cs typeface="Arial"/>
                  <a:sym typeface="Arial"/>
                </a:rPr>
                <a:t>Healthcare</a:t>
              </a:r>
              <a:endParaRPr/>
            </a:p>
            <a:p>
              <a:pPr marL="0" marR="0" lvl="0" indent="0" algn="r" rtl="0">
                <a:spcBef>
                  <a:spcPts val="300"/>
                </a:spcBef>
                <a:spcAft>
                  <a:spcPts val="0"/>
                </a:spcAft>
                <a:buNone/>
              </a:pPr>
              <a:r>
                <a:rPr lang="en-US" sz="1000">
                  <a:solidFill>
                    <a:schemeClr val="dk1"/>
                  </a:solidFill>
                  <a:latin typeface="Arial"/>
                  <a:ea typeface="Arial"/>
                  <a:cs typeface="Arial"/>
                  <a:sym typeface="Arial"/>
                </a:rPr>
                <a:t>Retail &amp; CPG</a:t>
              </a:r>
              <a:endParaRPr/>
            </a:p>
            <a:p>
              <a:pPr marL="0" marR="0" lvl="0" indent="0" algn="r" rtl="0">
                <a:spcBef>
                  <a:spcPts val="300"/>
                </a:spcBef>
                <a:spcAft>
                  <a:spcPts val="0"/>
                </a:spcAft>
                <a:buNone/>
              </a:pPr>
              <a:r>
                <a:rPr lang="en-US" sz="1000">
                  <a:solidFill>
                    <a:schemeClr val="dk1"/>
                  </a:solidFill>
                  <a:latin typeface="Arial"/>
                  <a:ea typeface="Arial"/>
                  <a:cs typeface="Arial"/>
                  <a:sym typeface="Arial"/>
                </a:rPr>
                <a:t>Manufacturing</a:t>
              </a:r>
              <a:endParaRPr/>
            </a:p>
            <a:p>
              <a:pPr marL="0" marR="0" lvl="0" indent="0" algn="r" rtl="0">
                <a:spcBef>
                  <a:spcPts val="300"/>
                </a:spcBef>
                <a:spcAft>
                  <a:spcPts val="0"/>
                </a:spcAft>
                <a:buNone/>
              </a:pPr>
              <a:r>
                <a:rPr lang="en-US" sz="1000">
                  <a:solidFill>
                    <a:schemeClr val="dk1"/>
                  </a:solidFill>
                  <a:latin typeface="Arial"/>
                  <a:ea typeface="Arial"/>
                  <a:cs typeface="Arial"/>
                  <a:sym typeface="Arial"/>
                </a:rPr>
                <a:t>Technology, Media &amp; Telecom</a:t>
              </a:r>
              <a:endParaRPr/>
            </a:p>
            <a:p>
              <a:pPr marL="0" marR="0" lvl="0" indent="0" algn="r" rtl="0">
                <a:spcBef>
                  <a:spcPts val="300"/>
                </a:spcBef>
                <a:spcAft>
                  <a:spcPts val="0"/>
                </a:spcAft>
                <a:buNone/>
              </a:pPr>
              <a:r>
                <a:rPr lang="en-US" sz="1000">
                  <a:solidFill>
                    <a:schemeClr val="dk1"/>
                  </a:solidFill>
                  <a:latin typeface="Arial"/>
                  <a:ea typeface="Arial"/>
                  <a:cs typeface="Arial"/>
                  <a:sym typeface="Arial"/>
                </a:rPr>
                <a:t>Semiconductor</a:t>
              </a:r>
              <a:endParaRPr/>
            </a:p>
            <a:p>
              <a:pPr marL="0" marR="0" lvl="0" indent="0" algn="r" rtl="0">
                <a:spcBef>
                  <a:spcPts val="300"/>
                </a:spcBef>
                <a:spcAft>
                  <a:spcPts val="0"/>
                </a:spcAft>
                <a:buNone/>
              </a:pPr>
              <a:r>
                <a:rPr lang="en-US" sz="1000">
                  <a:solidFill>
                    <a:schemeClr val="dk1"/>
                  </a:solidFill>
                  <a:latin typeface="Arial"/>
                  <a:ea typeface="Arial"/>
                  <a:cs typeface="Arial"/>
                  <a:sym typeface="Arial"/>
                </a:rPr>
                <a:t>Public Sector</a:t>
              </a:r>
              <a:endParaRPr/>
            </a:p>
          </p:txBody>
        </p:sp>
        <p:cxnSp>
          <p:nvCxnSpPr>
            <p:cNvPr id="197" name="Google Shape;197;p30"/>
            <p:cNvCxnSpPr/>
            <p:nvPr/>
          </p:nvCxnSpPr>
          <p:spPr>
            <a:xfrm>
              <a:off x="7900416" y="4127157"/>
              <a:ext cx="0" cy="490563"/>
            </a:xfrm>
            <a:prstGeom prst="straightConnector1">
              <a:avLst/>
            </a:prstGeom>
            <a:noFill/>
            <a:ln w="12700" cap="flat" cmpd="sng">
              <a:solidFill>
                <a:srgbClr val="231F20"/>
              </a:solidFill>
              <a:prstDash val="solid"/>
              <a:round/>
              <a:headEnd type="none" w="sm" len="sm"/>
              <a:tailEnd type="none" w="sm" len="sm"/>
            </a:ln>
          </p:spPr>
        </p:cxnSp>
        <p:sp>
          <p:nvSpPr>
            <p:cNvPr id="198" name="Google Shape;198;p30"/>
            <p:cNvSpPr txBox="1"/>
            <p:nvPr/>
          </p:nvSpPr>
          <p:spPr>
            <a:xfrm>
              <a:off x="7900417" y="4615181"/>
              <a:ext cx="3200400" cy="1374139"/>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000" b="1">
                  <a:solidFill>
                    <a:schemeClr val="dk1"/>
                  </a:solidFill>
                  <a:latin typeface="Arial"/>
                  <a:ea typeface="Arial"/>
                  <a:cs typeface="Arial"/>
                  <a:sym typeface="Arial"/>
                </a:rPr>
                <a:t>Global presence</a:t>
              </a:r>
              <a:endParaRPr/>
            </a:p>
            <a:p>
              <a:pPr marL="0" marR="0" lvl="0" indent="0" algn="l" rtl="0">
                <a:spcBef>
                  <a:spcPts val="600"/>
                </a:spcBef>
                <a:spcAft>
                  <a:spcPts val="0"/>
                </a:spcAft>
                <a:buNone/>
              </a:pPr>
              <a:r>
                <a:rPr lang="en-US" sz="1000">
                  <a:solidFill>
                    <a:schemeClr val="dk1"/>
                  </a:solidFill>
                  <a:latin typeface="Arial"/>
                  <a:ea typeface="Arial"/>
                  <a:cs typeface="Arial"/>
                  <a:sym typeface="Arial"/>
                </a:rPr>
                <a:t>30 countries</a:t>
              </a:r>
              <a:endParaRPr/>
            </a:p>
            <a:p>
              <a:pPr marL="0" marR="0" lvl="0" indent="0" algn="l" rtl="0">
                <a:spcBef>
                  <a:spcPts val="300"/>
                </a:spcBef>
                <a:spcAft>
                  <a:spcPts val="0"/>
                </a:spcAft>
                <a:buNone/>
              </a:pPr>
              <a:r>
                <a:rPr lang="en-US" sz="1000">
                  <a:solidFill>
                    <a:schemeClr val="dk1"/>
                  </a:solidFill>
                  <a:latin typeface="Arial"/>
                  <a:ea typeface="Arial"/>
                  <a:cs typeface="Arial"/>
                  <a:sym typeface="Arial"/>
                </a:rPr>
                <a:t>79 offices worldwide</a:t>
              </a:r>
              <a:endParaRPr/>
            </a:p>
            <a:p>
              <a:pPr marL="0" marR="0" lvl="0" indent="0" algn="l" rtl="0">
                <a:spcBef>
                  <a:spcPts val="300"/>
                </a:spcBef>
                <a:spcAft>
                  <a:spcPts val="0"/>
                </a:spcAft>
                <a:buNone/>
              </a:pPr>
              <a:r>
                <a:rPr lang="en-US" sz="1000">
                  <a:solidFill>
                    <a:schemeClr val="dk1"/>
                  </a:solidFill>
                  <a:latin typeface="Arial"/>
                  <a:ea typeface="Arial"/>
                  <a:cs typeface="Arial"/>
                  <a:sym typeface="Arial"/>
                </a:rPr>
                <a:t>USA, Canada, India, Malaysia, Singapore, Philippines, China, Taiwan, Australia, Israel, England, Bulgaria, France, Germany, Portugal, Poland, Spain, Mexico</a:t>
              </a:r>
              <a:endParaRPr/>
            </a:p>
          </p:txBody>
        </p:sp>
        <p:cxnSp>
          <p:nvCxnSpPr>
            <p:cNvPr id="199" name="Google Shape;199;p30"/>
            <p:cNvCxnSpPr/>
            <p:nvPr/>
          </p:nvCxnSpPr>
          <p:spPr>
            <a:xfrm>
              <a:off x="7900416" y="5989320"/>
              <a:ext cx="0" cy="868680"/>
            </a:xfrm>
            <a:prstGeom prst="straightConnector1">
              <a:avLst/>
            </a:prstGeom>
            <a:noFill/>
            <a:ln w="12700" cap="flat" cmpd="sng">
              <a:solidFill>
                <a:srgbClr val="231F20"/>
              </a:solidFill>
              <a:prstDash val="solid"/>
              <a:round/>
              <a:headEnd type="none" w="sm" len="sm"/>
              <a:tailEnd type="none" w="sm" len="sm"/>
            </a:ln>
          </p:spPr>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3832">
          <p15:clr>
            <a:srgbClr val="FBAE40"/>
          </p15:clr>
        </p15:guide>
        <p15:guide id="2" orient="horz" pos="4148">
          <p15:clr>
            <a:srgbClr val="FBAE40"/>
          </p15:clr>
        </p15:guide>
        <p15:guide id="3" orient="horz" pos="115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Worldwide office locations">
  <p:cSld name="Worldwide office locations">
    <p:bg>
      <p:bgPr>
        <a:solidFill>
          <a:srgbClr val="231F20"/>
        </a:solidFill>
        <a:effectLst/>
      </p:bgPr>
    </p:bg>
    <p:spTree>
      <p:nvGrpSpPr>
        <p:cNvPr id="1" name="Shape 200"/>
        <p:cNvGrpSpPr/>
        <p:nvPr/>
      </p:nvGrpSpPr>
      <p:grpSpPr>
        <a:xfrm>
          <a:off x="0" y="0"/>
          <a:ext cx="0" cy="0"/>
          <a:chOff x="0" y="0"/>
          <a:chExt cx="0" cy="0"/>
        </a:xfrm>
      </p:grpSpPr>
      <p:sp>
        <p:nvSpPr>
          <p:cNvPr id="201" name="Google Shape;201;p31"/>
          <p:cNvSpPr txBox="1"/>
          <p:nvPr/>
        </p:nvSpPr>
        <p:spPr>
          <a:xfrm>
            <a:off x="365760" y="365760"/>
            <a:ext cx="9972040" cy="9144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lt1"/>
              </a:buClr>
              <a:buSzPts val="3200"/>
              <a:buFont typeface="Arial"/>
              <a:buNone/>
            </a:pPr>
            <a:r>
              <a:rPr lang="en-US" sz="3200" b="1">
                <a:solidFill>
                  <a:schemeClr val="lt1"/>
                </a:solidFill>
                <a:latin typeface="Arial"/>
                <a:ea typeface="Arial"/>
                <a:cs typeface="Arial"/>
                <a:sym typeface="Arial"/>
              </a:rPr>
              <a:t>Where you'll find us</a:t>
            </a:r>
            <a:endParaRPr/>
          </a:p>
        </p:txBody>
      </p:sp>
      <p:sp>
        <p:nvSpPr>
          <p:cNvPr id="202" name="Google Shape;202;p31"/>
          <p:cNvSpPr/>
          <p:nvPr/>
        </p:nvSpPr>
        <p:spPr>
          <a:xfrm>
            <a:off x="3510188" y="1253592"/>
            <a:ext cx="8202168" cy="4251960"/>
          </a:xfrm>
          <a:custGeom>
            <a:avLst/>
            <a:gdLst/>
            <a:ahLst/>
            <a:cxnLst/>
            <a:rect l="l" t="t" r="r" b="b"/>
            <a:pathLst>
              <a:path w="8611" h="4463" extrusionOk="0">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03" name="Google Shape;203;p31"/>
          <p:cNvSpPr/>
          <p:nvPr/>
        </p:nvSpPr>
        <p:spPr>
          <a:xfrm>
            <a:off x="4459229" y="2991734"/>
            <a:ext cx="177516" cy="177297"/>
          </a:xfrm>
          <a:custGeom>
            <a:avLst/>
            <a:gdLst/>
            <a:ahLst/>
            <a:cxnLst/>
            <a:rect l="l" t="t" r="r" b="b"/>
            <a:pathLst>
              <a:path w="185" h="185" extrusionOk="0">
                <a:moveTo>
                  <a:pt x="185" y="185"/>
                </a:moveTo>
                <a:lnTo>
                  <a:pt x="185" y="185"/>
                </a:lnTo>
                <a:lnTo>
                  <a:pt x="0" y="185"/>
                </a:lnTo>
                <a:lnTo>
                  <a:pt x="0" y="0"/>
                </a:lnTo>
                <a:lnTo>
                  <a:pt x="185" y="0"/>
                </a:lnTo>
                <a:lnTo>
                  <a:pt x="185" y="185"/>
                </a:lnTo>
                <a:close/>
              </a:path>
            </a:pathLst>
          </a:custGeom>
          <a:solidFill>
            <a:srgbClr val="881E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04" name="Google Shape;204;p31"/>
          <p:cNvSpPr/>
          <p:nvPr/>
        </p:nvSpPr>
        <p:spPr>
          <a:xfrm>
            <a:off x="4910701" y="3439727"/>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05" name="Google Shape;205;p31"/>
          <p:cNvSpPr/>
          <p:nvPr/>
        </p:nvSpPr>
        <p:spPr>
          <a:xfrm>
            <a:off x="5683943" y="2581101"/>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06" name="Google Shape;206;p31"/>
          <p:cNvSpPr/>
          <p:nvPr/>
        </p:nvSpPr>
        <p:spPr>
          <a:xfrm>
            <a:off x="7056004" y="2890532"/>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31"/>
          <p:cNvSpPr/>
          <p:nvPr/>
        </p:nvSpPr>
        <p:spPr>
          <a:xfrm>
            <a:off x="7564061" y="2470978"/>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08" name="Google Shape;208;p31"/>
          <p:cNvSpPr/>
          <p:nvPr/>
        </p:nvSpPr>
        <p:spPr>
          <a:xfrm>
            <a:off x="9988821" y="3242671"/>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09" name="Google Shape;209;p31"/>
          <p:cNvSpPr txBox="1"/>
          <p:nvPr/>
        </p:nvSpPr>
        <p:spPr>
          <a:xfrm>
            <a:off x="2466926" y="3285572"/>
            <a:ext cx="2216761" cy="1406219"/>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1200" b="1">
                <a:solidFill>
                  <a:schemeClr val="lt1"/>
                </a:solidFill>
                <a:latin typeface="Arial"/>
                <a:ea typeface="Arial"/>
                <a:cs typeface="Arial"/>
                <a:sym typeface="Arial"/>
              </a:rPr>
              <a:t>AMERICAS</a:t>
            </a:r>
            <a:endParaRPr/>
          </a:p>
          <a:p>
            <a:pPr marL="0" marR="0" lvl="0" indent="0" algn="l" rtl="0">
              <a:lnSpc>
                <a:spcPct val="110000"/>
              </a:lnSpc>
              <a:spcBef>
                <a:spcPts val="0"/>
              </a:spcBef>
              <a:spcAft>
                <a:spcPts val="0"/>
              </a:spcAft>
              <a:buNone/>
            </a:pPr>
            <a:r>
              <a:rPr lang="en-US" sz="1200">
                <a:solidFill>
                  <a:schemeClr val="lt1"/>
                </a:solidFill>
                <a:latin typeface="Arial"/>
                <a:ea typeface="Arial"/>
                <a:cs typeface="Arial"/>
                <a:sym typeface="Arial"/>
              </a:rPr>
              <a:t>Global HQ – Orange County, CA</a:t>
            </a:r>
            <a:endParaRPr/>
          </a:p>
          <a:p>
            <a:pPr marL="0" marR="0" lvl="0" indent="0" algn="l" rtl="0">
              <a:lnSpc>
                <a:spcPct val="110000"/>
              </a:lnSpc>
              <a:spcBef>
                <a:spcPts val="0"/>
              </a:spcBef>
              <a:spcAft>
                <a:spcPts val="0"/>
              </a:spcAft>
              <a:buNone/>
            </a:pPr>
            <a:r>
              <a:rPr lang="en-US" sz="1200">
                <a:solidFill>
                  <a:schemeClr val="lt1"/>
                </a:solidFill>
                <a:latin typeface="Arial"/>
                <a:ea typeface="Arial"/>
                <a:cs typeface="Arial"/>
                <a:sym typeface="Arial"/>
              </a:rPr>
              <a:t>Bentonville, AR</a:t>
            </a:r>
            <a:endParaRPr/>
          </a:p>
          <a:p>
            <a:pPr marL="0" marR="0" lvl="0" indent="0" algn="l" rtl="0">
              <a:lnSpc>
                <a:spcPct val="110000"/>
              </a:lnSpc>
              <a:spcBef>
                <a:spcPts val="0"/>
              </a:spcBef>
              <a:spcAft>
                <a:spcPts val="0"/>
              </a:spcAft>
              <a:buNone/>
            </a:pPr>
            <a:r>
              <a:rPr lang="en-US" sz="1200">
                <a:solidFill>
                  <a:schemeClr val="lt1"/>
                </a:solidFill>
                <a:latin typeface="Arial"/>
                <a:ea typeface="Arial"/>
                <a:cs typeface="Arial"/>
                <a:sym typeface="Arial"/>
              </a:rPr>
              <a:t>Chicago, IL</a:t>
            </a:r>
            <a:endParaRPr/>
          </a:p>
          <a:p>
            <a:pPr marL="0" marR="0" lvl="0" indent="0" algn="l" rtl="0">
              <a:lnSpc>
                <a:spcPct val="110000"/>
              </a:lnSpc>
              <a:spcBef>
                <a:spcPts val="0"/>
              </a:spcBef>
              <a:spcAft>
                <a:spcPts val="0"/>
              </a:spcAft>
              <a:buNone/>
            </a:pPr>
            <a:r>
              <a:rPr lang="en-US" sz="1200">
                <a:solidFill>
                  <a:schemeClr val="lt1"/>
                </a:solidFill>
                <a:latin typeface="Arial"/>
                <a:ea typeface="Arial"/>
                <a:cs typeface="Arial"/>
                <a:sym typeface="Arial"/>
              </a:rPr>
              <a:t>Toronto</a:t>
            </a:r>
            <a:endParaRPr/>
          </a:p>
          <a:p>
            <a:pPr marL="0" marR="0" lvl="0" indent="0" algn="l" rtl="0">
              <a:lnSpc>
                <a:spcPct val="110000"/>
              </a:lnSpc>
              <a:spcBef>
                <a:spcPts val="0"/>
              </a:spcBef>
              <a:spcAft>
                <a:spcPts val="0"/>
              </a:spcAft>
              <a:buNone/>
            </a:pPr>
            <a:r>
              <a:rPr lang="en-US" sz="1200">
                <a:solidFill>
                  <a:schemeClr val="lt1"/>
                </a:solidFill>
                <a:latin typeface="Arial"/>
                <a:ea typeface="Arial"/>
                <a:cs typeface="Arial"/>
                <a:sym typeface="Arial"/>
              </a:rPr>
              <a:t>Guadalajara</a:t>
            </a:r>
            <a:endParaRPr/>
          </a:p>
          <a:p>
            <a:pPr marL="0" marR="0" lvl="0" indent="0" algn="l" rtl="0">
              <a:lnSpc>
                <a:spcPct val="110000"/>
              </a:lnSpc>
              <a:spcBef>
                <a:spcPts val="0"/>
              </a:spcBef>
              <a:spcAft>
                <a:spcPts val="0"/>
              </a:spcAft>
              <a:buNone/>
            </a:pPr>
            <a:r>
              <a:rPr lang="en-US" sz="1200">
                <a:solidFill>
                  <a:schemeClr val="lt1"/>
                </a:solidFill>
                <a:latin typeface="Arial"/>
                <a:ea typeface="Arial"/>
                <a:cs typeface="Arial"/>
                <a:sym typeface="Arial"/>
              </a:rPr>
              <a:t>Leon</a:t>
            </a:r>
            <a:endParaRPr/>
          </a:p>
        </p:txBody>
      </p:sp>
      <p:sp>
        <p:nvSpPr>
          <p:cNvPr id="210" name="Google Shape;210;p31"/>
          <p:cNvSpPr txBox="1"/>
          <p:nvPr/>
        </p:nvSpPr>
        <p:spPr>
          <a:xfrm>
            <a:off x="8756199" y="4062645"/>
            <a:ext cx="1014581" cy="1203086"/>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1200" b="1">
                <a:solidFill>
                  <a:schemeClr val="lt1"/>
                </a:solidFill>
                <a:latin typeface="Arial"/>
                <a:ea typeface="Arial"/>
                <a:cs typeface="Arial"/>
                <a:sym typeface="Arial"/>
              </a:rPr>
              <a:t>INDIA</a:t>
            </a:r>
            <a:endParaRPr/>
          </a:p>
          <a:p>
            <a:pPr marL="0" marR="0" lvl="0" indent="0" algn="l" rtl="0">
              <a:lnSpc>
                <a:spcPct val="110000"/>
              </a:lnSpc>
              <a:spcBef>
                <a:spcPts val="0"/>
              </a:spcBef>
              <a:spcAft>
                <a:spcPts val="0"/>
              </a:spcAft>
              <a:buNone/>
            </a:pPr>
            <a:r>
              <a:rPr lang="en-US" sz="1200">
                <a:solidFill>
                  <a:schemeClr val="lt1"/>
                </a:solidFill>
                <a:latin typeface="Arial"/>
                <a:ea typeface="Arial"/>
                <a:cs typeface="Arial"/>
                <a:sym typeface="Arial"/>
              </a:rPr>
              <a:t>Trivandrum</a:t>
            </a:r>
            <a:endParaRPr/>
          </a:p>
          <a:p>
            <a:pPr marL="0" marR="0" lvl="0" indent="0" algn="l" rtl="0">
              <a:lnSpc>
                <a:spcPct val="110000"/>
              </a:lnSpc>
              <a:spcBef>
                <a:spcPts val="0"/>
              </a:spcBef>
              <a:spcAft>
                <a:spcPts val="0"/>
              </a:spcAft>
              <a:buNone/>
            </a:pPr>
            <a:r>
              <a:rPr lang="en-US" sz="1200">
                <a:solidFill>
                  <a:schemeClr val="lt1"/>
                </a:solidFill>
                <a:latin typeface="Arial"/>
                <a:ea typeface="Arial"/>
                <a:cs typeface="Arial"/>
                <a:sym typeface="Arial"/>
              </a:rPr>
              <a:t>Bangalore</a:t>
            </a:r>
            <a:endParaRPr/>
          </a:p>
          <a:p>
            <a:pPr marL="0" marR="0" lvl="0" indent="0" algn="l" rtl="0">
              <a:lnSpc>
                <a:spcPct val="110000"/>
              </a:lnSpc>
              <a:spcBef>
                <a:spcPts val="0"/>
              </a:spcBef>
              <a:spcAft>
                <a:spcPts val="0"/>
              </a:spcAft>
              <a:buNone/>
            </a:pPr>
            <a:r>
              <a:rPr lang="en-US" sz="1200">
                <a:solidFill>
                  <a:schemeClr val="lt1"/>
                </a:solidFill>
                <a:latin typeface="Arial"/>
                <a:ea typeface="Arial"/>
                <a:cs typeface="Arial"/>
                <a:sym typeface="Arial"/>
              </a:rPr>
              <a:t>Chennai</a:t>
            </a:r>
            <a:endParaRPr/>
          </a:p>
          <a:p>
            <a:pPr marL="0" marR="0" lvl="0" indent="0" algn="l" rtl="0">
              <a:lnSpc>
                <a:spcPct val="110000"/>
              </a:lnSpc>
              <a:spcBef>
                <a:spcPts val="0"/>
              </a:spcBef>
              <a:spcAft>
                <a:spcPts val="0"/>
              </a:spcAft>
              <a:buNone/>
            </a:pPr>
            <a:r>
              <a:rPr lang="en-US" sz="1200">
                <a:solidFill>
                  <a:schemeClr val="lt1"/>
                </a:solidFill>
                <a:latin typeface="Arial"/>
                <a:ea typeface="Arial"/>
                <a:cs typeface="Arial"/>
                <a:sym typeface="Arial"/>
              </a:rPr>
              <a:t>Hyderabad</a:t>
            </a:r>
            <a:endParaRPr/>
          </a:p>
          <a:p>
            <a:pPr marL="0" marR="0" lvl="0" indent="0" algn="l" rtl="0">
              <a:lnSpc>
                <a:spcPct val="110000"/>
              </a:lnSpc>
              <a:spcBef>
                <a:spcPts val="0"/>
              </a:spcBef>
              <a:spcAft>
                <a:spcPts val="0"/>
              </a:spcAft>
              <a:buNone/>
            </a:pPr>
            <a:r>
              <a:rPr lang="en-US" sz="1200">
                <a:solidFill>
                  <a:schemeClr val="lt1"/>
                </a:solidFill>
                <a:latin typeface="Arial"/>
                <a:ea typeface="Arial"/>
                <a:cs typeface="Arial"/>
                <a:sym typeface="Arial"/>
              </a:rPr>
              <a:t>Kochi</a:t>
            </a:r>
            <a:endParaRPr/>
          </a:p>
        </p:txBody>
      </p:sp>
      <p:sp>
        <p:nvSpPr>
          <p:cNvPr id="211" name="Google Shape;211;p31"/>
          <p:cNvSpPr txBox="1"/>
          <p:nvPr/>
        </p:nvSpPr>
        <p:spPr>
          <a:xfrm>
            <a:off x="10846833" y="2793396"/>
            <a:ext cx="697307" cy="1406219"/>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1200" b="1">
                <a:solidFill>
                  <a:schemeClr val="lt1"/>
                </a:solidFill>
                <a:latin typeface="Arial"/>
                <a:ea typeface="Arial"/>
                <a:cs typeface="Arial"/>
                <a:sym typeface="Arial"/>
              </a:rPr>
              <a:t>APAC</a:t>
            </a:r>
            <a:endParaRPr/>
          </a:p>
          <a:p>
            <a:pPr marL="0" marR="0" lvl="0" indent="0" algn="l" rtl="0">
              <a:lnSpc>
                <a:spcPct val="110000"/>
              </a:lnSpc>
              <a:spcBef>
                <a:spcPts val="0"/>
              </a:spcBef>
              <a:spcAft>
                <a:spcPts val="0"/>
              </a:spcAft>
              <a:buNone/>
            </a:pPr>
            <a:r>
              <a:rPr lang="en-US" sz="1200">
                <a:solidFill>
                  <a:schemeClr val="lt1"/>
                </a:solidFill>
                <a:latin typeface="Arial"/>
                <a:ea typeface="Arial"/>
                <a:cs typeface="Arial"/>
                <a:sym typeface="Arial"/>
              </a:rPr>
              <a:t>Singapore</a:t>
            </a:r>
            <a:endParaRPr/>
          </a:p>
          <a:p>
            <a:pPr marL="0" marR="0" lvl="0" indent="0" algn="l" rtl="0">
              <a:lnSpc>
                <a:spcPct val="110000"/>
              </a:lnSpc>
              <a:spcBef>
                <a:spcPts val="0"/>
              </a:spcBef>
              <a:spcAft>
                <a:spcPts val="0"/>
              </a:spcAft>
              <a:buNone/>
            </a:pPr>
            <a:r>
              <a:rPr lang="en-US" sz="1200">
                <a:solidFill>
                  <a:schemeClr val="lt1"/>
                </a:solidFill>
                <a:latin typeface="Arial"/>
                <a:ea typeface="Arial"/>
                <a:cs typeface="Arial"/>
                <a:sym typeface="Arial"/>
              </a:rPr>
              <a:t>Manila </a:t>
            </a:r>
            <a:endParaRPr/>
          </a:p>
          <a:p>
            <a:pPr marL="0" marR="0" lvl="0" indent="0" algn="l" rtl="0">
              <a:lnSpc>
                <a:spcPct val="110000"/>
              </a:lnSpc>
              <a:spcBef>
                <a:spcPts val="0"/>
              </a:spcBef>
              <a:spcAft>
                <a:spcPts val="0"/>
              </a:spcAft>
              <a:buNone/>
            </a:pPr>
            <a:r>
              <a:rPr lang="en-US" sz="1200">
                <a:solidFill>
                  <a:schemeClr val="lt1"/>
                </a:solidFill>
                <a:latin typeface="Arial"/>
                <a:ea typeface="Arial"/>
                <a:cs typeface="Arial"/>
                <a:sym typeface="Arial"/>
              </a:rPr>
              <a:t>Penang</a:t>
            </a:r>
            <a:endParaRPr/>
          </a:p>
          <a:p>
            <a:pPr marL="0" marR="0" lvl="0" indent="0" algn="l" rtl="0">
              <a:lnSpc>
                <a:spcPct val="110000"/>
              </a:lnSpc>
              <a:spcBef>
                <a:spcPts val="0"/>
              </a:spcBef>
              <a:spcAft>
                <a:spcPts val="0"/>
              </a:spcAft>
              <a:buNone/>
            </a:pPr>
            <a:r>
              <a:rPr lang="en-US" sz="1200">
                <a:solidFill>
                  <a:schemeClr val="lt1"/>
                </a:solidFill>
                <a:latin typeface="Arial"/>
                <a:ea typeface="Arial"/>
                <a:cs typeface="Arial"/>
                <a:sym typeface="Arial"/>
              </a:rPr>
              <a:t>Shanghai</a:t>
            </a:r>
            <a:endParaRPr/>
          </a:p>
          <a:p>
            <a:pPr marL="0" marR="0" lvl="0" indent="0" algn="l" rtl="0">
              <a:lnSpc>
                <a:spcPct val="110000"/>
              </a:lnSpc>
              <a:spcBef>
                <a:spcPts val="0"/>
              </a:spcBef>
              <a:spcAft>
                <a:spcPts val="0"/>
              </a:spcAft>
              <a:buNone/>
            </a:pPr>
            <a:r>
              <a:rPr lang="en-US" sz="1200">
                <a:solidFill>
                  <a:schemeClr val="lt1"/>
                </a:solidFill>
                <a:latin typeface="Arial"/>
                <a:ea typeface="Arial"/>
                <a:cs typeface="Arial"/>
                <a:sym typeface="Arial"/>
              </a:rPr>
              <a:t>Taiwan</a:t>
            </a:r>
            <a:endParaRPr sz="1200" b="1">
              <a:solidFill>
                <a:schemeClr val="lt1"/>
              </a:solidFill>
              <a:latin typeface="Arial"/>
              <a:ea typeface="Arial"/>
              <a:cs typeface="Arial"/>
              <a:sym typeface="Arial"/>
            </a:endParaRPr>
          </a:p>
          <a:p>
            <a:pPr marL="0" marR="0" lvl="0" indent="0" algn="l" rtl="0">
              <a:lnSpc>
                <a:spcPct val="110000"/>
              </a:lnSpc>
              <a:spcBef>
                <a:spcPts val="0"/>
              </a:spcBef>
              <a:spcAft>
                <a:spcPts val="0"/>
              </a:spcAft>
              <a:buNone/>
            </a:pPr>
            <a:r>
              <a:rPr lang="en-US" sz="1200">
                <a:solidFill>
                  <a:schemeClr val="lt1"/>
                </a:solidFill>
                <a:latin typeface="Arial"/>
                <a:ea typeface="Arial"/>
                <a:cs typeface="Arial"/>
                <a:sym typeface="Arial"/>
              </a:rPr>
              <a:t>Sydney</a:t>
            </a:r>
            <a:endParaRPr/>
          </a:p>
        </p:txBody>
      </p:sp>
      <p:sp>
        <p:nvSpPr>
          <p:cNvPr id="212" name="Google Shape;212;p31"/>
          <p:cNvSpPr/>
          <p:nvPr/>
        </p:nvSpPr>
        <p:spPr>
          <a:xfrm>
            <a:off x="7173834" y="2428338"/>
            <a:ext cx="177516" cy="177297"/>
          </a:xfrm>
          <a:custGeom>
            <a:avLst/>
            <a:gdLst/>
            <a:ahLst/>
            <a:cxnLst/>
            <a:rect l="l" t="t" r="r" b="b"/>
            <a:pathLst>
              <a:path w="185" h="185" extrusionOk="0">
                <a:moveTo>
                  <a:pt x="185" y="185"/>
                </a:moveTo>
                <a:lnTo>
                  <a:pt x="185" y="185"/>
                </a:lnTo>
                <a:lnTo>
                  <a:pt x="0" y="185"/>
                </a:lnTo>
                <a:lnTo>
                  <a:pt x="0" y="0"/>
                </a:lnTo>
                <a:lnTo>
                  <a:pt x="185" y="0"/>
                </a:lnTo>
                <a:lnTo>
                  <a:pt x="185" y="185"/>
                </a:lnTo>
                <a:close/>
              </a:path>
            </a:pathLst>
          </a:custGeom>
          <a:solidFill>
            <a:srgbClr val="881E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13" name="Google Shape;213;p31"/>
          <p:cNvSpPr/>
          <p:nvPr/>
        </p:nvSpPr>
        <p:spPr>
          <a:xfrm>
            <a:off x="5474349" y="2411011"/>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14" name="Google Shape;214;p31"/>
          <p:cNvSpPr/>
          <p:nvPr/>
        </p:nvSpPr>
        <p:spPr>
          <a:xfrm>
            <a:off x="5328530" y="2592353"/>
            <a:ext cx="177516" cy="177297"/>
          </a:xfrm>
          <a:custGeom>
            <a:avLst/>
            <a:gdLst/>
            <a:ahLst/>
            <a:cxnLst/>
            <a:rect l="l" t="t" r="r" b="b"/>
            <a:pathLst>
              <a:path w="185" h="185" extrusionOk="0">
                <a:moveTo>
                  <a:pt x="185" y="185"/>
                </a:moveTo>
                <a:lnTo>
                  <a:pt x="185" y="185"/>
                </a:lnTo>
                <a:lnTo>
                  <a:pt x="0" y="185"/>
                </a:lnTo>
                <a:lnTo>
                  <a:pt x="0" y="0"/>
                </a:lnTo>
                <a:lnTo>
                  <a:pt x="185" y="0"/>
                </a:lnTo>
                <a:lnTo>
                  <a:pt x="185" y="185"/>
                </a:lnTo>
                <a:close/>
              </a:path>
            </a:pathLst>
          </a:custGeom>
          <a:solidFill>
            <a:srgbClr val="881E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15" name="Google Shape;215;p31"/>
          <p:cNvSpPr/>
          <p:nvPr/>
        </p:nvSpPr>
        <p:spPr>
          <a:xfrm>
            <a:off x="5056661" y="3385866"/>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16" name="Google Shape;216;p31"/>
          <p:cNvSpPr/>
          <p:nvPr/>
        </p:nvSpPr>
        <p:spPr>
          <a:xfrm>
            <a:off x="8972526" y="3652651"/>
            <a:ext cx="177516" cy="177297"/>
          </a:xfrm>
          <a:custGeom>
            <a:avLst/>
            <a:gdLst/>
            <a:ahLst/>
            <a:cxnLst/>
            <a:rect l="l" t="t" r="r" b="b"/>
            <a:pathLst>
              <a:path w="185" h="185" extrusionOk="0">
                <a:moveTo>
                  <a:pt x="185" y="185"/>
                </a:moveTo>
                <a:lnTo>
                  <a:pt x="185" y="185"/>
                </a:lnTo>
                <a:lnTo>
                  <a:pt x="0" y="185"/>
                </a:lnTo>
                <a:lnTo>
                  <a:pt x="0" y="0"/>
                </a:lnTo>
                <a:lnTo>
                  <a:pt x="185" y="0"/>
                </a:lnTo>
                <a:lnTo>
                  <a:pt x="185" y="185"/>
                </a:lnTo>
                <a:close/>
              </a:path>
            </a:pathLst>
          </a:custGeom>
          <a:solidFill>
            <a:srgbClr val="881E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17" name="Google Shape;217;p31"/>
          <p:cNvSpPr/>
          <p:nvPr/>
        </p:nvSpPr>
        <p:spPr>
          <a:xfrm>
            <a:off x="10109817" y="3593620"/>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pSp>
        <p:nvGrpSpPr>
          <p:cNvPr id="218" name="Google Shape;218;p31"/>
          <p:cNvGrpSpPr/>
          <p:nvPr/>
        </p:nvGrpSpPr>
        <p:grpSpPr>
          <a:xfrm>
            <a:off x="505022" y="1248216"/>
            <a:ext cx="2393683" cy="493424"/>
            <a:chOff x="505022" y="1102421"/>
            <a:chExt cx="2393683" cy="493424"/>
          </a:xfrm>
        </p:grpSpPr>
        <p:sp>
          <p:nvSpPr>
            <p:cNvPr id="219" name="Google Shape;219;p31"/>
            <p:cNvSpPr txBox="1"/>
            <p:nvPr/>
          </p:nvSpPr>
          <p:spPr>
            <a:xfrm>
              <a:off x="775880" y="1411179"/>
              <a:ext cx="1253548"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200">
                  <a:solidFill>
                    <a:schemeClr val="lt1"/>
                  </a:solidFill>
                  <a:latin typeface="Arial"/>
                  <a:ea typeface="Arial"/>
                  <a:cs typeface="Arial"/>
                  <a:sym typeface="Arial"/>
                </a:rPr>
                <a:t>Operation Centers</a:t>
              </a:r>
              <a:endParaRPr/>
            </a:p>
          </p:txBody>
        </p:sp>
        <p:sp>
          <p:nvSpPr>
            <p:cNvPr id="220" name="Google Shape;220;p31"/>
            <p:cNvSpPr/>
            <p:nvPr/>
          </p:nvSpPr>
          <p:spPr>
            <a:xfrm>
              <a:off x="505022" y="1130730"/>
              <a:ext cx="131596" cy="131432"/>
            </a:xfrm>
            <a:custGeom>
              <a:avLst/>
              <a:gdLst/>
              <a:ahLst/>
              <a:cxnLst/>
              <a:rect l="l" t="t" r="r" b="b"/>
              <a:pathLst>
                <a:path w="185" h="185" extrusionOk="0">
                  <a:moveTo>
                    <a:pt x="185" y="185"/>
                  </a:moveTo>
                  <a:lnTo>
                    <a:pt x="185" y="185"/>
                  </a:lnTo>
                  <a:lnTo>
                    <a:pt x="0" y="185"/>
                  </a:lnTo>
                  <a:lnTo>
                    <a:pt x="0" y="0"/>
                  </a:lnTo>
                  <a:lnTo>
                    <a:pt x="185" y="0"/>
                  </a:lnTo>
                  <a:lnTo>
                    <a:pt x="185" y="18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21" name="Google Shape;221;p31"/>
            <p:cNvSpPr/>
            <p:nvPr/>
          </p:nvSpPr>
          <p:spPr>
            <a:xfrm>
              <a:off x="505022" y="1464413"/>
              <a:ext cx="131596" cy="131432"/>
            </a:xfrm>
            <a:custGeom>
              <a:avLst/>
              <a:gdLst/>
              <a:ahLst/>
              <a:cxnLst/>
              <a:rect l="l" t="t" r="r" b="b"/>
              <a:pathLst>
                <a:path w="185" h="185" extrusionOk="0">
                  <a:moveTo>
                    <a:pt x="185" y="185"/>
                  </a:moveTo>
                  <a:lnTo>
                    <a:pt x="185" y="185"/>
                  </a:lnTo>
                  <a:lnTo>
                    <a:pt x="0" y="185"/>
                  </a:lnTo>
                  <a:lnTo>
                    <a:pt x="0" y="0"/>
                  </a:lnTo>
                  <a:lnTo>
                    <a:pt x="185" y="0"/>
                  </a:lnTo>
                  <a:lnTo>
                    <a:pt x="185" y="18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22" name="Google Shape;222;p31"/>
            <p:cNvSpPr txBox="1"/>
            <p:nvPr/>
          </p:nvSpPr>
          <p:spPr>
            <a:xfrm>
              <a:off x="775880" y="1102421"/>
              <a:ext cx="2122825"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200">
                  <a:solidFill>
                    <a:schemeClr val="lt1"/>
                  </a:solidFill>
                  <a:latin typeface="Arial"/>
                  <a:ea typeface="Arial"/>
                  <a:cs typeface="Arial"/>
                  <a:sym typeface="Arial"/>
                </a:rPr>
                <a:t>Main Offices &amp; Innovation Labs</a:t>
              </a:r>
              <a:endParaRPr/>
            </a:p>
          </p:txBody>
        </p:sp>
      </p:grpSp>
      <p:sp>
        <p:nvSpPr>
          <p:cNvPr id="223" name="Google Shape;223;p31"/>
          <p:cNvSpPr txBox="1"/>
          <p:nvPr/>
        </p:nvSpPr>
        <p:spPr>
          <a:xfrm>
            <a:off x="6814623" y="4126499"/>
            <a:ext cx="561629" cy="1609351"/>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1200" b="1">
                <a:solidFill>
                  <a:schemeClr val="lt1"/>
                </a:solidFill>
                <a:latin typeface="Arial"/>
                <a:ea typeface="Arial"/>
                <a:cs typeface="Arial"/>
                <a:sym typeface="Arial"/>
              </a:rPr>
              <a:t>EMEA</a:t>
            </a:r>
            <a:endParaRPr/>
          </a:p>
          <a:p>
            <a:pPr marL="0" marR="0" lvl="0" indent="0" algn="l" rtl="0">
              <a:lnSpc>
                <a:spcPct val="110000"/>
              </a:lnSpc>
              <a:spcBef>
                <a:spcPts val="0"/>
              </a:spcBef>
              <a:spcAft>
                <a:spcPts val="0"/>
              </a:spcAft>
              <a:buNone/>
            </a:pPr>
            <a:r>
              <a:rPr lang="en-US" sz="1200">
                <a:solidFill>
                  <a:schemeClr val="lt1"/>
                </a:solidFill>
                <a:latin typeface="Arial"/>
                <a:ea typeface="Arial"/>
                <a:cs typeface="Arial"/>
                <a:sym typeface="Arial"/>
              </a:rPr>
              <a:t>London</a:t>
            </a:r>
            <a:endParaRPr/>
          </a:p>
          <a:p>
            <a:pPr marL="0" marR="0" lvl="0" indent="0" algn="l" rtl="0">
              <a:lnSpc>
                <a:spcPct val="110000"/>
              </a:lnSpc>
              <a:spcBef>
                <a:spcPts val="0"/>
              </a:spcBef>
              <a:spcAft>
                <a:spcPts val="0"/>
              </a:spcAft>
              <a:buNone/>
            </a:pPr>
            <a:r>
              <a:rPr lang="en-US" sz="1200">
                <a:solidFill>
                  <a:schemeClr val="lt1"/>
                </a:solidFill>
                <a:latin typeface="Arial"/>
                <a:ea typeface="Arial"/>
                <a:cs typeface="Arial"/>
                <a:sym typeface="Arial"/>
              </a:rPr>
              <a:t>Madrid</a:t>
            </a:r>
            <a:endParaRPr/>
          </a:p>
          <a:p>
            <a:pPr marL="0" marR="0" lvl="0" indent="0" algn="l" rtl="0">
              <a:lnSpc>
                <a:spcPct val="110000"/>
              </a:lnSpc>
              <a:spcBef>
                <a:spcPts val="0"/>
              </a:spcBef>
              <a:spcAft>
                <a:spcPts val="0"/>
              </a:spcAft>
              <a:buNone/>
            </a:pPr>
            <a:r>
              <a:rPr lang="en-US" sz="1200">
                <a:solidFill>
                  <a:schemeClr val="lt1"/>
                </a:solidFill>
                <a:latin typeface="Arial"/>
                <a:ea typeface="Arial"/>
                <a:cs typeface="Arial"/>
                <a:sym typeface="Arial"/>
              </a:rPr>
              <a:t>Tel Aviv </a:t>
            </a:r>
            <a:endParaRPr/>
          </a:p>
          <a:p>
            <a:pPr marL="0" marR="0" lvl="0" indent="0" algn="l" rtl="0">
              <a:lnSpc>
                <a:spcPct val="110000"/>
              </a:lnSpc>
              <a:spcBef>
                <a:spcPts val="0"/>
              </a:spcBef>
              <a:spcAft>
                <a:spcPts val="0"/>
              </a:spcAft>
              <a:buNone/>
            </a:pPr>
            <a:r>
              <a:rPr lang="en-US" sz="1200">
                <a:solidFill>
                  <a:schemeClr val="lt1"/>
                </a:solidFill>
                <a:latin typeface="Arial"/>
                <a:ea typeface="Arial"/>
                <a:cs typeface="Arial"/>
                <a:sym typeface="Arial"/>
              </a:rPr>
              <a:t>Berlin</a:t>
            </a:r>
            <a:endParaRPr/>
          </a:p>
          <a:p>
            <a:pPr marL="0" marR="0" lvl="0" indent="0" algn="l" rtl="0">
              <a:lnSpc>
                <a:spcPct val="110000"/>
              </a:lnSpc>
              <a:spcBef>
                <a:spcPts val="0"/>
              </a:spcBef>
              <a:spcAft>
                <a:spcPts val="0"/>
              </a:spcAft>
              <a:buNone/>
            </a:pPr>
            <a:r>
              <a:rPr lang="en-US" sz="1200">
                <a:solidFill>
                  <a:schemeClr val="lt1"/>
                </a:solidFill>
                <a:latin typeface="Arial"/>
                <a:ea typeface="Arial"/>
                <a:cs typeface="Arial"/>
                <a:sym typeface="Arial"/>
              </a:rPr>
              <a:t>Lisbon</a:t>
            </a:r>
            <a:endParaRPr/>
          </a:p>
          <a:p>
            <a:pPr marL="0" marR="0" lvl="0" indent="0" algn="l" rtl="0">
              <a:lnSpc>
                <a:spcPct val="110000"/>
              </a:lnSpc>
              <a:spcBef>
                <a:spcPts val="0"/>
              </a:spcBef>
              <a:spcAft>
                <a:spcPts val="0"/>
              </a:spcAft>
              <a:buNone/>
            </a:pPr>
            <a:r>
              <a:rPr lang="en-US" sz="1200">
                <a:solidFill>
                  <a:schemeClr val="lt1"/>
                </a:solidFill>
                <a:latin typeface="Arial"/>
                <a:ea typeface="Arial"/>
                <a:cs typeface="Arial"/>
                <a:sym typeface="Arial"/>
              </a:rPr>
              <a:t>Paris</a:t>
            </a:r>
            <a:endParaRPr/>
          </a:p>
          <a:p>
            <a:pPr marL="0" marR="0" lvl="0" indent="0" algn="l" rtl="0">
              <a:lnSpc>
                <a:spcPct val="110000"/>
              </a:lnSpc>
              <a:spcBef>
                <a:spcPts val="0"/>
              </a:spcBef>
              <a:spcAft>
                <a:spcPts val="0"/>
              </a:spcAft>
              <a:buNone/>
            </a:pPr>
            <a:endParaRPr sz="1200">
              <a:solidFill>
                <a:schemeClr val="lt1"/>
              </a:solidFill>
              <a:latin typeface="Arial"/>
              <a:ea typeface="Arial"/>
              <a:cs typeface="Arial"/>
              <a:sym typeface="Arial"/>
            </a:endParaRPr>
          </a:p>
        </p:txBody>
      </p:sp>
      <p:sp>
        <p:nvSpPr>
          <p:cNvPr id="224" name="Google Shape;224;p31"/>
          <p:cNvSpPr txBox="1"/>
          <p:nvPr/>
        </p:nvSpPr>
        <p:spPr>
          <a:xfrm>
            <a:off x="7785463" y="2046514"/>
            <a:ext cx="0" cy="0"/>
          </a:xfrm>
          <a:prstGeom prst="rect">
            <a:avLst/>
          </a:prstGeom>
          <a:noFill/>
          <a:ln>
            <a:noFill/>
          </a:ln>
        </p:spPr>
        <p:txBody>
          <a:bodyPr spcFirstLastPara="1" wrap="square" lIns="0" tIns="0" rIns="0" bIns="0" anchor="t" anchorCtr="0">
            <a:noAutofit/>
          </a:bodyPr>
          <a:lstStyle/>
          <a:p>
            <a:pPr marL="182880" marR="0" lvl="0" indent="-68579" algn="l" rtl="0">
              <a:lnSpc>
                <a:spcPct val="100000"/>
              </a:lnSpc>
              <a:spcBef>
                <a:spcPts val="0"/>
              </a:spcBef>
              <a:spcAft>
                <a:spcPts val="0"/>
              </a:spcAft>
              <a:buClr>
                <a:schemeClr val="lt1"/>
              </a:buClr>
              <a:buSzPts val="1800"/>
              <a:buFont typeface="Arial"/>
              <a:buNone/>
            </a:pPr>
            <a:endParaRPr sz="1800">
              <a:solidFill>
                <a:schemeClr val="lt1"/>
              </a:solidFill>
              <a:latin typeface="Arial"/>
              <a:ea typeface="Arial"/>
              <a:cs typeface="Arial"/>
              <a:sym typeface="Arial"/>
            </a:endParaRPr>
          </a:p>
        </p:txBody>
      </p:sp>
      <p:sp>
        <p:nvSpPr>
          <p:cNvPr id="225" name="Google Shape;225;p31">
            <a:hlinkClick r:id="rId2"/>
          </p:cNvPr>
          <p:cNvSpPr txBox="1"/>
          <p:nvPr/>
        </p:nvSpPr>
        <p:spPr>
          <a:xfrm>
            <a:off x="509427" y="1967202"/>
            <a:ext cx="2479130" cy="33215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050" i="0">
                <a:solidFill>
                  <a:schemeClr val="lt1"/>
                </a:solidFill>
                <a:latin typeface="Arial"/>
                <a:ea typeface="Arial"/>
                <a:cs typeface="Arial"/>
                <a:sym typeface="Arial"/>
              </a:rPr>
              <a:t>*To see a list of all offices, visit </a:t>
            </a:r>
            <a:r>
              <a:rPr lang="en-US" sz="1050" b="1" i="0" u="sng">
                <a:solidFill>
                  <a:schemeClr val="lt1"/>
                </a:solidFill>
                <a:latin typeface="Arial"/>
                <a:ea typeface="Arial"/>
                <a:cs typeface="Arial"/>
                <a:sym typeface="Arial"/>
              </a:rPr>
              <a:t>ust.com</a:t>
            </a:r>
            <a:endParaRPr/>
          </a:p>
        </p:txBody>
      </p:sp>
      <p:sp>
        <p:nvSpPr>
          <p:cNvPr id="226" name="Google Shape;226;p31"/>
          <p:cNvSpPr/>
          <p:nvPr/>
        </p:nvSpPr>
        <p:spPr>
          <a:xfrm>
            <a:off x="7324387" y="2629500"/>
            <a:ext cx="114117" cy="113977"/>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27" name="Google Shape;227;p31"/>
          <p:cNvSpPr/>
          <p:nvPr/>
        </p:nvSpPr>
        <p:spPr>
          <a:xfrm>
            <a:off x="10111486" y="3365333"/>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28" name="Google Shape;228;p31"/>
          <p:cNvSpPr/>
          <p:nvPr/>
        </p:nvSpPr>
        <p:spPr>
          <a:xfrm>
            <a:off x="8088234" y="3037938"/>
            <a:ext cx="177516" cy="177297"/>
          </a:xfrm>
          <a:custGeom>
            <a:avLst/>
            <a:gdLst/>
            <a:ahLst/>
            <a:cxnLst/>
            <a:rect l="l" t="t" r="r" b="b"/>
            <a:pathLst>
              <a:path w="185" h="185" extrusionOk="0">
                <a:moveTo>
                  <a:pt x="185" y="185"/>
                </a:moveTo>
                <a:lnTo>
                  <a:pt x="185" y="185"/>
                </a:lnTo>
                <a:lnTo>
                  <a:pt x="0" y="185"/>
                </a:lnTo>
                <a:lnTo>
                  <a:pt x="0" y="0"/>
                </a:lnTo>
                <a:lnTo>
                  <a:pt x="185" y="0"/>
                </a:lnTo>
                <a:lnTo>
                  <a:pt x="185" y="185"/>
                </a:lnTo>
                <a:close/>
              </a:path>
            </a:pathLst>
          </a:custGeom>
          <a:solidFill>
            <a:srgbClr val="881E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29" name="Google Shape;229;p31"/>
          <p:cNvSpPr/>
          <p:nvPr/>
        </p:nvSpPr>
        <p:spPr>
          <a:xfrm>
            <a:off x="9610701" y="3719326"/>
            <a:ext cx="177516" cy="177297"/>
          </a:xfrm>
          <a:custGeom>
            <a:avLst/>
            <a:gdLst/>
            <a:ahLst/>
            <a:cxnLst/>
            <a:rect l="l" t="t" r="r" b="b"/>
            <a:pathLst>
              <a:path w="185" h="185" extrusionOk="0">
                <a:moveTo>
                  <a:pt x="185" y="185"/>
                </a:moveTo>
                <a:lnTo>
                  <a:pt x="185" y="185"/>
                </a:lnTo>
                <a:lnTo>
                  <a:pt x="0" y="185"/>
                </a:lnTo>
                <a:lnTo>
                  <a:pt x="0" y="0"/>
                </a:lnTo>
                <a:lnTo>
                  <a:pt x="185" y="0"/>
                </a:lnTo>
                <a:lnTo>
                  <a:pt x="185" y="185"/>
                </a:lnTo>
                <a:close/>
              </a:path>
            </a:pathLst>
          </a:custGeom>
          <a:solidFill>
            <a:srgbClr val="881E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30" name="Google Shape;230;p31"/>
          <p:cNvSpPr/>
          <p:nvPr/>
        </p:nvSpPr>
        <p:spPr>
          <a:xfrm>
            <a:off x="7240509" y="2818863"/>
            <a:ext cx="177516" cy="177297"/>
          </a:xfrm>
          <a:custGeom>
            <a:avLst/>
            <a:gdLst/>
            <a:ahLst/>
            <a:cxnLst/>
            <a:rect l="l" t="t" r="r" b="b"/>
            <a:pathLst>
              <a:path w="185" h="185" extrusionOk="0">
                <a:moveTo>
                  <a:pt x="185" y="185"/>
                </a:moveTo>
                <a:lnTo>
                  <a:pt x="185" y="185"/>
                </a:lnTo>
                <a:lnTo>
                  <a:pt x="0" y="185"/>
                </a:lnTo>
                <a:lnTo>
                  <a:pt x="0" y="0"/>
                </a:lnTo>
                <a:lnTo>
                  <a:pt x="185" y="0"/>
                </a:lnTo>
                <a:lnTo>
                  <a:pt x="185" y="185"/>
                </a:lnTo>
                <a:close/>
              </a:path>
            </a:pathLst>
          </a:custGeom>
          <a:solidFill>
            <a:srgbClr val="881E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31" name="Google Shape;231;p31"/>
          <p:cNvSpPr/>
          <p:nvPr/>
        </p:nvSpPr>
        <p:spPr>
          <a:xfrm>
            <a:off x="10715759" y="4585603"/>
            <a:ext cx="177516" cy="177297"/>
          </a:xfrm>
          <a:custGeom>
            <a:avLst/>
            <a:gdLst/>
            <a:ahLst/>
            <a:cxnLst/>
            <a:rect l="l" t="t" r="r" b="b"/>
            <a:pathLst>
              <a:path w="185" h="185" extrusionOk="0">
                <a:moveTo>
                  <a:pt x="185" y="185"/>
                </a:moveTo>
                <a:lnTo>
                  <a:pt x="185" y="185"/>
                </a:lnTo>
                <a:lnTo>
                  <a:pt x="0" y="185"/>
                </a:lnTo>
                <a:lnTo>
                  <a:pt x="0" y="0"/>
                </a:lnTo>
                <a:lnTo>
                  <a:pt x="185" y="0"/>
                </a:lnTo>
                <a:lnTo>
                  <a:pt x="185" y="185"/>
                </a:lnTo>
                <a:close/>
              </a:path>
            </a:pathLst>
          </a:custGeom>
          <a:solidFill>
            <a:srgbClr val="881E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32" name="Google Shape;232;p31"/>
          <p:cNvSpPr/>
          <p:nvPr/>
        </p:nvSpPr>
        <p:spPr>
          <a:xfrm>
            <a:off x="5138030" y="2773328"/>
            <a:ext cx="177516" cy="177297"/>
          </a:xfrm>
          <a:custGeom>
            <a:avLst/>
            <a:gdLst/>
            <a:ahLst/>
            <a:cxnLst/>
            <a:rect l="l" t="t" r="r" b="b"/>
            <a:pathLst>
              <a:path w="185" h="185" extrusionOk="0">
                <a:moveTo>
                  <a:pt x="185" y="185"/>
                </a:moveTo>
                <a:lnTo>
                  <a:pt x="185" y="185"/>
                </a:lnTo>
                <a:lnTo>
                  <a:pt x="0" y="185"/>
                </a:lnTo>
                <a:lnTo>
                  <a:pt x="0" y="0"/>
                </a:lnTo>
                <a:lnTo>
                  <a:pt x="185" y="0"/>
                </a:lnTo>
                <a:lnTo>
                  <a:pt x="185" y="185"/>
                </a:lnTo>
                <a:close/>
              </a:path>
            </a:pathLst>
          </a:custGeom>
          <a:solidFill>
            <a:srgbClr val="881E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33" name="Google Shape;233;p31"/>
          <p:cNvSpPr/>
          <p:nvPr/>
        </p:nvSpPr>
        <p:spPr>
          <a:xfrm>
            <a:off x="365760" y="5416796"/>
            <a:ext cx="3143250" cy="663964"/>
          </a:xfrm>
          <a:prstGeom prst="rect">
            <a:avLst/>
          </a:prstGeom>
          <a:noFill/>
          <a:ln>
            <a:noFill/>
          </a:ln>
        </p:spPr>
        <p:txBody>
          <a:bodyPr spcFirstLastPara="1" wrap="square" lIns="91425" tIns="45700" rIns="91425" bIns="45700" anchor="t" anchorCtr="0">
            <a:noAutofit/>
          </a:bodyPr>
          <a:lstStyle/>
          <a:p>
            <a:pPr marL="0" marR="0" lvl="2" indent="0" algn="l" rtl="0">
              <a:lnSpc>
                <a:spcPct val="11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40% of our global footprint is LEEDS Gold Certified</a:t>
            </a:r>
            <a:endParaRPr/>
          </a:p>
          <a:p>
            <a:pPr marL="0" marR="0" lvl="2" indent="0" algn="l" rtl="0">
              <a:lnSpc>
                <a:spcPct val="110000"/>
              </a:lnSpc>
              <a:spcBef>
                <a:spcPts val="60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50% of our global footprint is ISO 14001 (Environmental Management System) certified</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149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 Photo 02">
  <p:cSld name="Title Slide - Photo 02">
    <p:bg>
      <p:bgPr>
        <a:solidFill>
          <a:schemeClr val="lt1"/>
        </a:soli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6657340" y="1246292"/>
            <a:ext cx="5166360" cy="3200400"/>
          </a:xfrm>
          <a:prstGeom prst="rect">
            <a:avLst/>
          </a:prstGeom>
          <a:solidFill>
            <a:srgbClr val="006E74"/>
          </a:solidFill>
          <a:ln>
            <a:noFill/>
          </a:ln>
        </p:spPr>
        <p:txBody>
          <a:bodyPr spcFirstLastPara="1" wrap="square" lIns="274300" tIns="274300" rIns="274300" bIns="274300" anchor="t" anchorCtr="0">
            <a:noAutofit/>
          </a:bodyPr>
          <a:lstStyle>
            <a:lvl1pPr lvl="0" algn="l">
              <a:lnSpc>
                <a:spcPct val="90000"/>
              </a:lnSpc>
              <a:spcBef>
                <a:spcPts val="0"/>
              </a:spcBef>
              <a:spcAft>
                <a:spcPts val="0"/>
              </a:spcAft>
              <a:buClr>
                <a:schemeClr val="lt1"/>
              </a:buClr>
              <a:buSzPts val="3200"/>
              <a:buFont typeface="Arial"/>
              <a:buNone/>
              <a:defRPr sz="32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subTitle" idx="1"/>
          </p:nvPr>
        </p:nvSpPr>
        <p:spPr>
          <a:xfrm>
            <a:off x="6931152" y="3532293"/>
            <a:ext cx="461772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2000"/>
              <a:buNone/>
              <a:defRPr sz="2000" b="0">
                <a:solidFill>
                  <a:schemeClr val="lt1"/>
                </a:solidFill>
              </a:defRPr>
            </a:lvl1pPr>
            <a:lvl2pPr lvl="1" algn="l">
              <a:lnSpc>
                <a:spcPct val="100000"/>
              </a:lnSpc>
              <a:spcBef>
                <a:spcPts val="0"/>
              </a:spcBef>
              <a:spcAft>
                <a:spcPts val="0"/>
              </a:spcAft>
              <a:buClr>
                <a:schemeClr val="lt1"/>
              </a:buClr>
              <a:buSzPts val="2000"/>
              <a:buNone/>
              <a:defRPr sz="2000">
                <a:solidFill>
                  <a:schemeClr val="lt1"/>
                </a:solidFill>
              </a:defRPr>
            </a:lvl2pPr>
            <a:lvl3pPr lvl="2" algn="l">
              <a:lnSpc>
                <a:spcPct val="100000"/>
              </a:lnSpc>
              <a:spcBef>
                <a:spcPts val="0"/>
              </a:spcBef>
              <a:spcAft>
                <a:spcPts val="0"/>
              </a:spcAft>
              <a:buClr>
                <a:schemeClr val="lt1"/>
              </a:buClr>
              <a:buSzPts val="2000"/>
              <a:buNone/>
              <a:defRPr sz="2000">
                <a:solidFill>
                  <a:schemeClr val="lt1"/>
                </a:solidFill>
              </a:defRPr>
            </a:lvl3pPr>
            <a:lvl4pPr lvl="3" algn="l">
              <a:lnSpc>
                <a:spcPct val="100000"/>
              </a:lnSpc>
              <a:spcBef>
                <a:spcPts val="0"/>
              </a:spcBef>
              <a:spcAft>
                <a:spcPts val="0"/>
              </a:spcAft>
              <a:buClr>
                <a:schemeClr val="lt1"/>
              </a:buClr>
              <a:buSzPts val="2000"/>
              <a:buNone/>
              <a:defRPr sz="2000">
                <a:solidFill>
                  <a:schemeClr val="lt1"/>
                </a:solidFill>
              </a:defRPr>
            </a:lvl4pPr>
            <a:lvl5pPr lvl="4" algn="l">
              <a:lnSpc>
                <a:spcPct val="100000"/>
              </a:lnSpc>
              <a:spcBef>
                <a:spcPts val="0"/>
              </a:spcBef>
              <a:spcAft>
                <a:spcPts val="0"/>
              </a:spcAft>
              <a:buClr>
                <a:schemeClr val="lt1"/>
              </a:buClr>
              <a:buSzPts val="2000"/>
              <a:buNone/>
              <a:defRPr sz="2000">
                <a:solidFill>
                  <a:schemeClr val="lt1"/>
                </a:solidFill>
              </a:defRPr>
            </a:lvl5pPr>
            <a:lvl6pPr lvl="5" algn="l">
              <a:lnSpc>
                <a:spcPct val="100000"/>
              </a:lnSpc>
              <a:spcBef>
                <a:spcPts val="0"/>
              </a:spcBef>
              <a:spcAft>
                <a:spcPts val="0"/>
              </a:spcAft>
              <a:buClr>
                <a:schemeClr val="lt1"/>
              </a:buClr>
              <a:buSzPts val="2000"/>
              <a:buNone/>
              <a:defRPr sz="2000">
                <a:solidFill>
                  <a:schemeClr val="lt1"/>
                </a:solidFill>
              </a:defRPr>
            </a:lvl6pPr>
            <a:lvl7pPr lvl="6" algn="l">
              <a:lnSpc>
                <a:spcPct val="100000"/>
              </a:lnSpc>
              <a:spcBef>
                <a:spcPts val="0"/>
              </a:spcBef>
              <a:spcAft>
                <a:spcPts val="0"/>
              </a:spcAft>
              <a:buClr>
                <a:schemeClr val="lt1"/>
              </a:buClr>
              <a:buSzPts val="2000"/>
              <a:buNone/>
              <a:defRPr sz="2000">
                <a:solidFill>
                  <a:schemeClr val="lt1"/>
                </a:solidFill>
              </a:defRPr>
            </a:lvl7pPr>
            <a:lvl8pPr lvl="7" algn="l">
              <a:lnSpc>
                <a:spcPct val="100000"/>
              </a:lnSpc>
              <a:spcBef>
                <a:spcPts val="0"/>
              </a:spcBef>
              <a:spcAft>
                <a:spcPts val="0"/>
              </a:spcAft>
              <a:buClr>
                <a:schemeClr val="lt1"/>
              </a:buClr>
              <a:buSzPts val="2000"/>
              <a:buNone/>
              <a:defRPr sz="2000">
                <a:solidFill>
                  <a:schemeClr val="lt1"/>
                </a:solidFill>
              </a:defRPr>
            </a:lvl8pPr>
            <a:lvl9pPr lvl="8" algn="l">
              <a:lnSpc>
                <a:spcPct val="100000"/>
              </a:lnSpc>
              <a:spcBef>
                <a:spcPts val="0"/>
              </a:spcBef>
              <a:spcAft>
                <a:spcPts val="0"/>
              </a:spcAft>
              <a:buClr>
                <a:schemeClr val="lt1"/>
              </a:buClr>
              <a:buSzPts val="2000"/>
              <a:buNone/>
              <a:defRPr sz="2000">
                <a:solidFill>
                  <a:schemeClr val="lt1"/>
                </a:solidFill>
              </a:defRPr>
            </a:lvl9pPr>
          </a:lstStyle>
          <a:p>
            <a:endParaRPr/>
          </a:p>
        </p:txBody>
      </p:sp>
      <p:sp>
        <p:nvSpPr>
          <p:cNvPr id="31" name="Google Shape;31;p4"/>
          <p:cNvSpPr txBox="1">
            <a:spLocks noGrp="1"/>
          </p:cNvSpPr>
          <p:nvPr>
            <p:ph type="body" idx="2"/>
          </p:nvPr>
        </p:nvSpPr>
        <p:spPr>
          <a:xfrm>
            <a:off x="6657340" y="5577840"/>
            <a:ext cx="5166360" cy="9144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600"/>
              <a:buFont typeface="Arial"/>
              <a:buNone/>
              <a:defRPr sz="1600" b="1">
                <a:solidFill>
                  <a:schemeClr val="dk1"/>
                </a:solidFill>
              </a:defRPr>
            </a:lvl1pPr>
            <a:lvl2pPr marL="914400" lvl="1" indent="-228600" algn="l">
              <a:lnSpc>
                <a:spcPct val="100000"/>
              </a:lnSpc>
              <a:spcBef>
                <a:spcPts val="0"/>
              </a:spcBef>
              <a:spcAft>
                <a:spcPts val="0"/>
              </a:spcAft>
              <a:buClr>
                <a:schemeClr val="dk1"/>
              </a:buClr>
              <a:buSzPts val="1600"/>
              <a:buFont typeface="Arial"/>
              <a:buNone/>
              <a:defRPr sz="1600">
                <a:solidFill>
                  <a:schemeClr val="dk1"/>
                </a:solidFill>
              </a:defRPr>
            </a:lvl2pPr>
            <a:lvl3pPr marL="1371600" lvl="2" indent="-228600" algn="l">
              <a:lnSpc>
                <a:spcPct val="100000"/>
              </a:lnSpc>
              <a:spcBef>
                <a:spcPts val="0"/>
              </a:spcBef>
              <a:spcAft>
                <a:spcPts val="0"/>
              </a:spcAft>
              <a:buClr>
                <a:schemeClr val="dk1"/>
              </a:buClr>
              <a:buSzPts val="1600"/>
              <a:buFont typeface="Arial"/>
              <a:buNone/>
              <a:defRPr sz="1600">
                <a:solidFill>
                  <a:schemeClr val="dk1"/>
                </a:solidFill>
              </a:defRPr>
            </a:lvl3pPr>
            <a:lvl4pPr marL="1828800" lvl="3" indent="-228600" algn="l">
              <a:lnSpc>
                <a:spcPct val="100000"/>
              </a:lnSpc>
              <a:spcBef>
                <a:spcPts val="0"/>
              </a:spcBef>
              <a:spcAft>
                <a:spcPts val="0"/>
              </a:spcAft>
              <a:buClr>
                <a:schemeClr val="dk1"/>
              </a:buClr>
              <a:buSzPts val="1600"/>
              <a:buFont typeface="Arial"/>
              <a:buNone/>
              <a:defRPr sz="1600">
                <a:solidFill>
                  <a:schemeClr val="dk1"/>
                </a:solidFill>
              </a:defRPr>
            </a:lvl4pPr>
            <a:lvl5pPr marL="2286000" lvl="4" indent="-228600" algn="l">
              <a:lnSpc>
                <a:spcPct val="100000"/>
              </a:lnSpc>
              <a:spcBef>
                <a:spcPts val="0"/>
              </a:spcBef>
              <a:spcAft>
                <a:spcPts val="0"/>
              </a:spcAft>
              <a:buClr>
                <a:schemeClr val="dk1"/>
              </a:buClr>
              <a:buSzPts val="1600"/>
              <a:buFont typeface="Arial"/>
              <a:buNone/>
              <a:defRPr sz="1600">
                <a:solidFill>
                  <a:schemeClr val="dk1"/>
                </a:solidFill>
              </a:defRPr>
            </a:lvl5pPr>
            <a:lvl6pPr marL="2743200" lvl="5" indent="-228600" algn="l">
              <a:lnSpc>
                <a:spcPct val="100000"/>
              </a:lnSpc>
              <a:spcBef>
                <a:spcPts val="0"/>
              </a:spcBef>
              <a:spcAft>
                <a:spcPts val="0"/>
              </a:spcAft>
              <a:buClr>
                <a:schemeClr val="dk1"/>
              </a:buClr>
              <a:buSzPts val="1600"/>
              <a:buFont typeface="Arial"/>
              <a:buNone/>
              <a:defRPr sz="1600">
                <a:solidFill>
                  <a:schemeClr val="dk1"/>
                </a:solidFill>
              </a:defRPr>
            </a:lvl6pPr>
            <a:lvl7pPr marL="3200400" lvl="6" indent="-228600" algn="l">
              <a:lnSpc>
                <a:spcPct val="100000"/>
              </a:lnSpc>
              <a:spcBef>
                <a:spcPts val="0"/>
              </a:spcBef>
              <a:spcAft>
                <a:spcPts val="0"/>
              </a:spcAft>
              <a:buClr>
                <a:schemeClr val="dk1"/>
              </a:buClr>
              <a:buSzPts val="1600"/>
              <a:buFont typeface="Arial"/>
              <a:buNone/>
              <a:defRPr sz="1600">
                <a:solidFill>
                  <a:schemeClr val="dk1"/>
                </a:solidFill>
              </a:defRPr>
            </a:lvl7pPr>
            <a:lvl8pPr marL="3657600" lvl="7" indent="-228600" algn="l">
              <a:lnSpc>
                <a:spcPct val="100000"/>
              </a:lnSpc>
              <a:spcBef>
                <a:spcPts val="0"/>
              </a:spcBef>
              <a:spcAft>
                <a:spcPts val="0"/>
              </a:spcAft>
              <a:buClr>
                <a:schemeClr val="dk1"/>
              </a:buClr>
              <a:buSzPts val="1600"/>
              <a:buFont typeface="Arial"/>
              <a:buNone/>
              <a:defRPr sz="1600">
                <a:solidFill>
                  <a:schemeClr val="dk1"/>
                </a:solidFill>
              </a:defRPr>
            </a:lvl8pPr>
            <a:lvl9pPr marL="4114800" lvl="8" indent="-228600" algn="l">
              <a:lnSpc>
                <a:spcPct val="100000"/>
              </a:lnSpc>
              <a:spcBef>
                <a:spcPts val="0"/>
              </a:spcBef>
              <a:spcAft>
                <a:spcPts val="0"/>
              </a:spcAft>
              <a:buClr>
                <a:schemeClr val="dk1"/>
              </a:buClr>
              <a:buSzPts val="1600"/>
              <a:buFont typeface="Arial"/>
              <a:buNone/>
              <a:defRPr sz="1600">
                <a:solidFill>
                  <a:schemeClr val="dk1"/>
                </a:solidFill>
              </a:defRPr>
            </a:lvl9pPr>
          </a:lstStyle>
          <a:p>
            <a:endParaRPr/>
          </a:p>
        </p:txBody>
      </p:sp>
      <p:sp>
        <p:nvSpPr>
          <p:cNvPr id="32" name="Google Shape;32;p4"/>
          <p:cNvSpPr>
            <a:spLocks noGrp="1"/>
          </p:cNvSpPr>
          <p:nvPr>
            <p:ph type="pic" idx="3"/>
          </p:nvPr>
        </p:nvSpPr>
        <p:spPr>
          <a:xfrm>
            <a:off x="1587500" y="1570567"/>
            <a:ext cx="4767580" cy="4921672"/>
          </a:xfrm>
          <a:prstGeom prst="rect">
            <a:avLst/>
          </a:prstGeom>
          <a:solidFill>
            <a:srgbClr val="D7E0E3"/>
          </a:solidFill>
          <a:ln>
            <a:noFill/>
          </a:ln>
        </p:spPr>
      </p:sp>
      <p:pic>
        <p:nvPicPr>
          <p:cNvPr id="33" name="Google Shape;33;p4"/>
          <p:cNvPicPr preferRelativeResize="0"/>
          <p:nvPr/>
        </p:nvPicPr>
        <p:blipFill rotWithShape="1">
          <a:blip r:embed="rId2">
            <a:alphaModFix/>
          </a:blip>
          <a:srcRect/>
          <a:stretch/>
        </p:blipFill>
        <p:spPr>
          <a:xfrm>
            <a:off x="368804" y="358775"/>
            <a:ext cx="1095906" cy="11124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928">
          <p15:clr>
            <a:srgbClr val="FBAE40"/>
          </p15:clr>
        </p15:guide>
        <p15:guide id="5" pos="74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Worldwide office locations Updated">
  <p:cSld name="2_Worldwide office locations Updated">
    <p:bg>
      <p:bgPr>
        <a:solidFill>
          <a:srgbClr val="231F20"/>
        </a:solidFill>
        <a:effectLst/>
      </p:bgPr>
    </p:bg>
    <p:spTree>
      <p:nvGrpSpPr>
        <p:cNvPr id="1" name="Shape 234"/>
        <p:cNvGrpSpPr/>
        <p:nvPr/>
      </p:nvGrpSpPr>
      <p:grpSpPr>
        <a:xfrm>
          <a:off x="0" y="0"/>
          <a:ext cx="0" cy="0"/>
          <a:chOff x="0" y="0"/>
          <a:chExt cx="0" cy="0"/>
        </a:xfrm>
      </p:grpSpPr>
      <p:sp>
        <p:nvSpPr>
          <p:cNvPr id="235" name="Google Shape;235;p32"/>
          <p:cNvSpPr txBox="1"/>
          <p:nvPr/>
        </p:nvSpPr>
        <p:spPr>
          <a:xfrm>
            <a:off x="365760" y="365760"/>
            <a:ext cx="9972040" cy="9144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lt1"/>
              </a:buClr>
              <a:buSzPts val="3200"/>
              <a:buFont typeface="Arial"/>
              <a:buNone/>
            </a:pPr>
            <a:r>
              <a:rPr lang="en-US" sz="3200" b="1">
                <a:solidFill>
                  <a:schemeClr val="lt1"/>
                </a:solidFill>
                <a:latin typeface="Arial"/>
                <a:ea typeface="Arial"/>
                <a:cs typeface="Arial"/>
                <a:sym typeface="Arial"/>
              </a:rPr>
              <a:t>Where you'll find us</a:t>
            </a:r>
            <a:endParaRPr/>
          </a:p>
        </p:txBody>
      </p:sp>
      <p:grpSp>
        <p:nvGrpSpPr>
          <p:cNvPr id="236" name="Google Shape;236;p32"/>
          <p:cNvGrpSpPr/>
          <p:nvPr/>
        </p:nvGrpSpPr>
        <p:grpSpPr>
          <a:xfrm>
            <a:off x="505022" y="1248216"/>
            <a:ext cx="2393683" cy="493424"/>
            <a:chOff x="505022" y="1102421"/>
            <a:chExt cx="2393683" cy="493424"/>
          </a:xfrm>
        </p:grpSpPr>
        <p:sp>
          <p:nvSpPr>
            <p:cNvPr id="237" name="Google Shape;237;p32"/>
            <p:cNvSpPr txBox="1"/>
            <p:nvPr/>
          </p:nvSpPr>
          <p:spPr>
            <a:xfrm>
              <a:off x="775880" y="1411179"/>
              <a:ext cx="1253548"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200">
                  <a:solidFill>
                    <a:schemeClr val="lt1"/>
                  </a:solidFill>
                  <a:latin typeface="Arial"/>
                  <a:ea typeface="Arial"/>
                  <a:cs typeface="Arial"/>
                  <a:sym typeface="Arial"/>
                </a:rPr>
                <a:t>Operation Centers</a:t>
              </a:r>
              <a:endParaRPr/>
            </a:p>
          </p:txBody>
        </p:sp>
        <p:sp>
          <p:nvSpPr>
            <p:cNvPr id="238" name="Google Shape;238;p32"/>
            <p:cNvSpPr/>
            <p:nvPr/>
          </p:nvSpPr>
          <p:spPr>
            <a:xfrm>
              <a:off x="505022" y="1130730"/>
              <a:ext cx="131596" cy="131432"/>
            </a:xfrm>
            <a:custGeom>
              <a:avLst/>
              <a:gdLst/>
              <a:ahLst/>
              <a:cxnLst/>
              <a:rect l="l" t="t" r="r" b="b"/>
              <a:pathLst>
                <a:path w="185" h="185" extrusionOk="0">
                  <a:moveTo>
                    <a:pt x="185" y="185"/>
                  </a:moveTo>
                  <a:lnTo>
                    <a:pt x="185" y="185"/>
                  </a:lnTo>
                  <a:lnTo>
                    <a:pt x="0" y="185"/>
                  </a:lnTo>
                  <a:lnTo>
                    <a:pt x="0" y="0"/>
                  </a:lnTo>
                  <a:lnTo>
                    <a:pt x="185" y="0"/>
                  </a:lnTo>
                  <a:lnTo>
                    <a:pt x="185" y="18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39" name="Google Shape;239;p32"/>
            <p:cNvSpPr/>
            <p:nvPr/>
          </p:nvSpPr>
          <p:spPr>
            <a:xfrm>
              <a:off x="505022" y="1464413"/>
              <a:ext cx="131596" cy="131432"/>
            </a:xfrm>
            <a:custGeom>
              <a:avLst/>
              <a:gdLst/>
              <a:ahLst/>
              <a:cxnLst/>
              <a:rect l="l" t="t" r="r" b="b"/>
              <a:pathLst>
                <a:path w="185" h="185" extrusionOk="0">
                  <a:moveTo>
                    <a:pt x="185" y="185"/>
                  </a:moveTo>
                  <a:lnTo>
                    <a:pt x="185" y="185"/>
                  </a:lnTo>
                  <a:lnTo>
                    <a:pt x="0" y="185"/>
                  </a:lnTo>
                  <a:lnTo>
                    <a:pt x="0" y="0"/>
                  </a:lnTo>
                  <a:lnTo>
                    <a:pt x="185" y="0"/>
                  </a:lnTo>
                  <a:lnTo>
                    <a:pt x="185" y="18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40" name="Google Shape;240;p32"/>
            <p:cNvSpPr txBox="1"/>
            <p:nvPr/>
          </p:nvSpPr>
          <p:spPr>
            <a:xfrm>
              <a:off x="775880" y="1102421"/>
              <a:ext cx="2122825"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200">
                  <a:solidFill>
                    <a:schemeClr val="lt1"/>
                  </a:solidFill>
                  <a:latin typeface="Arial"/>
                  <a:ea typeface="Arial"/>
                  <a:cs typeface="Arial"/>
                  <a:sym typeface="Arial"/>
                </a:rPr>
                <a:t>Main Offices &amp; Innovation Labs</a:t>
              </a:r>
              <a:endParaRPr/>
            </a:p>
          </p:txBody>
        </p:sp>
      </p:grpSp>
      <p:sp>
        <p:nvSpPr>
          <p:cNvPr id="241" name="Google Shape;241;p32">
            <a:hlinkClick r:id="rId2"/>
          </p:cNvPr>
          <p:cNvSpPr txBox="1"/>
          <p:nvPr/>
        </p:nvSpPr>
        <p:spPr>
          <a:xfrm>
            <a:off x="509427" y="1967202"/>
            <a:ext cx="2479130" cy="33215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050" i="0">
                <a:solidFill>
                  <a:schemeClr val="lt1"/>
                </a:solidFill>
                <a:latin typeface="Arial"/>
                <a:ea typeface="Arial"/>
                <a:cs typeface="Arial"/>
                <a:sym typeface="Arial"/>
              </a:rPr>
              <a:t>*To see a list of all offices, visit </a:t>
            </a:r>
            <a:r>
              <a:rPr lang="en-US" sz="1050" b="1" i="0" u="sng">
                <a:solidFill>
                  <a:schemeClr val="lt1"/>
                </a:solidFill>
                <a:latin typeface="Arial"/>
                <a:ea typeface="Arial"/>
                <a:cs typeface="Arial"/>
                <a:sym typeface="Arial"/>
              </a:rPr>
              <a:t>ust.com</a:t>
            </a:r>
            <a:endParaRPr/>
          </a:p>
        </p:txBody>
      </p:sp>
      <p:sp>
        <p:nvSpPr>
          <p:cNvPr id="242" name="Google Shape;242;p32"/>
          <p:cNvSpPr/>
          <p:nvPr/>
        </p:nvSpPr>
        <p:spPr>
          <a:xfrm>
            <a:off x="377878" y="4572000"/>
            <a:ext cx="2009722" cy="136998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100" b="0" i="0" u="none" strike="noStrike" cap="none">
                <a:solidFill>
                  <a:schemeClr val="accent1"/>
                </a:solidFill>
                <a:latin typeface="Arial"/>
                <a:ea typeface="Arial"/>
                <a:cs typeface="Arial"/>
                <a:sym typeface="Arial"/>
              </a:rPr>
              <a:t>50% of our global footprint is </a:t>
            </a:r>
            <a:r>
              <a:rPr lang="en-US" sz="1100">
                <a:solidFill>
                  <a:schemeClr val="accent1"/>
                </a:solidFill>
                <a:latin typeface="Arial"/>
                <a:ea typeface="Arial"/>
                <a:cs typeface="Arial"/>
                <a:sym typeface="Arial"/>
              </a:rPr>
              <a:t>ISO 14001</a:t>
            </a:r>
            <a:r>
              <a:rPr lang="en-US" sz="1100" b="0" i="0" u="none" strike="noStrike" cap="none">
                <a:solidFill>
                  <a:schemeClr val="accent1"/>
                </a:solidFill>
                <a:latin typeface="Arial"/>
                <a:ea typeface="Arial"/>
                <a:cs typeface="Arial"/>
                <a:sym typeface="Arial"/>
              </a:rPr>
              <a:t> </a:t>
            </a:r>
            <a:endParaRPr sz="1100">
              <a:solidFill>
                <a:schemeClr val="accent1"/>
              </a:solidFill>
              <a:latin typeface="Arial"/>
              <a:ea typeface="Arial"/>
              <a:cs typeface="Arial"/>
              <a:sym typeface="Arial"/>
            </a:endParaRPr>
          </a:p>
          <a:p>
            <a:pPr marL="0" marR="0" lvl="0" indent="0" algn="l" rtl="0">
              <a:spcBef>
                <a:spcPts val="600"/>
              </a:spcBef>
              <a:spcAft>
                <a:spcPts val="0"/>
              </a:spcAft>
              <a:buNone/>
            </a:pPr>
            <a:r>
              <a:rPr lang="en-US" sz="1100" b="0" i="0" u="none" strike="noStrike" cap="none">
                <a:solidFill>
                  <a:schemeClr val="accent1"/>
                </a:solidFill>
                <a:latin typeface="Arial"/>
                <a:ea typeface="Arial"/>
                <a:cs typeface="Arial"/>
                <a:sym typeface="Arial"/>
              </a:rPr>
              <a:t>(Environmental Management System) </a:t>
            </a:r>
            <a:r>
              <a:rPr lang="en-US" sz="1100">
                <a:solidFill>
                  <a:schemeClr val="accent1"/>
                </a:solidFill>
                <a:latin typeface="Arial"/>
                <a:ea typeface="Arial"/>
                <a:cs typeface="Arial"/>
                <a:sym typeface="Arial"/>
              </a:rPr>
              <a:t>Certified</a:t>
            </a:r>
            <a:endParaRPr/>
          </a:p>
          <a:p>
            <a:pPr marL="0" marR="0" lvl="0" indent="0" algn="l" rtl="0">
              <a:lnSpc>
                <a:spcPct val="100000"/>
              </a:lnSpc>
              <a:spcBef>
                <a:spcPts val="600"/>
              </a:spcBef>
              <a:spcAft>
                <a:spcPts val="0"/>
              </a:spcAft>
              <a:buClr>
                <a:schemeClr val="accent1"/>
              </a:buClr>
              <a:buSzPts val="1100"/>
              <a:buFont typeface="Arial"/>
              <a:buNone/>
            </a:pPr>
            <a:r>
              <a:rPr lang="en-US" sz="1100" b="0" i="0" u="none" strike="noStrike" cap="none">
                <a:solidFill>
                  <a:schemeClr val="accent1"/>
                </a:solidFill>
                <a:latin typeface="Arial"/>
                <a:ea typeface="Arial"/>
                <a:cs typeface="Arial"/>
                <a:sym typeface="Arial"/>
              </a:rPr>
              <a:t>40% of our global footprint is LEEDS Gold Certified​​</a:t>
            </a:r>
            <a:endParaRPr sz="1600">
              <a:solidFill>
                <a:schemeClr val="accent1"/>
              </a:solidFill>
              <a:latin typeface="Arial"/>
              <a:ea typeface="Arial"/>
              <a:cs typeface="Arial"/>
              <a:sym typeface="Arial"/>
            </a:endParaRPr>
          </a:p>
        </p:txBody>
      </p:sp>
      <p:sp>
        <p:nvSpPr>
          <p:cNvPr id="243" name="Google Shape;243;p32"/>
          <p:cNvSpPr/>
          <p:nvPr/>
        </p:nvSpPr>
        <p:spPr>
          <a:xfrm>
            <a:off x="2600378" y="6024438"/>
            <a:ext cx="5603822" cy="515351"/>
          </a:xfrm>
          <a:prstGeom prst="rect">
            <a:avLst/>
          </a:prstGeom>
          <a:noFill/>
          <a:ln>
            <a:noFill/>
          </a:ln>
        </p:spPr>
        <p:txBody>
          <a:bodyPr spcFirstLastPara="1" wrap="square" lIns="91425" tIns="45700" rIns="91425" bIns="45700" anchor="ctr" anchorCtr="0">
            <a:noAutofit/>
          </a:bodyPr>
          <a:lstStyle/>
          <a:p>
            <a:pPr marL="0" marR="0" lvl="2" indent="0" algn="l" rtl="0">
              <a:lnSpc>
                <a:spcPct val="110000"/>
              </a:lnSpc>
              <a:spcBef>
                <a:spcPts val="0"/>
              </a:spcBef>
              <a:spcAft>
                <a:spcPts val="0"/>
              </a:spcAft>
              <a:buClr>
                <a:schemeClr val="accent3"/>
              </a:buClr>
              <a:buSzPts val="1100"/>
              <a:buFont typeface="Arial"/>
              <a:buNone/>
            </a:pPr>
            <a:r>
              <a:rPr lang="en-US" sz="1100" b="0" i="0" u="none" strike="noStrike" cap="none">
                <a:solidFill>
                  <a:schemeClr val="accent3"/>
                </a:solidFill>
                <a:latin typeface="Arial"/>
                <a:ea typeface="Arial"/>
                <a:cs typeface="Arial"/>
                <a:sym typeface="Arial"/>
              </a:rPr>
              <a:t>40% of our global footprint is LEEDS Gold Certified</a:t>
            </a:r>
            <a:endParaRPr/>
          </a:p>
          <a:p>
            <a:pPr marL="0" marR="0" lvl="2" indent="0" algn="l" rtl="0">
              <a:lnSpc>
                <a:spcPct val="110000"/>
              </a:lnSpc>
              <a:spcBef>
                <a:spcPts val="600"/>
              </a:spcBef>
              <a:spcAft>
                <a:spcPts val="0"/>
              </a:spcAft>
              <a:buClr>
                <a:schemeClr val="accent3"/>
              </a:buClr>
              <a:buSzPts val="1100"/>
              <a:buFont typeface="Arial"/>
              <a:buNone/>
            </a:pPr>
            <a:r>
              <a:rPr lang="en-US" sz="1100" b="0" i="0" u="none" strike="noStrike" cap="none">
                <a:solidFill>
                  <a:schemeClr val="accent3"/>
                </a:solidFill>
                <a:latin typeface="Arial"/>
                <a:ea typeface="Arial"/>
                <a:cs typeface="Arial"/>
                <a:sym typeface="Arial"/>
              </a:rPr>
              <a:t>50% of our global footprint is ISO 14001 (Environmental Management System) certified</a:t>
            </a:r>
            <a:endParaRPr/>
          </a:p>
        </p:txBody>
      </p:sp>
      <p:grpSp>
        <p:nvGrpSpPr>
          <p:cNvPr id="244" name="Google Shape;244;p32"/>
          <p:cNvGrpSpPr/>
          <p:nvPr/>
        </p:nvGrpSpPr>
        <p:grpSpPr>
          <a:xfrm>
            <a:off x="2695526" y="948792"/>
            <a:ext cx="9131130" cy="5317867"/>
            <a:chOff x="2581226" y="1253592"/>
            <a:chExt cx="9131130" cy="5317867"/>
          </a:xfrm>
        </p:grpSpPr>
        <p:sp>
          <p:nvSpPr>
            <p:cNvPr id="245" name="Google Shape;245;p32"/>
            <p:cNvSpPr/>
            <p:nvPr/>
          </p:nvSpPr>
          <p:spPr>
            <a:xfrm>
              <a:off x="3510188" y="1253592"/>
              <a:ext cx="8202168" cy="4251960"/>
            </a:xfrm>
            <a:custGeom>
              <a:avLst/>
              <a:gdLst/>
              <a:ahLst/>
              <a:cxnLst/>
              <a:rect l="l" t="t" r="r" b="b"/>
              <a:pathLst>
                <a:path w="8611" h="4463" extrusionOk="0">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46" name="Google Shape;246;p32"/>
            <p:cNvSpPr/>
            <p:nvPr/>
          </p:nvSpPr>
          <p:spPr>
            <a:xfrm>
              <a:off x="4459229" y="2991734"/>
              <a:ext cx="177516" cy="177297"/>
            </a:xfrm>
            <a:custGeom>
              <a:avLst/>
              <a:gdLst/>
              <a:ahLst/>
              <a:cxnLst/>
              <a:rect l="l" t="t" r="r" b="b"/>
              <a:pathLst>
                <a:path w="185" h="185" extrusionOk="0">
                  <a:moveTo>
                    <a:pt x="185" y="185"/>
                  </a:moveTo>
                  <a:lnTo>
                    <a:pt x="185" y="185"/>
                  </a:lnTo>
                  <a:lnTo>
                    <a:pt x="0" y="185"/>
                  </a:lnTo>
                  <a:lnTo>
                    <a:pt x="0" y="0"/>
                  </a:lnTo>
                  <a:lnTo>
                    <a:pt x="185" y="0"/>
                  </a:lnTo>
                  <a:lnTo>
                    <a:pt x="185" y="185"/>
                  </a:lnTo>
                  <a:close/>
                </a:path>
              </a:pathLst>
            </a:custGeom>
            <a:solidFill>
              <a:srgbClr val="881E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47" name="Google Shape;247;p32"/>
            <p:cNvSpPr/>
            <p:nvPr/>
          </p:nvSpPr>
          <p:spPr>
            <a:xfrm>
              <a:off x="4910701" y="3439727"/>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48" name="Google Shape;248;p32"/>
            <p:cNvSpPr/>
            <p:nvPr/>
          </p:nvSpPr>
          <p:spPr>
            <a:xfrm>
              <a:off x="5683943" y="2581101"/>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49" name="Google Shape;249;p32"/>
            <p:cNvSpPr/>
            <p:nvPr/>
          </p:nvSpPr>
          <p:spPr>
            <a:xfrm>
              <a:off x="7056004" y="2890532"/>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50" name="Google Shape;250;p32"/>
            <p:cNvSpPr/>
            <p:nvPr/>
          </p:nvSpPr>
          <p:spPr>
            <a:xfrm>
              <a:off x="7564061" y="2470978"/>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51" name="Google Shape;251;p32"/>
            <p:cNvSpPr/>
            <p:nvPr/>
          </p:nvSpPr>
          <p:spPr>
            <a:xfrm>
              <a:off x="9988821" y="3242671"/>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52" name="Google Shape;252;p32"/>
            <p:cNvSpPr/>
            <p:nvPr/>
          </p:nvSpPr>
          <p:spPr>
            <a:xfrm>
              <a:off x="6978987" y="2431137"/>
              <a:ext cx="177516" cy="177297"/>
            </a:xfrm>
            <a:custGeom>
              <a:avLst/>
              <a:gdLst/>
              <a:ahLst/>
              <a:cxnLst/>
              <a:rect l="l" t="t" r="r" b="b"/>
              <a:pathLst>
                <a:path w="185" h="185" extrusionOk="0">
                  <a:moveTo>
                    <a:pt x="185" y="185"/>
                  </a:moveTo>
                  <a:lnTo>
                    <a:pt x="185" y="185"/>
                  </a:lnTo>
                  <a:lnTo>
                    <a:pt x="0" y="185"/>
                  </a:lnTo>
                  <a:lnTo>
                    <a:pt x="0" y="0"/>
                  </a:lnTo>
                  <a:lnTo>
                    <a:pt x="185" y="0"/>
                  </a:lnTo>
                  <a:lnTo>
                    <a:pt x="185" y="185"/>
                  </a:lnTo>
                  <a:close/>
                </a:path>
              </a:pathLst>
            </a:custGeom>
            <a:solidFill>
              <a:srgbClr val="881E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53" name="Google Shape;253;p32"/>
            <p:cNvSpPr/>
            <p:nvPr/>
          </p:nvSpPr>
          <p:spPr>
            <a:xfrm>
              <a:off x="5474349" y="2411011"/>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54" name="Google Shape;254;p32"/>
            <p:cNvSpPr/>
            <p:nvPr/>
          </p:nvSpPr>
          <p:spPr>
            <a:xfrm>
              <a:off x="5328530" y="2592353"/>
              <a:ext cx="177516" cy="177297"/>
            </a:xfrm>
            <a:custGeom>
              <a:avLst/>
              <a:gdLst/>
              <a:ahLst/>
              <a:cxnLst/>
              <a:rect l="l" t="t" r="r" b="b"/>
              <a:pathLst>
                <a:path w="185" h="185" extrusionOk="0">
                  <a:moveTo>
                    <a:pt x="185" y="185"/>
                  </a:moveTo>
                  <a:lnTo>
                    <a:pt x="185" y="185"/>
                  </a:lnTo>
                  <a:lnTo>
                    <a:pt x="0" y="185"/>
                  </a:lnTo>
                  <a:lnTo>
                    <a:pt x="0" y="0"/>
                  </a:lnTo>
                  <a:lnTo>
                    <a:pt x="185" y="0"/>
                  </a:lnTo>
                  <a:lnTo>
                    <a:pt x="185" y="185"/>
                  </a:lnTo>
                  <a:close/>
                </a:path>
              </a:pathLst>
            </a:custGeom>
            <a:solidFill>
              <a:srgbClr val="881E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55" name="Google Shape;255;p32"/>
            <p:cNvSpPr/>
            <p:nvPr/>
          </p:nvSpPr>
          <p:spPr>
            <a:xfrm>
              <a:off x="5056661" y="3385866"/>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56" name="Google Shape;256;p32"/>
            <p:cNvSpPr/>
            <p:nvPr/>
          </p:nvSpPr>
          <p:spPr>
            <a:xfrm>
              <a:off x="8972526" y="3652651"/>
              <a:ext cx="177516" cy="177297"/>
            </a:xfrm>
            <a:custGeom>
              <a:avLst/>
              <a:gdLst/>
              <a:ahLst/>
              <a:cxnLst/>
              <a:rect l="l" t="t" r="r" b="b"/>
              <a:pathLst>
                <a:path w="185" h="185" extrusionOk="0">
                  <a:moveTo>
                    <a:pt x="185" y="185"/>
                  </a:moveTo>
                  <a:lnTo>
                    <a:pt x="185" y="185"/>
                  </a:lnTo>
                  <a:lnTo>
                    <a:pt x="0" y="185"/>
                  </a:lnTo>
                  <a:lnTo>
                    <a:pt x="0" y="0"/>
                  </a:lnTo>
                  <a:lnTo>
                    <a:pt x="185" y="0"/>
                  </a:lnTo>
                  <a:lnTo>
                    <a:pt x="185" y="185"/>
                  </a:lnTo>
                  <a:close/>
                </a:path>
              </a:pathLst>
            </a:custGeom>
            <a:solidFill>
              <a:srgbClr val="881E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57" name="Google Shape;257;p32"/>
            <p:cNvSpPr/>
            <p:nvPr/>
          </p:nvSpPr>
          <p:spPr>
            <a:xfrm>
              <a:off x="10109817" y="3593620"/>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58" name="Google Shape;258;p32"/>
            <p:cNvSpPr txBox="1"/>
            <p:nvPr/>
          </p:nvSpPr>
          <p:spPr>
            <a:xfrm>
              <a:off x="7785463" y="2046514"/>
              <a:ext cx="0" cy="0"/>
            </a:xfrm>
            <a:prstGeom prst="rect">
              <a:avLst/>
            </a:prstGeom>
            <a:noFill/>
            <a:ln>
              <a:noFill/>
            </a:ln>
          </p:spPr>
          <p:txBody>
            <a:bodyPr spcFirstLastPara="1" wrap="square" lIns="0" tIns="0" rIns="0" bIns="0" anchor="t" anchorCtr="0">
              <a:noAutofit/>
            </a:bodyPr>
            <a:lstStyle/>
            <a:p>
              <a:pPr marL="182880" marR="0" lvl="0" indent="-68579" algn="l" rtl="0">
                <a:lnSpc>
                  <a:spcPct val="100000"/>
                </a:lnSpc>
                <a:spcBef>
                  <a:spcPts val="0"/>
                </a:spcBef>
                <a:spcAft>
                  <a:spcPts val="0"/>
                </a:spcAft>
                <a:buClr>
                  <a:schemeClr val="lt1"/>
                </a:buClr>
                <a:buSzPts val="1800"/>
                <a:buFont typeface="Arial"/>
                <a:buNone/>
              </a:pPr>
              <a:endParaRPr sz="1800">
                <a:solidFill>
                  <a:schemeClr val="lt1"/>
                </a:solidFill>
                <a:latin typeface="Arial"/>
                <a:ea typeface="Arial"/>
                <a:cs typeface="Arial"/>
                <a:sym typeface="Arial"/>
              </a:endParaRPr>
            </a:p>
          </p:txBody>
        </p:sp>
        <p:sp>
          <p:nvSpPr>
            <p:cNvPr id="259" name="Google Shape;259;p32"/>
            <p:cNvSpPr/>
            <p:nvPr/>
          </p:nvSpPr>
          <p:spPr>
            <a:xfrm>
              <a:off x="7324387" y="2629500"/>
              <a:ext cx="114117" cy="113977"/>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60" name="Google Shape;260;p32"/>
            <p:cNvSpPr/>
            <p:nvPr/>
          </p:nvSpPr>
          <p:spPr>
            <a:xfrm>
              <a:off x="10111486" y="3365333"/>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61" name="Google Shape;261;p32"/>
            <p:cNvSpPr/>
            <p:nvPr/>
          </p:nvSpPr>
          <p:spPr>
            <a:xfrm>
              <a:off x="8088234" y="3037938"/>
              <a:ext cx="177516" cy="177297"/>
            </a:xfrm>
            <a:custGeom>
              <a:avLst/>
              <a:gdLst/>
              <a:ahLst/>
              <a:cxnLst/>
              <a:rect l="l" t="t" r="r" b="b"/>
              <a:pathLst>
                <a:path w="185" h="185" extrusionOk="0">
                  <a:moveTo>
                    <a:pt x="185" y="185"/>
                  </a:moveTo>
                  <a:lnTo>
                    <a:pt x="185" y="185"/>
                  </a:lnTo>
                  <a:lnTo>
                    <a:pt x="0" y="185"/>
                  </a:lnTo>
                  <a:lnTo>
                    <a:pt x="0" y="0"/>
                  </a:lnTo>
                  <a:lnTo>
                    <a:pt x="185" y="0"/>
                  </a:lnTo>
                  <a:lnTo>
                    <a:pt x="185" y="185"/>
                  </a:lnTo>
                  <a:close/>
                </a:path>
              </a:pathLst>
            </a:custGeom>
            <a:solidFill>
              <a:srgbClr val="881E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62" name="Google Shape;262;p32"/>
            <p:cNvSpPr/>
            <p:nvPr/>
          </p:nvSpPr>
          <p:spPr>
            <a:xfrm>
              <a:off x="9610701" y="3719326"/>
              <a:ext cx="177516" cy="177297"/>
            </a:xfrm>
            <a:custGeom>
              <a:avLst/>
              <a:gdLst/>
              <a:ahLst/>
              <a:cxnLst/>
              <a:rect l="l" t="t" r="r" b="b"/>
              <a:pathLst>
                <a:path w="185" h="185" extrusionOk="0">
                  <a:moveTo>
                    <a:pt x="185" y="185"/>
                  </a:moveTo>
                  <a:lnTo>
                    <a:pt x="185" y="185"/>
                  </a:lnTo>
                  <a:lnTo>
                    <a:pt x="0" y="185"/>
                  </a:lnTo>
                  <a:lnTo>
                    <a:pt x="0" y="0"/>
                  </a:lnTo>
                  <a:lnTo>
                    <a:pt x="185" y="0"/>
                  </a:lnTo>
                  <a:lnTo>
                    <a:pt x="185" y="185"/>
                  </a:lnTo>
                  <a:close/>
                </a:path>
              </a:pathLst>
            </a:custGeom>
            <a:solidFill>
              <a:srgbClr val="881E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63" name="Google Shape;263;p32"/>
            <p:cNvSpPr/>
            <p:nvPr/>
          </p:nvSpPr>
          <p:spPr>
            <a:xfrm>
              <a:off x="7240509" y="2818863"/>
              <a:ext cx="177516" cy="177297"/>
            </a:xfrm>
            <a:custGeom>
              <a:avLst/>
              <a:gdLst/>
              <a:ahLst/>
              <a:cxnLst/>
              <a:rect l="l" t="t" r="r" b="b"/>
              <a:pathLst>
                <a:path w="185" h="185" extrusionOk="0">
                  <a:moveTo>
                    <a:pt x="185" y="185"/>
                  </a:moveTo>
                  <a:lnTo>
                    <a:pt x="185" y="185"/>
                  </a:lnTo>
                  <a:lnTo>
                    <a:pt x="0" y="185"/>
                  </a:lnTo>
                  <a:lnTo>
                    <a:pt x="0" y="0"/>
                  </a:lnTo>
                  <a:lnTo>
                    <a:pt x="185" y="0"/>
                  </a:lnTo>
                  <a:lnTo>
                    <a:pt x="185" y="185"/>
                  </a:lnTo>
                  <a:close/>
                </a:path>
              </a:pathLst>
            </a:custGeom>
            <a:solidFill>
              <a:srgbClr val="881E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64" name="Google Shape;264;p32"/>
            <p:cNvSpPr/>
            <p:nvPr/>
          </p:nvSpPr>
          <p:spPr>
            <a:xfrm>
              <a:off x="10715759" y="4585603"/>
              <a:ext cx="177516" cy="177297"/>
            </a:xfrm>
            <a:custGeom>
              <a:avLst/>
              <a:gdLst/>
              <a:ahLst/>
              <a:cxnLst/>
              <a:rect l="l" t="t" r="r" b="b"/>
              <a:pathLst>
                <a:path w="185" h="185" extrusionOk="0">
                  <a:moveTo>
                    <a:pt x="185" y="185"/>
                  </a:moveTo>
                  <a:lnTo>
                    <a:pt x="185" y="185"/>
                  </a:lnTo>
                  <a:lnTo>
                    <a:pt x="0" y="185"/>
                  </a:lnTo>
                  <a:lnTo>
                    <a:pt x="0" y="0"/>
                  </a:lnTo>
                  <a:lnTo>
                    <a:pt x="185" y="0"/>
                  </a:lnTo>
                  <a:lnTo>
                    <a:pt x="185" y="185"/>
                  </a:lnTo>
                  <a:close/>
                </a:path>
              </a:pathLst>
            </a:custGeom>
            <a:solidFill>
              <a:srgbClr val="881E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65" name="Google Shape;265;p32"/>
            <p:cNvSpPr/>
            <p:nvPr/>
          </p:nvSpPr>
          <p:spPr>
            <a:xfrm>
              <a:off x="5138030" y="2773328"/>
              <a:ext cx="177516" cy="177297"/>
            </a:xfrm>
            <a:custGeom>
              <a:avLst/>
              <a:gdLst/>
              <a:ahLst/>
              <a:cxnLst/>
              <a:rect l="l" t="t" r="r" b="b"/>
              <a:pathLst>
                <a:path w="185" h="185" extrusionOk="0">
                  <a:moveTo>
                    <a:pt x="185" y="185"/>
                  </a:moveTo>
                  <a:lnTo>
                    <a:pt x="185" y="185"/>
                  </a:lnTo>
                  <a:lnTo>
                    <a:pt x="0" y="185"/>
                  </a:lnTo>
                  <a:lnTo>
                    <a:pt x="0" y="0"/>
                  </a:lnTo>
                  <a:lnTo>
                    <a:pt x="185" y="0"/>
                  </a:lnTo>
                  <a:lnTo>
                    <a:pt x="185" y="185"/>
                  </a:lnTo>
                  <a:close/>
                </a:path>
              </a:pathLst>
            </a:custGeom>
            <a:solidFill>
              <a:srgbClr val="881E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66" name="Google Shape;266;p32"/>
            <p:cNvSpPr txBox="1"/>
            <p:nvPr/>
          </p:nvSpPr>
          <p:spPr>
            <a:xfrm>
              <a:off x="2581226" y="3247472"/>
              <a:ext cx="2216761" cy="33239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200" b="1">
                  <a:solidFill>
                    <a:schemeClr val="lt1"/>
                  </a:solidFill>
                  <a:latin typeface="Arial"/>
                  <a:ea typeface="Arial"/>
                  <a:cs typeface="Arial"/>
                  <a:sym typeface="Arial"/>
                </a:rPr>
                <a:t>AMERICAS</a:t>
              </a:r>
              <a:endParaRPr/>
            </a:p>
            <a:p>
              <a:pPr marL="0" marR="0" lvl="0" indent="0" algn="l" rtl="0">
                <a:lnSpc>
                  <a:spcPct val="100000"/>
                </a:lnSpc>
                <a:spcBef>
                  <a:spcPts val="0"/>
                </a:spcBef>
                <a:spcAft>
                  <a:spcPts val="0"/>
                </a:spcAft>
                <a:buNone/>
              </a:pPr>
              <a:r>
                <a:rPr lang="en-US" sz="1200">
                  <a:solidFill>
                    <a:schemeClr val="lt1"/>
                  </a:solidFill>
                  <a:latin typeface="Arial"/>
                  <a:ea typeface="Arial"/>
                  <a:cs typeface="Arial"/>
                  <a:sym typeface="Arial"/>
                </a:rPr>
                <a:t>Global HQ – Orange County, CA</a:t>
              </a:r>
              <a:endParaRPr/>
            </a:p>
            <a:p>
              <a:pPr marL="0" marR="0" lvl="0" indent="0" algn="l" rtl="0">
                <a:spcBef>
                  <a:spcPts val="0"/>
                </a:spcBef>
                <a:spcAft>
                  <a:spcPts val="0"/>
                </a:spcAft>
                <a:buNone/>
              </a:pPr>
              <a:r>
                <a:rPr lang="en-US" sz="1200">
                  <a:solidFill>
                    <a:schemeClr val="lt1"/>
                  </a:solidFill>
                  <a:latin typeface="Arial"/>
                  <a:ea typeface="Arial"/>
                  <a:cs typeface="Arial"/>
                  <a:sym typeface="Arial"/>
                </a:rPr>
                <a:t>Bentonville, AR</a:t>
              </a:r>
              <a:endParaRPr/>
            </a:p>
            <a:p>
              <a:pPr marL="0" marR="0" lvl="0" indent="0" algn="l" rtl="0">
                <a:lnSpc>
                  <a:spcPct val="100000"/>
                </a:lnSpc>
                <a:spcBef>
                  <a:spcPts val="0"/>
                </a:spcBef>
                <a:spcAft>
                  <a:spcPts val="0"/>
                </a:spcAft>
                <a:buNone/>
              </a:pPr>
              <a:r>
                <a:rPr lang="en-US" sz="1200">
                  <a:solidFill>
                    <a:schemeClr val="lt1"/>
                  </a:solidFill>
                  <a:latin typeface="Arial"/>
                  <a:ea typeface="Arial"/>
                  <a:cs typeface="Arial"/>
                  <a:sym typeface="Arial"/>
                </a:rPr>
                <a:t>Chicago, IL</a:t>
              </a:r>
              <a:endParaRPr/>
            </a:p>
            <a:p>
              <a:pPr marL="0" marR="0" lvl="0" indent="0" algn="l" rtl="0">
                <a:lnSpc>
                  <a:spcPct val="100000"/>
                </a:lnSpc>
                <a:spcBef>
                  <a:spcPts val="0"/>
                </a:spcBef>
                <a:spcAft>
                  <a:spcPts val="0"/>
                </a:spcAft>
                <a:buClr>
                  <a:schemeClr val="lt1"/>
                </a:buClr>
                <a:buSzPts val="1200"/>
                <a:buFont typeface="Arial"/>
                <a:buNone/>
              </a:pPr>
              <a:r>
                <a:rPr lang="en-US" sz="1200">
                  <a:solidFill>
                    <a:schemeClr val="lt1"/>
                  </a:solidFill>
                  <a:latin typeface="Arial"/>
                  <a:ea typeface="Arial"/>
                  <a:cs typeface="Arial"/>
                  <a:sym typeface="Arial"/>
                </a:rPr>
                <a:t>Norfolk, VA</a:t>
              </a:r>
              <a:endParaRPr/>
            </a:p>
            <a:p>
              <a:pPr marL="0" marR="0" lvl="0" indent="0" algn="l" rtl="0">
                <a:lnSpc>
                  <a:spcPct val="100000"/>
                </a:lnSpc>
                <a:spcBef>
                  <a:spcPts val="0"/>
                </a:spcBef>
                <a:spcAft>
                  <a:spcPts val="0"/>
                </a:spcAft>
                <a:buClr>
                  <a:schemeClr val="lt1"/>
                </a:buClr>
                <a:buSzPts val="1200"/>
                <a:buFont typeface="Arial"/>
                <a:buNone/>
              </a:pPr>
              <a:r>
                <a:rPr lang="en-US" sz="1200">
                  <a:solidFill>
                    <a:schemeClr val="lt1"/>
                  </a:solidFill>
                  <a:latin typeface="Arial"/>
                  <a:ea typeface="Arial"/>
                  <a:cs typeface="Arial"/>
                  <a:sym typeface="Arial"/>
                </a:rPr>
                <a:t>Sidney, NE</a:t>
              </a:r>
              <a:endParaRPr/>
            </a:p>
            <a:p>
              <a:pPr marL="0" marR="0" lvl="0" indent="0" algn="l" rtl="0">
                <a:lnSpc>
                  <a:spcPct val="100000"/>
                </a:lnSpc>
                <a:spcBef>
                  <a:spcPts val="0"/>
                </a:spcBef>
                <a:spcAft>
                  <a:spcPts val="0"/>
                </a:spcAft>
                <a:buClr>
                  <a:schemeClr val="lt1"/>
                </a:buClr>
                <a:buSzPts val="1200"/>
                <a:buFont typeface="Arial"/>
                <a:buNone/>
              </a:pPr>
              <a:r>
                <a:rPr lang="en-US" sz="1200">
                  <a:solidFill>
                    <a:schemeClr val="lt1"/>
                  </a:solidFill>
                  <a:latin typeface="Arial"/>
                  <a:ea typeface="Arial"/>
                  <a:cs typeface="Arial"/>
                  <a:sym typeface="Arial"/>
                </a:rPr>
                <a:t>Seattle, WA</a:t>
              </a:r>
              <a:endParaRPr/>
            </a:p>
            <a:p>
              <a:pPr marL="0" marR="0" lvl="0" indent="0" algn="l" rtl="0">
                <a:lnSpc>
                  <a:spcPct val="100000"/>
                </a:lnSpc>
                <a:spcBef>
                  <a:spcPts val="0"/>
                </a:spcBef>
                <a:spcAft>
                  <a:spcPts val="0"/>
                </a:spcAft>
                <a:buClr>
                  <a:schemeClr val="lt1"/>
                </a:buClr>
                <a:buSzPts val="1200"/>
                <a:buFont typeface="Arial"/>
                <a:buNone/>
              </a:pPr>
              <a:r>
                <a:rPr lang="en-US" sz="1200">
                  <a:solidFill>
                    <a:schemeClr val="lt1"/>
                  </a:solidFill>
                  <a:latin typeface="Arial"/>
                  <a:ea typeface="Arial"/>
                  <a:cs typeface="Arial"/>
                  <a:sym typeface="Arial"/>
                </a:rPr>
                <a:t>Columbus, OH</a:t>
              </a:r>
              <a:endParaRPr/>
            </a:p>
            <a:p>
              <a:pPr marL="0" marR="0" lvl="0" indent="0" algn="l" rtl="0">
                <a:lnSpc>
                  <a:spcPct val="100000"/>
                </a:lnSpc>
                <a:spcBef>
                  <a:spcPts val="0"/>
                </a:spcBef>
                <a:spcAft>
                  <a:spcPts val="0"/>
                </a:spcAft>
                <a:buClr>
                  <a:schemeClr val="lt1"/>
                </a:buClr>
                <a:buSzPts val="1200"/>
                <a:buFont typeface="Arial"/>
                <a:buNone/>
              </a:pPr>
              <a:r>
                <a:rPr lang="en-US" sz="1200">
                  <a:solidFill>
                    <a:schemeClr val="lt1"/>
                  </a:solidFill>
                  <a:latin typeface="Arial"/>
                  <a:ea typeface="Arial"/>
                  <a:cs typeface="Arial"/>
                  <a:sym typeface="Arial"/>
                </a:rPr>
                <a:t>Atlanta, GA</a:t>
              </a:r>
              <a:endParaRPr/>
            </a:p>
            <a:p>
              <a:pPr marL="0" marR="0" lvl="0" indent="0" algn="l" rtl="0">
                <a:lnSpc>
                  <a:spcPct val="100000"/>
                </a:lnSpc>
                <a:spcBef>
                  <a:spcPts val="0"/>
                </a:spcBef>
                <a:spcAft>
                  <a:spcPts val="0"/>
                </a:spcAft>
                <a:buClr>
                  <a:schemeClr val="lt1"/>
                </a:buClr>
                <a:buSzPts val="1200"/>
                <a:buFont typeface="Arial"/>
                <a:buNone/>
              </a:pPr>
              <a:r>
                <a:rPr lang="en-US" sz="1200">
                  <a:solidFill>
                    <a:schemeClr val="lt1"/>
                  </a:solidFill>
                  <a:latin typeface="Arial"/>
                  <a:ea typeface="Arial"/>
                  <a:cs typeface="Arial"/>
                  <a:sym typeface="Arial"/>
                </a:rPr>
                <a:t>Vancouver BC</a:t>
              </a:r>
              <a:endParaRPr/>
            </a:p>
            <a:p>
              <a:pPr marL="0" marR="0" lvl="0" indent="0" algn="l" rtl="0">
                <a:lnSpc>
                  <a:spcPct val="100000"/>
                </a:lnSpc>
                <a:spcBef>
                  <a:spcPts val="0"/>
                </a:spcBef>
                <a:spcAft>
                  <a:spcPts val="0"/>
                </a:spcAft>
                <a:buClr>
                  <a:schemeClr val="lt1"/>
                </a:buClr>
                <a:buSzPts val="1200"/>
                <a:buFont typeface="Arial"/>
                <a:buNone/>
              </a:pPr>
              <a:r>
                <a:rPr lang="en-US" sz="1200">
                  <a:solidFill>
                    <a:schemeClr val="lt1"/>
                  </a:solidFill>
                  <a:latin typeface="Arial"/>
                  <a:ea typeface="Arial"/>
                  <a:cs typeface="Arial"/>
                  <a:sym typeface="Arial"/>
                </a:rPr>
                <a:t>Guadalajara</a:t>
              </a:r>
              <a:endParaRPr/>
            </a:p>
            <a:p>
              <a:pPr marL="0" marR="0" lvl="0" indent="0" algn="l" rtl="0">
                <a:spcBef>
                  <a:spcPts val="0"/>
                </a:spcBef>
                <a:spcAft>
                  <a:spcPts val="0"/>
                </a:spcAft>
                <a:buNone/>
              </a:pPr>
              <a:r>
                <a:rPr lang="en-US" sz="1200">
                  <a:solidFill>
                    <a:schemeClr val="lt1"/>
                  </a:solidFill>
                  <a:latin typeface="Arial"/>
                  <a:ea typeface="Arial"/>
                  <a:cs typeface="Arial"/>
                  <a:sym typeface="Arial"/>
                </a:rPr>
                <a:t>Leon</a:t>
              </a:r>
              <a:endParaRPr/>
            </a:p>
            <a:p>
              <a:pPr marL="0" marR="0" lvl="0" indent="0" algn="l" rtl="0">
                <a:spcBef>
                  <a:spcPts val="0"/>
                </a:spcBef>
                <a:spcAft>
                  <a:spcPts val="0"/>
                </a:spcAft>
                <a:buNone/>
              </a:pPr>
              <a:r>
                <a:rPr lang="en-US" sz="1200">
                  <a:solidFill>
                    <a:schemeClr val="lt1"/>
                  </a:solidFill>
                  <a:latin typeface="Arial"/>
                  <a:ea typeface="Arial"/>
                  <a:cs typeface="Arial"/>
                  <a:sym typeface="Arial"/>
                </a:rPr>
                <a:t>San Jose</a:t>
              </a:r>
              <a:endParaRPr/>
            </a:p>
            <a:p>
              <a:pPr marL="0" marR="0" lvl="0" indent="0" algn="l" rtl="0">
                <a:spcBef>
                  <a:spcPts val="0"/>
                </a:spcBef>
                <a:spcAft>
                  <a:spcPts val="0"/>
                </a:spcAft>
                <a:buNone/>
              </a:pPr>
              <a:r>
                <a:rPr lang="en-US" sz="1200">
                  <a:solidFill>
                    <a:schemeClr val="lt1"/>
                  </a:solidFill>
                  <a:latin typeface="Arial"/>
                  <a:ea typeface="Arial"/>
                  <a:cs typeface="Arial"/>
                  <a:sym typeface="Arial"/>
                </a:rPr>
                <a:t>Bogota</a:t>
              </a:r>
              <a:endParaRPr/>
            </a:p>
            <a:p>
              <a:pPr marL="0" marR="0" lvl="0" indent="0" algn="l" rtl="0">
                <a:spcBef>
                  <a:spcPts val="0"/>
                </a:spcBef>
                <a:spcAft>
                  <a:spcPts val="0"/>
                </a:spcAft>
                <a:buNone/>
              </a:pPr>
              <a:r>
                <a:rPr lang="en-US" sz="1200">
                  <a:solidFill>
                    <a:schemeClr val="lt1"/>
                  </a:solidFill>
                  <a:latin typeface="Arial"/>
                  <a:ea typeface="Arial"/>
                  <a:cs typeface="Arial"/>
                  <a:sym typeface="Arial"/>
                </a:rPr>
                <a:t>Santiago</a:t>
              </a:r>
              <a:endParaRPr/>
            </a:p>
            <a:p>
              <a:pPr marL="0" marR="0" lvl="0" indent="0" algn="l" rtl="0">
                <a:spcBef>
                  <a:spcPts val="0"/>
                </a:spcBef>
                <a:spcAft>
                  <a:spcPts val="0"/>
                </a:spcAft>
                <a:buNone/>
              </a:pPr>
              <a:r>
                <a:rPr lang="en-US" sz="1200">
                  <a:solidFill>
                    <a:schemeClr val="lt1"/>
                  </a:solidFill>
                  <a:latin typeface="Arial"/>
                  <a:ea typeface="Arial"/>
                  <a:cs typeface="Arial"/>
                  <a:sym typeface="Arial"/>
                </a:rPr>
                <a:t>Lima</a:t>
              </a:r>
              <a:endParaRPr/>
            </a:p>
            <a:p>
              <a:pPr marL="0" marR="0" lvl="0" indent="0" algn="l" rtl="0">
                <a:spcBef>
                  <a:spcPts val="0"/>
                </a:spcBef>
                <a:spcAft>
                  <a:spcPts val="0"/>
                </a:spcAft>
                <a:buNone/>
              </a:pPr>
              <a:endParaRPr sz="1200">
                <a:solidFill>
                  <a:schemeClr val="lt1"/>
                </a:solidFill>
                <a:latin typeface="Arial"/>
                <a:ea typeface="Arial"/>
                <a:cs typeface="Arial"/>
                <a:sym typeface="Arial"/>
              </a:endParaRPr>
            </a:p>
            <a:p>
              <a:pPr marL="0" marR="0" lvl="0" indent="0" algn="l" rtl="0">
                <a:spcBef>
                  <a:spcPts val="0"/>
                </a:spcBef>
                <a:spcAft>
                  <a:spcPts val="0"/>
                </a:spcAft>
                <a:buNone/>
              </a:pPr>
              <a:endParaRPr sz="1200">
                <a:solidFill>
                  <a:schemeClr val="lt1"/>
                </a:solidFill>
                <a:latin typeface="Arial"/>
                <a:ea typeface="Arial"/>
                <a:cs typeface="Arial"/>
                <a:sym typeface="Arial"/>
              </a:endParaRPr>
            </a:p>
          </p:txBody>
        </p:sp>
        <p:sp>
          <p:nvSpPr>
            <p:cNvPr id="267" name="Google Shape;267;p32"/>
            <p:cNvSpPr txBox="1"/>
            <p:nvPr/>
          </p:nvSpPr>
          <p:spPr>
            <a:xfrm>
              <a:off x="6801923" y="3872499"/>
              <a:ext cx="690895" cy="258532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200" b="1">
                  <a:solidFill>
                    <a:schemeClr val="lt1"/>
                  </a:solidFill>
                  <a:latin typeface="Arial"/>
                  <a:ea typeface="Arial"/>
                  <a:cs typeface="Arial"/>
                  <a:sym typeface="Arial"/>
                </a:rPr>
                <a:t>EMEA</a:t>
              </a:r>
              <a:endParaRPr/>
            </a:p>
            <a:p>
              <a:pPr marL="0" marR="0" lvl="0" indent="0" algn="l" rtl="0">
                <a:spcBef>
                  <a:spcPts val="0"/>
                </a:spcBef>
                <a:spcAft>
                  <a:spcPts val="0"/>
                </a:spcAft>
                <a:buNone/>
              </a:pPr>
              <a:r>
                <a:rPr lang="en-US" sz="1200">
                  <a:solidFill>
                    <a:schemeClr val="lt1"/>
                  </a:solidFill>
                  <a:latin typeface="Arial"/>
                  <a:ea typeface="Arial"/>
                  <a:cs typeface="Arial"/>
                  <a:sym typeface="Arial"/>
                </a:rPr>
                <a:t>London</a:t>
              </a:r>
              <a:endParaRPr/>
            </a:p>
            <a:p>
              <a:pPr marL="0" marR="0" lvl="0" indent="0" algn="l" rtl="0">
                <a:spcBef>
                  <a:spcPts val="0"/>
                </a:spcBef>
                <a:spcAft>
                  <a:spcPts val="0"/>
                </a:spcAft>
                <a:buNone/>
              </a:pPr>
              <a:r>
                <a:rPr lang="en-US" sz="1200">
                  <a:solidFill>
                    <a:schemeClr val="lt1"/>
                  </a:solidFill>
                  <a:latin typeface="Arial"/>
                  <a:ea typeface="Arial"/>
                  <a:cs typeface="Arial"/>
                  <a:sym typeface="Arial"/>
                </a:rPr>
                <a:t>Madrid</a:t>
              </a:r>
              <a:endParaRPr/>
            </a:p>
            <a:p>
              <a:pPr marL="0" marR="0" lvl="0" indent="0" algn="l" rtl="0">
                <a:spcBef>
                  <a:spcPts val="0"/>
                </a:spcBef>
                <a:spcAft>
                  <a:spcPts val="0"/>
                </a:spcAft>
                <a:buNone/>
              </a:pPr>
              <a:r>
                <a:rPr lang="en-US" sz="1200">
                  <a:solidFill>
                    <a:schemeClr val="lt1"/>
                  </a:solidFill>
                  <a:latin typeface="Arial"/>
                  <a:ea typeface="Arial"/>
                  <a:cs typeface="Arial"/>
                  <a:sym typeface="Arial"/>
                </a:rPr>
                <a:t>Tel Aviv </a:t>
              </a:r>
              <a:endParaRPr/>
            </a:p>
            <a:p>
              <a:pPr marL="0" marR="0" lvl="0" indent="0" algn="l" rtl="0">
                <a:spcBef>
                  <a:spcPts val="0"/>
                </a:spcBef>
                <a:spcAft>
                  <a:spcPts val="0"/>
                </a:spcAft>
                <a:buNone/>
              </a:pPr>
              <a:r>
                <a:rPr lang="en-US" sz="1200">
                  <a:solidFill>
                    <a:schemeClr val="lt1"/>
                  </a:solidFill>
                  <a:latin typeface="Arial"/>
                  <a:ea typeface="Arial"/>
                  <a:cs typeface="Arial"/>
                  <a:sym typeface="Arial"/>
                </a:rPr>
                <a:t>Berlin</a:t>
              </a:r>
              <a:endParaRPr/>
            </a:p>
            <a:p>
              <a:pPr marL="0" marR="0" lvl="0" indent="0" algn="l" rtl="0">
                <a:spcBef>
                  <a:spcPts val="0"/>
                </a:spcBef>
                <a:spcAft>
                  <a:spcPts val="0"/>
                </a:spcAft>
                <a:buNone/>
              </a:pPr>
              <a:r>
                <a:rPr lang="en-US" sz="1200">
                  <a:solidFill>
                    <a:schemeClr val="lt1"/>
                  </a:solidFill>
                  <a:latin typeface="Arial"/>
                  <a:ea typeface="Arial"/>
                  <a:cs typeface="Arial"/>
                  <a:sym typeface="Arial"/>
                </a:rPr>
                <a:t>Lisbon</a:t>
              </a:r>
              <a:endParaRPr/>
            </a:p>
            <a:p>
              <a:pPr marL="0" marR="0" lvl="0" indent="0" algn="l" rtl="0">
                <a:spcBef>
                  <a:spcPts val="0"/>
                </a:spcBef>
                <a:spcAft>
                  <a:spcPts val="0"/>
                </a:spcAft>
                <a:buNone/>
              </a:pPr>
              <a:r>
                <a:rPr lang="en-US" sz="1200">
                  <a:solidFill>
                    <a:schemeClr val="lt1"/>
                  </a:solidFill>
                  <a:latin typeface="Arial"/>
                  <a:ea typeface="Arial"/>
                  <a:cs typeface="Arial"/>
                  <a:sym typeface="Arial"/>
                </a:rPr>
                <a:t>Paris</a:t>
              </a:r>
              <a:endParaRPr/>
            </a:p>
            <a:p>
              <a:pPr marL="0" marR="0" lvl="0" indent="0" algn="l" rtl="0">
                <a:lnSpc>
                  <a:spcPct val="100000"/>
                </a:lnSpc>
                <a:spcBef>
                  <a:spcPts val="0"/>
                </a:spcBef>
                <a:spcAft>
                  <a:spcPts val="0"/>
                </a:spcAft>
                <a:buNone/>
              </a:pPr>
              <a:r>
                <a:rPr lang="en-US" sz="1200">
                  <a:solidFill>
                    <a:schemeClr val="lt1"/>
                  </a:solidFill>
                  <a:latin typeface="Arial"/>
                  <a:ea typeface="Arial"/>
                  <a:cs typeface="Arial"/>
                  <a:sym typeface="Arial"/>
                </a:rPr>
                <a:t>Leeds</a:t>
              </a:r>
              <a:endParaRPr/>
            </a:p>
            <a:p>
              <a:pPr marL="0" marR="0" lvl="0" indent="0" algn="l" rtl="0">
                <a:lnSpc>
                  <a:spcPct val="100000"/>
                </a:lnSpc>
                <a:spcBef>
                  <a:spcPts val="0"/>
                </a:spcBef>
                <a:spcAft>
                  <a:spcPts val="0"/>
                </a:spcAft>
                <a:buNone/>
              </a:pPr>
              <a:r>
                <a:rPr lang="en-US" sz="1200">
                  <a:solidFill>
                    <a:schemeClr val="lt1"/>
                  </a:solidFill>
                  <a:latin typeface="Arial"/>
                  <a:ea typeface="Arial"/>
                  <a:cs typeface="Arial"/>
                  <a:sym typeface="Arial"/>
                </a:rPr>
                <a:t>Gdansk</a:t>
              </a:r>
              <a:endParaRPr/>
            </a:p>
            <a:p>
              <a:pPr marL="0" marR="0" lvl="0" indent="0" algn="l" rtl="0">
                <a:lnSpc>
                  <a:spcPct val="100000"/>
                </a:lnSpc>
                <a:spcBef>
                  <a:spcPts val="0"/>
                </a:spcBef>
                <a:spcAft>
                  <a:spcPts val="0"/>
                </a:spcAft>
                <a:buNone/>
              </a:pPr>
              <a:r>
                <a:rPr lang="en-US" sz="1200">
                  <a:solidFill>
                    <a:schemeClr val="lt1"/>
                  </a:solidFill>
                  <a:latin typeface="Arial"/>
                  <a:ea typeface="Arial"/>
                  <a:cs typeface="Arial"/>
                  <a:sym typeface="Arial"/>
                </a:rPr>
                <a:t>Bucharest</a:t>
              </a:r>
              <a:endParaRPr/>
            </a:p>
            <a:p>
              <a:pPr marL="0" marR="0" lvl="0" indent="0" algn="l" rtl="0">
                <a:lnSpc>
                  <a:spcPct val="100000"/>
                </a:lnSpc>
                <a:spcBef>
                  <a:spcPts val="0"/>
                </a:spcBef>
                <a:spcAft>
                  <a:spcPts val="0"/>
                </a:spcAft>
                <a:buNone/>
              </a:pPr>
              <a:r>
                <a:rPr lang="en-US" sz="1200">
                  <a:solidFill>
                    <a:schemeClr val="lt1"/>
                  </a:solidFill>
                  <a:latin typeface="Arial"/>
                  <a:ea typeface="Arial"/>
                  <a:cs typeface="Arial"/>
                  <a:sym typeface="Arial"/>
                </a:rPr>
                <a:t>Sofia</a:t>
              </a:r>
              <a:endParaRPr/>
            </a:p>
            <a:p>
              <a:pPr marL="0" marR="0" lvl="0" indent="0" algn="l" rtl="0">
                <a:lnSpc>
                  <a:spcPct val="100000"/>
                </a:lnSpc>
                <a:spcBef>
                  <a:spcPts val="0"/>
                </a:spcBef>
                <a:spcAft>
                  <a:spcPts val="0"/>
                </a:spcAft>
                <a:buNone/>
              </a:pPr>
              <a:r>
                <a:rPr lang="en-US" sz="1200">
                  <a:solidFill>
                    <a:schemeClr val="lt1"/>
                  </a:solidFill>
                  <a:latin typeface="Arial"/>
                  <a:ea typeface="Arial"/>
                  <a:cs typeface="Arial"/>
                  <a:sym typeface="Arial"/>
                </a:rPr>
                <a:t>Helmond</a:t>
              </a:r>
              <a:endParaRPr/>
            </a:p>
            <a:p>
              <a:pPr marL="0" marR="0" lvl="0" indent="0" algn="l" rtl="0">
                <a:lnSpc>
                  <a:spcPct val="100000"/>
                </a:lnSpc>
                <a:spcBef>
                  <a:spcPts val="0"/>
                </a:spcBef>
                <a:spcAft>
                  <a:spcPts val="0"/>
                </a:spcAft>
                <a:buNone/>
              </a:pPr>
              <a:r>
                <a:rPr lang="en-US" sz="1200">
                  <a:solidFill>
                    <a:schemeClr val="lt1"/>
                  </a:solidFill>
                  <a:latin typeface="Arial"/>
                  <a:ea typeface="Arial"/>
                  <a:cs typeface="Arial"/>
                  <a:sym typeface="Arial"/>
                </a:rPr>
                <a:t>Barcelona</a:t>
              </a:r>
              <a:endParaRPr/>
            </a:p>
            <a:p>
              <a:pPr marL="0" marR="0" lvl="0" indent="0" algn="l" rtl="0">
                <a:lnSpc>
                  <a:spcPct val="100000"/>
                </a:lnSpc>
                <a:spcBef>
                  <a:spcPts val="0"/>
                </a:spcBef>
                <a:spcAft>
                  <a:spcPts val="0"/>
                </a:spcAft>
                <a:buNone/>
              </a:pPr>
              <a:endParaRPr sz="1200">
                <a:solidFill>
                  <a:schemeClr val="lt1"/>
                </a:solidFill>
                <a:latin typeface="Arial"/>
                <a:ea typeface="Arial"/>
                <a:cs typeface="Arial"/>
                <a:sym typeface="Arial"/>
              </a:endParaRPr>
            </a:p>
          </p:txBody>
        </p:sp>
        <p:sp>
          <p:nvSpPr>
            <p:cNvPr id="268" name="Google Shape;268;p32"/>
            <p:cNvSpPr txBox="1"/>
            <p:nvPr/>
          </p:nvSpPr>
          <p:spPr>
            <a:xfrm>
              <a:off x="7599804" y="4926400"/>
              <a:ext cx="855586" cy="129266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200" b="0">
                  <a:solidFill>
                    <a:schemeClr val="lt1"/>
                  </a:solidFill>
                  <a:latin typeface="Arial"/>
                  <a:ea typeface="Arial"/>
                  <a:cs typeface="Arial"/>
                  <a:sym typeface="Arial"/>
                </a:rPr>
                <a:t>Bilbao Salamanca Valencia</a:t>
              </a:r>
              <a:endParaRPr/>
            </a:p>
            <a:p>
              <a:pPr marL="0" marR="0" lvl="0" indent="0" algn="l" rtl="0">
                <a:lnSpc>
                  <a:spcPct val="100000"/>
                </a:lnSpc>
                <a:spcBef>
                  <a:spcPts val="0"/>
                </a:spcBef>
                <a:spcAft>
                  <a:spcPts val="0"/>
                </a:spcAft>
                <a:buNone/>
              </a:pPr>
              <a:r>
                <a:rPr lang="en-US" sz="1200" b="0">
                  <a:solidFill>
                    <a:schemeClr val="lt1"/>
                  </a:solidFill>
                  <a:latin typeface="Arial"/>
                  <a:ea typeface="Arial"/>
                  <a:cs typeface="Arial"/>
                  <a:sym typeface="Arial"/>
                </a:rPr>
                <a:t>Dublin</a:t>
              </a:r>
              <a:endParaRPr/>
            </a:p>
            <a:p>
              <a:pPr marL="0" marR="0" lvl="0" indent="0" algn="l" rtl="0">
                <a:lnSpc>
                  <a:spcPct val="100000"/>
                </a:lnSpc>
                <a:spcBef>
                  <a:spcPts val="0"/>
                </a:spcBef>
                <a:spcAft>
                  <a:spcPts val="0"/>
                </a:spcAft>
                <a:buNone/>
              </a:pPr>
              <a:r>
                <a:rPr lang="en-US" sz="1200">
                  <a:solidFill>
                    <a:schemeClr val="lt1"/>
                  </a:solidFill>
                  <a:latin typeface="Arial"/>
                  <a:ea typeface="Arial"/>
                  <a:cs typeface="Arial"/>
                  <a:sym typeface="Arial"/>
                </a:rPr>
                <a:t>Zurich</a:t>
              </a:r>
              <a:endParaRPr/>
            </a:p>
            <a:p>
              <a:pPr marL="0" marR="0" lvl="0" indent="0" algn="l" rtl="0">
                <a:lnSpc>
                  <a:spcPct val="100000"/>
                </a:lnSpc>
                <a:spcBef>
                  <a:spcPts val="0"/>
                </a:spcBef>
                <a:spcAft>
                  <a:spcPts val="0"/>
                </a:spcAft>
                <a:buNone/>
              </a:pPr>
              <a:r>
                <a:rPr lang="en-US" sz="1200" b="0">
                  <a:solidFill>
                    <a:schemeClr val="lt1"/>
                  </a:solidFill>
                  <a:latin typeface="Arial"/>
                  <a:ea typeface="Arial"/>
                  <a:cs typeface="Arial"/>
                  <a:sym typeface="Arial"/>
                </a:rPr>
                <a:t>Cape Town Zaragoza</a:t>
              </a:r>
              <a:endParaRPr/>
            </a:p>
          </p:txBody>
        </p:sp>
        <p:sp>
          <p:nvSpPr>
            <p:cNvPr id="269" name="Google Shape;269;p32"/>
            <p:cNvSpPr txBox="1"/>
            <p:nvPr/>
          </p:nvSpPr>
          <p:spPr>
            <a:xfrm>
              <a:off x="8822733" y="4060866"/>
              <a:ext cx="1014581" cy="184665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200" b="1">
                  <a:solidFill>
                    <a:schemeClr val="lt1"/>
                  </a:solidFill>
                  <a:latin typeface="Arial"/>
                  <a:ea typeface="Arial"/>
                  <a:cs typeface="Arial"/>
                  <a:sym typeface="Arial"/>
                </a:rPr>
                <a:t>INDIA</a:t>
              </a:r>
              <a:endParaRPr/>
            </a:p>
            <a:p>
              <a:pPr marL="0" marR="0" lvl="0" indent="0" algn="l" rtl="0">
                <a:spcBef>
                  <a:spcPts val="0"/>
                </a:spcBef>
                <a:spcAft>
                  <a:spcPts val="0"/>
                </a:spcAft>
                <a:buNone/>
              </a:pPr>
              <a:r>
                <a:rPr lang="en-US" sz="1200">
                  <a:solidFill>
                    <a:schemeClr val="lt1"/>
                  </a:solidFill>
                  <a:latin typeface="Arial"/>
                  <a:ea typeface="Arial"/>
                  <a:cs typeface="Arial"/>
                  <a:sym typeface="Arial"/>
                </a:rPr>
                <a:t>Trivandrum</a:t>
              </a:r>
              <a:endParaRPr/>
            </a:p>
            <a:p>
              <a:pPr marL="0" marR="0" lvl="0" indent="0" algn="l" rtl="0">
                <a:spcBef>
                  <a:spcPts val="0"/>
                </a:spcBef>
                <a:spcAft>
                  <a:spcPts val="0"/>
                </a:spcAft>
                <a:buNone/>
              </a:pPr>
              <a:r>
                <a:rPr lang="en-US" sz="1200">
                  <a:solidFill>
                    <a:schemeClr val="lt1"/>
                  </a:solidFill>
                  <a:latin typeface="Arial"/>
                  <a:ea typeface="Arial"/>
                  <a:cs typeface="Arial"/>
                  <a:sym typeface="Arial"/>
                </a:rPr>
                <a:t>Bangalore</a:t>
              </a:r>
              <a:endParaRPr/>
            </a:p>
            <a:p>
              <a:pPr marL="0" marR="0" lvl="0" indent="0" algn="l" rtl="0">
                <a:spcBef>
                  <a:spcPts val="0"/>
                </a:spcBef>
                <a:spcAft>
                  <a:spcPts val="0"/>
                </a:spcAft>
                <a:buNone/>
              </a:pPr>
              <a:r>
                <a:rPr lang="en-US" sz="1200">
                  <a:solidFill>
                    <a:schemeClr val="lt1"/>
                  </a:solidFill>
                  <a:latin typeface="Arial"/>
                  <a:ea typeface="Arial"/>
                  <a:cs typeface="Arial"/>
                  <a:sym typeface="Arial"/>
                </a:rPr>
                <a:t>Chennai</a:t>
              </a:r>
              <a:endParaRPr/>
            </a:p>
            <a:p>
              <a:pPr marL="0" marR="0" lvl="0" indent="0" algn="l" rtl="0">
                <a:spcBef>
                  <a:spcPts val="0"/>
                </a:spcBef>
                <a:spcAft>
                  <a:spcPts val="0"/>
                </a:spcAft>
                <a:buNone/>
              </a:pPr>
              <a:r>
                <a:rPr lang="en-US" sz="1200">
                  <a:solidFill>
                    <a:schemeClr val="lt1"/>
                  </a:solidFill>
                  <a:latin typeface="Arial"/>
                  <a:ea typeface="Arial"/>
                  <a:cs typeface="Arial"/>
                  <a:sym typeface="Arial"/>
                </a:rPr>
                <a:t>Hyderabad</a:t>
              </a:r>
              <a:endParaRPr/>
            </a:p>
            <a:p>
              <a:pPr marL="0" marR="0" lvl="0" indent="0" algn="l" rtl="0">
                <a:spcBef>
                  <a:spcPts val="0"/>
                </a:spcBef>
                <a:spcAft>
                  <a:spcPts val="0"/>
                </a:spcAft>
                <a:buNone/>
              </a:pPr>
              <a:r>
                <a:rPr lang="en-US" sz="1200">
                  <a:solidFill>
                    <a:schemeClr val="lt1"/>
                  </a:solidFill>
                  <a:latin typeface="Arial"/>
                  <a:ea typeface="Arial"/>
                  <a:cs typeface="Arial"/>
                  <a:sym typeface="Arial"/>
                </a:rPr>
                <a:t>Kochi</a:t>
              </a:r>
              <a:endParaRPr/>
            </a:p>
            <a:p>
              <a:pPr marL="0" marR="0" lvl="0" indent="0" algn="l" rtl="0">
                <a:spcBef>
                  <a:spcPts val="0"/>
                </a:spcBef>
                <a:spcAft>
                  <a:spcPts val="0"/>
                </a:spcAft>
                <a:buNone/>
              </a:pPr>
              <a:r>
                <a:rPr lang="en-US" sz="1200">
                  <a:solidFill>
                    <a:schemeClr val="lt1"/>
                  </a:solidFill>
                  <a:latin typeface="Arial"/>
                  <a:ea typeface="Arial"/>
                  <a:cs typeface="Arial"/>
                  <a:sym typeface="Arial"/>
                </a:rPr>
                <a:t>Delhi</a:t>
              </a:r>
              <a:endParaRPr/>
            </a:p>
            <a:p>
              <a:pPr marL="0" marR="0" lvl="0" indent="0" algn="l" rtl="0">
                <a:spcBef>
                  <a:spcPts val="0"/>
                </a:spcBef>
                <a:spcAft>
                  <a:spcPts val="0"/>
                </a:spcAft>
                <a:buNone/>
              </a:pPr>
              <a:r>
                <a:rPr lang="en-US" sz="1200">
                  <a:solidFill>
                    <a:schemeClr val="lt1"/>
                  </a:solidFill>
                  <a:latin typeface="Arial"/>
                  <a:ea typeface="Arial"/>
                  <a:cs typeface="Arial"/>
                  <a:sym typeface="Arial"/>
                </a:rPr>
                <a:t>Coimbatore Hosur </a:t>
              </a:r>
              <a:endParaRPr/>
            </a:p>
            <a:p>
              <a:pPr marL="0" marR="0" lvl="0" indent="0" algn="l" rtl="0">
                <a:spcBef>
                  <a:spcPts val="0"/>
                </a:spcBef>
                <a:spcAft>
                  <a:spcPts val="0"/>
                </a:spcAft>
                <a:buNone/>
              </a:pPr>
              <a:r>
                <a:rPr lang="en-US" sz="1200">
                  <a:solidFill>
                    <a:schemeClr val="lt1"/>
                  </a:solidFill>
                  <a:latin typeface="Arial"/>
                  <a:ea typeface="Arial"/>
                  <a:cs typeface="Arial"/>
                  <a:sym typeface="Arial"/>
                </a:rPr>
                <a:t>Pune</a:t>
              </a:r>
              <a:endParaRPr/>
            </a:p>
          </p:txBody>
        </p:sp>
        <p:sp>
          <p:nvSpPr>
            <p:cNvPr id="270" name="Google Shape;270;p32"/>
            <p:cNvSpPr txBox="1"/>
            <p:nvPr/>
          </p:nvSpPr>
          <p:spPr>
            <a:xfrm>
              <a:off x="10931624" y="2768161"/>
              <a:ext cx="697307" cy="147732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200" b="1">
                  <a:solidFill>
                    <a:schemeClr val="lt1"/>
                  </a:solidFill>
                  <a:latin typeface="Arial"/>
                  <a:ea typeface="Arial"/>
                  <a:cs typeface="Arial"/>
                  <a:sym typeface="Arial"/>
                </a:rPr>
                <a:t>APAC</a:t>
              </a:r>
              <a:endParaRPr/>
            </a:p>
            <a:p>
              <a:pPr marL="0" marR="0" lvl="0" indent="0" algn="l" rtl="0">
                <a:spcBef>
                  <a:spcPts val="0"/>
                </a:spcBef>
                <a:spcAft>
                  <a:spcPts val="0"/>
                </a:spcAft>
                <a:buNone/>
              </a:pPr>
              <a:r>
                <a:rPr lang="en-US" sz="1200">
                  <a:solidFill>
                    <a:schemeClr val="lt1"/>
                  </a:solidFill>
                  <a:latin typeface="Arial"/>
                  <a:ea typeface="Arial"/>
                  <a:cs typeface="Arial"/>
                  <a:sym typeface="Arial"/>
                </a:rPr>
                <a:t>Singapore</a:t>
              </a:r>
              <a:endParaRPr/>
            </a:p>
            <a:p>
              <a:pPr marL="0" marR="0" lvl="0" indent="0" algn="l" rtl="0">
                <a:spcBef>
                  <a:spcPts val="0"/>
                </a:spcBef>
                <a:spcAft>
                  <a:spcPts val="0"/>
                </a:spcAft>
                <a:buNone/>
              </a:pPr>
              <a:r>
                <a:rPr lang="en-US" sz="1200">
                  <a:solidFill>
                    <a:schemeClr val="lt1"/>
                  </a:solidFill>
                  <a:latin typeface="Arial"/>
                  <a:ea typeface="Arial"/>
                  <a:cs typeface="Arial"/>
                  <a:sym typeface="Arial"/>
                </a:rPr>
                <a:t>Manila </a:t>
              </a:r>
              <a:endParaRPr/>
            </a:p>
            <a:p>
              <a:pPr marL="0" marR="0" lvl="0" indent="0" algn="l" rtl="0">
                <a:lnSpc>
                  <a:spcPct val="100000"/>
                </a:lnSpc>
                <a:spcBef>
                  <a:spcPts val="0"/>
                </a:spcBef>
                <a:spcAft>
                  <a:spcPts val="0"/>
                </a:spcAft>
                <a:buClr>
                  <a:schemeClr val="lt1"/>
                </a:buClr>
                <a:buSzPts val="1200"/>
                <a:buFont typeface="Arial"/>
                <a:buNone/>
              </a:pPr>
              <a:r>
                <a:rPr lang="en-US" sz="1200">
                  <a:solidFill>
                    <a:schemeClr val="lt1"/>
                  </a:solidFill>
                  <a:latin typeface="Arial"/>
                  <a:ea typeface="Arial"/>
                  <a:cs typeface="Arial"/>
                  <a:sym typeface="Arial"/>
                </a:rPr>
                <a:t>Sydney</a:t>
              </a:r>
              <a:endParaRPr/>
            </a:p>
            <a:p>
              <a:pPr marL="0" marR="0" lvl="0" indent="0" algn="l" rtl="0">
                <a:spcBef>
                  <a:spcPts val="0"/>
                </a:spcBef>
                <a:spcAft>
                  <a:spcPts val="0"/>
                </a:spcAft>
                <a:buNone/>
              </a:pPr>
              <a:r>
                <a:rPr lang="en-US" sz="1200">
                  <a:solidFill>
                    <a:schemeClr val="lt1"/>
                  </a:solidFill>
                  <a:latin typeface="Arial"/>
                  <a:ea typeface="Arial"/>
                  <a:cs typeface="Arial"/>
                  <a:sym typeface="Arial"/>
                </a:rPr>
                <a:t>Penang</a:t>
              </a:r>
              <a:endParaRPr/>
            </a:p>
            <a:p>
              <a:pPr marL="0" marR="0" lvl="0" indent="0" algn="l" rtl="0">
                <a:spcBef>
                  <a:spcPts val="0"/>
                </a:spcBef>
                <a:spcAft>
                  <a:spcPts val="0"/>
                </a:spcAft>
                <a:buNone/>
              </a:pPr>
              <a:r>
                <a:rPr lang="en-US" sz="1200">
                  <a:solidFill>
                    <a:schemeClr val="lt1"/>
                  </a:solidFill>
                  <a:latin typeface="Arial"/>
                  <a:ea typeface="Arial"/>
                  <a:cs typeface="Arial"/>
                  <a:sym typeface="Arial"/>
                </a:rPr>
                <a:t>Shanghai</a:t>
              </a:r>
              <a:endParaRPr/>
            </a:p>
            <a:p>
              <a:pPr marL="0" marR="0" lvl="0" indent="0" algn="l" rtl="0">
                <a:spcBef>
                  <a:spcPts val="0"/>
                </a:spcBef>
                <a:spcAft>
                  <a:spcPts val="0"/>
                </a:spcAft>
                <a:buNone/>
              </a:pPr>
              <a:r>
                <a:rPr lang="en-US" sz="1200">
                  <a:solidFill>
                    <a:schemeClr val="lt1"/>
                  </a:solidFill>
                  <a:latin typeface="Arial"/>
                  <a:ea typeface="Arial"/>
                  <a:cs typeface="Arial"/>
                  <a:sym typeface="Arial"/>
                </a:rPr>
                <a:t>Taipei</a:t>
              </a:r>
              <a:endParaRPr/>
            </a:p>
            <a:p>
              <a:pPr marL="0" marR="0" lvl="0" indent="0" algn="l" rtl="0">
                <a:spcBef>
                  <a:spcPts val="0"/>
                </a:spcBef>
                <a:spcAft>
                  <a:spcPts val="0"/>
                </a:spcAft>
                <a:buNone/>
              </a:pPr>
              <a:r>
                <a:rPr lang="en-US" sz="1200" b="0">
                  <a:solidFill>
                    <a:schemeClr val="lt1"/>
                  </a:solidFill>
                  <a:latin typeface="Arial"/>
                  <a:ea typeface="Arial"/>
                  <a:cs typeface="Arial"/>
                  <a:sym typeface="Arial"/>
                </a:rPr>
                <a:t>Cyberjaya</a:t>
              </a:r>
              <a:endParaRPr/>
            </a:p>
          </p:txBody>
        </p:sp>
        <p:sp>
          <p:nvSpPr>
            <p:cNvPr id="271" name="Google Shape;271;p32"/>
            <p:cNvSpPr/>
            <p:nvPr/>
          </p:nvSpPr>
          <p:spPr>
            <a:xfrm>
              <a:off x="4476361" y="2479607"/>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72" name="Google Shape;272;p32"/>
            <p:cNvSpPr/>
            <p:nvPr/>
          </p:nvSpPr>
          <p:spPr>
            <a:xfrm>
              <a:off x="4914279" y="2651041"/>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73" name="Google Shape;273;p32"/>
            <p:cNvSpPr/>
            <p:nvPr/>
          </p:nvSpPr>
          <p:spPr>
            <a:xfrm>
              <a:off x="5409623" y="2924001"/>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74" name="Google Shape;274;p32"/>
            <p:cNvSpPr/>
            <p:nvPr/>
          </p:nvSpPr>
          <p:spPr>
            <a:xfrm>
              <a:off x="4547987" y="2653928"/>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75" name="Google Shape;275;p32"/>
            <p:cNvSpPr/>
            <p:nvPr/>
          </p:nvSpPr>
          <p:spPr>
            <a:xfrm>
              <a:off x="5330981" y="3580176"/>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76" name="Google Shape;276;p32"/>
            <p:cNvSpPr/>
            <p:nvPr/>
          </p:nvSpPr>
          <p:spPr>
            <a:xfrm>
              <a:off x="5651021" y="3751626"/>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77" name="Google Shape;277;p32"/>
            <p:cNvSpPr/>
            <p:nvPr/>
          </p:nvSpPr>
          <p:spPr>
            <a:xfrm>
              <a:off x="5479571" y="4003086"/>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78" name="Google Shape;278;p32"/>
            <p:cNvSpPr/>
            <p:nvPr/>
          </p:nvSpPr>
          <p:spPr>
            <a:xfrm>
              <a:off x="7210484" y="2297025"/>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79" name="Google Shape;279;p32"/>
            <p:cNvSpPr/>
            <p:nvPr/>
          </p:nvSpPr>
          <p:spPr>
            <a:xfrm>
              <a:off x="7564061" y="2470978"/>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80" name="Google Shape;280;p32"/>
            <p:cNvSpPr/>
            <p:nvPr/>
          </p:nvSpPr>
          <p:spPr>
            <a:xfrm>
              <a:off x="7918391" y="2265238"/>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81" name="Google Shape;281;p32"/>
            <p:cNvSpPr/>
            <p:nvPr/>
          </p:nvSpPr>
          <p:spPr>
            <a:xfrm>
              <a:off x="8063400" y="2716283"/>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82" name="Google Shape;282;p32"/>
            <p:cNvSpPr/>
            <p:nvPr/>
          </p:nvSpPr>
          <p:spPr>
            <a:xfrm>
              <a:off x="7914810" y="2842013"/>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83" name="Google Shape;283;p32"/>
            <p:cNvSpPr/>
            <p:nvPr/>
          </p:nvSpPr>
          <p:spPr>
            <a:xfrm>
              <a:off x="9102937" y="3461189"/>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84" name="Google Shape;284;p32"/>
            <p:cNvSpPr/>
            <p:nvPr/>
          </p:nvSpPr>
          <p:spPr>
            <a:xfrm>
              <a:off x="8945438" y="3335076"/>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85" name="Google Shape;285;p32"/>
            <p:cNvSpPr/>
            <p:nvPr/>
          </p:nvSpPr>
          <p:spPr>
            <a:xfrm>
              <a:off x="7476660" y="2636273"/>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86" name="Google Shape;286;p32"/>
            <p:cNvSpPr/>
            <p:nvPr/>
          </p:nvSpPr>
          <p:spPr>
            <a:xfrm>
              <a:off x="7176298" y="2430191"/>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87" name="Google Shape;287;p32"/>
            <p:cNvSpPr/>
            <p:nvPr/>
          </p:nvSpPr>
          <p:spPr>
            <a:xfrm>
              <a:off x="7695758" y="4668576"/>
              <a:ext cx="115703" cy="115560"/>
            </a:xfrm>
            <a:custGeom>
              <a:avLst/>
              <a:gdLst/>
              <a:ahLst/>
              <a:cxnLst/>
              <a:rect l="l" t="t" r="r" b="b"/>
              <a:pathLst>
                <a:path w="121" h="121" extrusionOk="0">
                  <a:moveTo>
                    <a:pt x="121" y="121"/>
                  </a:moveTo>
                  <a:lnTo>
                    <a:pt x="121" y="121"/>
                  </a:lnTo>
                  <a:lnTo>
                    <a:pt x="0" y="121"/>
                  </a:lnTo>
                  <a:lnTo>
                    <a:pt x="0" y="0"/>
                  </a:lnTo>
                  <a:lnTo>
                    <a:pt x="121" y="0"/>
                  </a:lnTo>
                  <a:lnTo>
                    <a:pt x="121" y="121"/>
                  </a:lnTo>
                  <a:close/>
                </a:path>
              </a:pathLst>
            </a:custGeom>
            <a:solidFill>
              <a:srgbClr val="006E7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149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88"/>
        <p:cNvGrpSpPr/>
        <p:nvPr/>
      </p:nvGrpSpPr>
      <p:grpSpPr>
        <a:xfrm>
          <a:off x="0" y="0"/>
          <a:ext cx="0" cy="0"/>
          <a:chOff x="0" y="0"/>
          <a:chExt cx="0" cy="0"/>
        </a:xfrm>
      </p:grpSpPr>
      <p:sp>
        <p:nvSpPr>
          <p:cNvPr id="289" name="Google Shape;289;p33"/>
          <p:cNvSpPr txBox="1">
            <a:spLocks noGrp="1"/>
          </p:cNvSpPr>
          <p:nvPr>
            <p:ph type="title"/>
          </p:nvPr>
        </p:nvSpPr>
        <p:spPr>
          <a:xfrm>
            <a:off x="365760" y="365760"/>
            <a:ext cx="11457432" cy="9144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33"/>
          <p:cNvSpPr txBox="1">
            <a:spLocks noGrp="1"/>
          </p:cNvSpPr>
          <p:nvPr>
            <p:ph type="body" idx="1"/>
          </p:nvPr>
        </p:nvSpPr>
        <p:spPr>
          <a:xfrm>
            <a:off x="365760" y="1828800"/>
            <a:ext cx="11457432" cy="4251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200"/>
              </a:spcBef>
              <a:spcAft>
                <a:spcPts val="0"/>
              </a:spcAft>
              <a:buClr>
                <a:schemeClr val="dk1"/>
              </a:buClr>
              <a:buSzPts val="1800"/>
              <a:buFont typeface="Arial"/>
              <a:buNone/>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100000"/>
              </a:lnSpc>
              <a:spcBef>
                <a:spcPts val="300"/>
              </a:spcBef>
              <a:spcAft>
                <a:spcPts val="0"/>
              </a:spcAft>
              <a:buClr>
                <a:schemeClr val="dk1"/>
              </a:buClr>
              <a:buSzPts val="1800"/>
              <a:buChar char="–"/>
              <a:defRPr/>
            </a:lvl6pPr>
            <a:lvl7pPr marL="3200400" lvl="6" indent="-342900" algn="l">
              <a:lnSpc>
                <a:spcPct val="100000"/>
              </a:lnSpc>
              <a:spcBef>
                <a:spcPts val="300"/>
              </a:spcBef>
              <a:spcAft>
                <a:spcPts val="0"/>
              </a:spcAft>
              <a:buClr>
                <a:schemeClr val="dk1"/>
              </a:buClr>
              <a:buSzPts val="1800"/>
              <a:buChar char="–"/>
              <a:defRPr/>
            </a:lvl7pPr>
            <a:lvl8pPr marL="3657600" lvl="7" indent="-342900" algn="l">
              <a:lnSpc>
                <a:spcPct val="100000"/>
              </a:lnSpc>
              <a:spcBef>
                <a:spcPts val="300"/>
              </a:spcBef>
              <a:spcAft>
                <a:spcPts val="0"/>
              </a:spcAft>
              <a:buClr>
                <a:schemeClr val="dk1"/>
              </a:buClr>
              <a:buSzPts val="1800"/>
              <a:buChar char="–"/>
              <a:defRPr/>
            </a:lvl8pPr>
            <a:lvl9pPr marL="4114800" lvl="8" indent="-342900" algn="l">
              <a:lnSpc>
                <a:spcPct val="100000"/>
              </a:lnSpc>
              <a:spcBef>
                <a:spcPts val="30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3542">
          <p15:clr>
            <a:srgbClr val="FBAE40"/>
          </p15:clr>
        </p15:guide>
        <p15:guide id="2" pos="4138">
          <p15:clr>
            <a:srgbClr val="FBAE40"/>
          </p15:clr>
        </p15:guide>
        <p15:guide id="3" orient="horz" pos="1152">
          <p15:clr>
            <a:srgbClr val="FBAE40"/>
          </p15:clr>
        </p15:guide>
        <p15:guide id="4" orient="horz" pos="3832">
          <p15:clr>
            <a:srgbClr val="FBAE40"/>
          </p15:clr>
        </p15:guide>
        <p15:guide id="5"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Agenda with Photo">
  <p:cSld name="Agenda with Photo">
    <p:spTree>
      <p:nvGrpSpPr>
        <p:cNvPr id="1" name="Shape 291"/>
        <p:cNvGrpSpPr/>
        <p:nvPr/>
      </p:nvGrpSpPr>
      <p:grpSpPr>
        <a:xfrm>
          <a:off x="0" y="0"/>
          <a:ext cx="0" cy="0"/>
          <a:chOff x="0" y="0"/>
          <a:chExt cx="0" cy="0"/>
        </a:xfrm>
      </p:grpSpPr>
      <p:sp>
        <p:nvSpPr>
          <p:cNvPr id="292" name="Google Shape;292;p34"/>
          <p:cNvSpPr txBox="1">
            <a:spLocks noGrp="1"/>
          </p:cNvSpPr>
          <p:nvPr>
            <p:ph type="title"/>
          </p:nvPr>
        </p:nvSpPr>
        <p:spPr>
          <a:xfrm>
            <a:off x="365760" y="365760"/>
            <a:ext cx="4910433" cy="9144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3" name="Google Shape;293;p34"/>
          <p:cNvSpPr>
            <a:spLocks noGrp="1"/>
          </p:cNvSpPr>
          <p:nvPr>
            <p:ph type="pic" idx="2"/>
          </p:nvPr>
        </p:nvSpPr>
        <p:spPr>
          <a:xfrm>
            <a:off x="5461686" y="0"/>
            <a:ext cx="6730314" cy="5288692"/>
          </a:xfrm>
          <a:prstGeom prst="rect">
            <a:avLst/>
          </a:prstGeom>
          <a:solidFill>
            <a:srgbClr val="D7E0E3"/>
          </a:solidFill>
          <a:ln>
            <a:noFill/>
          </a:ln>
        </p:spPr>
      </p:sp>
      <p:sp>
        <p:nvSpPr>
          <p:cNvPr id="294" name="Google Shape;294;p34"/>
          <p:cNvSpPr txBox="1">
            <a:spLocks noGrp="1"/>
          </p:cNvSpPr>
          <p:nvPr>
            <p:ph type="body" idx="1"/>
          </p:nvPr>
        </p:nvSpPr>
        <p:spPr>
          <a:xfrm>
            <a:off x="365760" y="1828800"/>
            <a:ext cx="4186238" cy="4119563"/>
          </a:xfrm>
          <a:prstGeom prst="rect">
            <a:avLst/>
          </a:prstGeom>
          <a:noFill/>
          <a:ln>
            <a:noFill/>
          </a:ln>
        </p:spPr>
        <p:txBody>
          <a:bodyPr spcFirstLastPara="1" wrap="square" lIns="0" tIns="0" rIns="0" bIns="0" anchor="t" anchorCtr="0">
            <a:normAutofit/>
          </a:bodyPr>
          <a:lstStyle>
            <a:lvl1pPr marL="457200" marR="0" lvl="0" indent="-228600" algn="l">
              <a:lnSpc>
                <a:spcPct val="100000"/>
              </a:lnSpc>
              <a:spcBef>
                <a:spcPts val="1200"/>
              </a:spcBef>
              <a:spcAft>
                <a:spcPts val="0"/>
              </a:spcAft>
              <a:buClr>
                <a:schemeClr val="dk1"/>
              </a:buClr>
              <a:buSzPts val="1800"/>
              <a:buFont typeface="Arial"/>
              <a:buNone/>
              <a:defRPr/>
            </a:lvl1pPr>
            <a:lvl2pPr marL="914400" lvl="1" indent="-228600" algn="l">
              <a:lnSpc>
                <a:spcPct val="100000"/>
              </a:lnSpc>
              <a:spcBef>
                <a:spcPts val="300"/>
              </a:spcBef>
              <a:spcAft>
                <a:spcPts val="0"/>
              </a:spcAft>
              <a:buClr>
                <a:schemeClr val="dk1"/>
              </a:buClr>
              <a:buSzPts val="1800"/>
              <a:buNone/>
              <a:defRPr/>
            </a:lvl2pPr>
            <a:lvl3pPr marL="1371600" lvl="2" indent="-228600" algn="l">
              <a:lnSpc>
                <a:spcPct val="100000"/>
              </a:lnSpc>
              <a:spcBef>
                <a:spcPts val="300"/>
              </a:spcBef>
              <a:spcAft>
                <a:spcPts val="0"/>
              </a:spcAft>
              <a:buClr>
                <a:schemeClr val="dk1"/>
              </a:buClr>
              <a:buSzPts val="1800"/>
              <a:buNone/>
              <a:defRPr/>
            </a:lvl3pPr>
            <a:lvl4pPr marL="1828800" lvl="3" indent="-228600" algn="l">
              <a:lnSpc>
                <a:spcPct val="100000"/>
              </a:lnSpc>
              <a:spcBef>
                <a:spcPts val="300"/>
              </a:spcBef>
              <a:spcAft>
                <a:spcPts val="0"/>
              </a:spcAft>
              <a:buClr>
                <a:schemeClr val="dk1"/>
              </a:buClr>
              <a:buSzPts val="1800"/>
              <a:buNone/>
              <a:defRPr/>
            </a:lvl4pPr>
            <a:lvl5pPr marL="2286000" lvl="4" indent="-228600" algn="l">
              <a:lnSpc>
                <a:spcPct val="100000"/>
              </a:lnSpc>
              <a:spcBef>
                <a:spcPts val="300"/>
              </a:spcBef>
              <a:spcAft>
                <a:spcPts val="0"/>
              </a:spcAft>
              <a:buClr>
                <a:schemeClr val="dk1"/>
              </a:buClr>
              <a:buSzPts val="1800"/>
              <a:buNone/>
              <a:defRPr/>
            </a:lvl5pPr>
            <a:lvl6pPr marL="2743200" lvl="5" indent="-342900" algn="l">
              <a:lnSpc>
                <a:spcPct val="100000"/>
              </a:lnSpc>
              <a:spcBef>
                <a:spcPts val="300"/>
              </a:spcBef>
              <a:spcAft>
                <a:spcPts val="0"/>
              </a:spcAft>
              <a:buClr>
                <a:schemeClr val="dk1"/>
              </a:buClr>
              <a:buSzPts val="1800"/>
              <a:buChar char="–"/>
              <a:defRPr/>
            </a:lvl6pPr>
            <a:lvl7pPr marL="3200400" lvl="6" indent="-342900" algn="l">
              <a:lnSpc>
                <a:spcPct val="100000"/>
              </a:lnSpc>
              <a:spcBef>
                <a:spcPts val="300"/>
              </a:spcBef>
              <a:spcAft>
                <a:spcPts val="0"/>
              </a:spcAft>
              <a:buClr>
                <a:schemeClr val="dk1"/>
              </a:buClr>
              <a:buSzPts val="1800"/>
              <a:buChar char="–"/>
              <a:defRPr/>
            </a:lvl7pPr>
            <a:lvl8pPr marL="3657600" lvl="7" indent="-342900" algn="l">
              <a:lnSpc>
                <a:spcPct val="100000"/>
              </a:lnSpc>
              <a:spcBef>
                <a:spcPts val="300"/>
              </a:spcBef>
              <a:spcAft>
                <a:spcPts val="0"/>
              </a:spcAft>
              <a:buClr>
                <a:schemeClr val="dk1"/>
              </a:buClr>
              <a:buSzPts val="1800"/>
              <a:buChar char="–"/>
              <a:defRPr/>
            </a:lvl8pPr>
            <a:lvl9pPr marL="4114800" lvl="8" indent="-342900" algn="l">
              <a:lnSpc>
                <a:spcPct val="100000"/>
              </a:lnSpc>
              <a:spcBef>
                <a:spcPts val="30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3542">
          <p15:clr>
            <a:srgbClr val="FBAE40"/>
          </p15:clr>
        </p15:guide>
        <p15:guide id="2" pos="4138">
          <p15:clr>
            <a:srgbClr val="FBAE40"/>
          </p15:clr>
        </p15:guide>
        <p15:guide id="3" orient="horz" pos="1152">
          <p15:clr>
            <a:srgbClr val="FBAE40"/>
          </p15:clr>
        </p15:guide>
        <p15:guide id="4" orient="horz" pos="3832">
          <p15:clr>
            <a:srgbClr val="FBAE40"/>
          </p15:clr>
        </p15:guide>
        <p15:guide id="5"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295"/>
        <p:cNvGrpSpPr/>
        <p:nvPr/>
      </p:nvGrpSpPr>
      <p:grpSpPr>
        <a:xfrm>
          <a:off x="0" y="0"/>
          <a:ext cx="0" cy="0"/>
          <a:chOff x="0" y="0"/>
          <a:chExt cx="0" cy="0"/>
        </a:xfrm>
      </p:grpSpPr>
      <p:sp>
        <p:nvSpPr>
          <p:cNvPr id="296" name="Google Shape;296;p35"/>
          <p:cNvSpPr txBox="1">
            <a:spLocks noGrp="1"/>
          </p:cNvSpPr>
          <p:nvPr>
            <p:ph type="title"/>
          </p:nvPr>
        </p:nvSpPr>
        <p:spPr>
          <a:xfrm>
            <a:off x="365760" y="365760"/>
            <a:ext cx="11457432" cy="9144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7" name="Google Shape;297;p35"/>
          <p:cNvSpPr txBox="1">
            <a:spLocks noGrp="1"/>
          </p:cNvSpPr>
          <p:nvPr>
            <p:ph type="body" idx="1"/>
          </p:nvPr>
        </p:nvSpPr>
        <p:spPr>
          <a:xfrm>
            <a:off x="365760" y="1828800"/>
            <a:ext cx="3611880" cy="425196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dk1"/>
              </a:buClr>
              <a:buSzPts val="1800"/>
              <a:buChar char="•"/>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100000"/>
              </a:lnSpc>
              <a:spcBef>
                <a:spcPts val="300"/>
              </a:spcBef>
              <a:spcAft>
                <a:spcPts val="0"/>
              </a:spcAft>
              <a:buClr>
                <a:schemeClr val="dk1"/>
              </a:buClr>
              <a:buSzPts val="1800"/>
              <a:buChar char="–"/>
              <a:defRPr/>
            </a:lvl6pPr>
            <a:lvl7pPr marL="3200400" lvl="6" indent="-342900" algn="l">
              <a:lnSpc>
                <a:spcPct val="100000"/>
              </a:lnSpc>
              <a:spcBef>
                <a:spcPts val="300"/>
              </a:spcBef>
              <a:spcAft>
                <a:spcPts val="0"/>
              </a:spcAft>
              <a:buClr>
                <a:schemeClr val="dk1"/>
              </a:buClr>
              <a:buSzPts val="1800"/>
              <a:buChar char="–"/>
              <a:defRPr/>
            </a:lvl7pPr>
            <a:lvl8pPr marL="3657600" lvl="7" indent="-342900" algn="l">
              <a:lnSpc>
                <a:spcPct val="100000"/>
              </a:lnSpc>
              <a:spcBef>
                <a:spcPts val="300"/>
              </a:spcBef>
              <a:spcAft>
                <a:spcPts val="0"/>
              </a:spcAft>
              <a:buClr>
                <a:schemeClr val="dk1"/>
              </a:buClr>
              <a:buSzPts val="1800"/>
              <a:buChar char="–"/>
              <a:defRPr/>
            </a:lvl8pPr>
            <a:lvl9pPr marL="4114800" lvl="8" indent="-342900" algn="l">
              <a:lnSpc>
                <a:spcPct val="100000"/>
              </a:lnSpc>
              <a:spcBef>
                <a:spcPts val="300"/>
              </a:spcBef>
              <a:spcAft>
                <a:spcPts val="0"/>
              </a:spcAft>
              <a:buClr>
                <a:schemeClr val="dk1"/>
              </a:buClr>
              <a:buSzPts val="1800"/>
              <a:buChar char="–"/>
              <a:defRPr/>
            </a:lvl9pPr>
          </a:lstStyle>
          <a:p>
            <a:endParaRPr/>
          </a:p>
        </p:txBody>
      </p:sp>
      <p:sp>
        <p:nvSpPr>
          <p:cNvPr id="298" name="Google Shape;298;p35"/>
          <p:cNvSpPr txBox="1">
            <a:spLocks noGrp="1"/>
          </p:cNvSpPr>
          <p:nvPr>
            <p:ph type="body" idx="2"/>
          </p:nvPr>
        </p:nvSpPr>
        <p:spPr>
          <a:xfrm>
            <a:off x="4288536" y="1828800"/>
            <a:ext cx="3611880" cy="425196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dk1"/>
              </a:buClr>
              <a:buSzPts val="1800"/>
              <a:buChar char="•"/>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100000"/>
              </a:lnSpc>
              <a:spcBef>
                <a:spcPts val="300"/>
              </a:spcBef>
              <a:spcAft>
                <a:spcPts val="0"/>
              </a:spcAft>
              <a:buClr>
                <a:schemeClr val="dk1"/>
              </a:buClr>
              <a:buSzPts val="1800"/>
              <a:buChar char="–"/>
              <a:defRPr/>
            </a:lvl6pPr>
            <a:lvl7pPr marL="3200400" lvl="6" indent="-342900" algn="l">
              <a:lnSpc>
                <a:spcPct val="100000"/>
              </a:lnSpc>
              <a:spcBef>
                <a:spcPts val="300"/>
              </a:spcBef>
              <a:spcAft>
                <a:spcPts val="0"/>
              </a:spcAft>
              <a:buClr>
                <a:schemeClr val="dk1"/>
              </a:buClr>
              <a:buSzPts val="1800"/>
              <a:buChar char="–"/>
              <a:defRPr/>
            </a:lvl7pPr>
            <a:lvl8pPr marL="3657600" lvl="7" indent="-342900" algn="l">
              <a:lnSpc>
                <a:spcPct val="100000"/>
              </a:lnSpc>
              <a:spcBef>
                <a:spcPts val="300"/>
              </a:spcBef>
              <a:spcAft>
                <a:spcPts val="0"/>
              </a:spcAft>
              <a:buClr>
                <a:schemeClr val="dk1"/>
              </a:buClr>
              <a:buSzPts val="1800"/>
              <a:buChar char="–"/>
              <a:defRPr/>
            </a:lvl8pPr>
            <a:lvl9pPr marL="4114800" lvl="8" indent="-342900" algn="l">
              <a:lnSpc>
                <a:spcPct val="100000"/>
              </a:lnSpc>
              <a:spcBef>
                <a:spcPts val="300"/>
              </a:spcBef>
              <a:spcAft>
                <a:spcPts val="0"/>
              </a:spcAft>
              <a:buClr>
                <a:schemeClr val="dk1"/>
              </a:buClr>
              <a:buSzPts val="1800"/>
              <a:buChar char="–"/>
              <a:defRPr/>
            </a:lvl9pPr>
          </a:lstStyle>
          <a:p>
            <a:endParaRPr/>
          </a:p>
        </p:txBody>
      </p:sp>
      <p:sp>
        <p:nvSpPr>
          <p:cNvPr id="299" name="Google Shape;299;p35"/>
          <p:cNvSpPr txBox="1">
            <a:spLocks noGrp="1"/>
          </p:cNvSpPr>
          <p:nvPr>
            <p:ph type="body" idx="3"/>
          </p:nvPr>
        </p:nvSpPr>
        <p:spPr>
          <a:xfrm>
            <a:off x="8211312" y="1828800"/>
            <a:ext cx="3611880" cy="425196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dk1"/>
              </a:buClr>
              <a:buSzPts val="1800"/>
              <a:buChar char="•"/>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100000"/>
              </a:lnSpc>
              <a:spcBef>
                <a:spcPts val="300"/>
              </a:spcBef>
              <a:spcAft>
                <a:spcPts val="0"/>
              </a:spcAft>
              <a:buClr>
                <a:schemeClr val="dk1"/>
              </a:buClr>
              <a:buSzPts val="1800"/>
              <a:buChar char="–"/>
              <a:defRPr/>
            </a:lvl6pPr>
            <a:lvl7pPr marL="3200400" lvl="6" indent="-342900" algn="l">
              <a:lnSpc>
                <a:spcPct val="100000"/>
              </a:lnSpc>
              <a:spcBef>
                <a:spcPts val="300"/>
              </a:spcBef>
              <a:spcAft>
                <a:spcPts val="0"/>
              </a:spcAft>
              <a:buClr>
                <a:schemeClr val="dk1"/>
              </a:buClr>
              <a:buSzPts val="1800"/>
              <a:buChar char="–"/>
              <a:defRPr/>
            </a:lvl7pPr>
            <a:lvl8pPr marL="3657600" lvl="7" indent="-342900" algn="l">
              <a:lnSpc>
                <a:spcPct val="100000"/>
              </a:lnSpc>
              <a:spcBef>
                <a:spcPts val="300"/>
              </a:spcBef>
              <a:spcAft>
                <a:spcPts val="0"/>
              </a:spcAft>
              <a:buClr>
                <a:schemeClr val="dk1"/>
              </a:buClr>
              <a:buSzPts val="1800"/>
              <a:buChar char="–"/>
              <a:defRPr/>
            </a:lvl8pPr>
            <a:lvl9pPr marL="4114800" lvl="8" indent="-342900" algn="l">
              <a:lnSpc>
                <a:spcPct val="100000"/>
              </a:lnSpc>
              <a:spcBef>
                <a:spcPts val="30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Statement">
  <p:cSld name="Big Statement">
    <p:bg>
      <p:bgPr>
        <a:solidFill>
          <a:srgbClr val="231F20"/>
        </a:solidFill>
        <a:effectLst/>
      </p:bgPr>
    </p:bg>
    <p:spTree>
      <p:nvGrpSpPr>
        <p:cNvPr id="1" name="Shape 300"/>
        <p:cNvGrpSpPr/>
        <p:nvPr/>
      </p:nvGrpSpPr>
      <p:grpSpPr>
        <a:xfrm>
          <a:off x="0" y="0"/>
          <a:ext cx="0" cy="0"/>
          <a:chOff x="0" y="0"/>
          <a:chExt cx="0" cy="0"/>
        </a:xfrm>
      </p:grpSpPr>
      <p:sp>
        <p:nvSpPr>
          <p:cNvPr id="301" name="Google Shape;301;p36"/>
          <p:cNvSpPr txBox="1">
            <a:spLocks noGrp="1"/>
          </p:cNvSpPr>
          <p:nvPr>
            <p:ph type="body" idx="1"/>
          </p:nvPr>
        </p:nvSpPr>
        <p:spPr>
          <a:xfrm>
            <a:off x="365124" y="365125"/>
            <a:ext cx="8503920" cy="5715635"/>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0"/>
              </a:spcBef>
              <a:spcAft>
                <a:spcPts val="0"/>
              </a:spcAft>
              <a:buClr>
                <a:schemeClr val="lt1"/>
              </a:buClr>
              <a:buSzPts val="5400"/>
              <a:buFont typeface="Arial"/>
              <a:buNone/>
              <a:defRPr sz="5400" b="0">
                <a:solidFill>
                  <a:schemeClr val="lt1"/>
                </a:solidFill>
                <a:latin typeface="Arial"/>
                <a:ea typeface="Arial"/>
                <a:cs typeface="Arial"/>
                <a:sym typeface="Arial"/>
              </a:defRPr>
            </a:lvl1pPr>
            <a:lvl2pPr marL="914400" lvl="1" indent="-342900" algn="l">
              <a:lnSpc>
                <a:spcPct val="100000"/>
              </a:lnSpc>
              <a:spcBef>
                <a:spcPts val="1200"/>
              </a:spcBef>
              <a:spcAft>
                <a:spcPts val="0"/>
              </a:spcAft>
              <a:buClr>
                <a:schemeClr val="lt1"/>
              </a:buClr>
              <a:buSzPts val="1800"/>
              <a:buChar char="–"/>
              <a:defRPr/>
            </a:lvl2pPr>
            <a:lvl3pPr marL="1371600" lvl="2" indent="-342900" algn="l">
              <a:lnSpc>
                <a:spcPct val="100000"/>
              </a:lnSpc>
              <a:spcBef>
                <a:spcPts val="300"/>
              </a:spcBef>
              <a:spcAft>
                <a:spcPts val="0"/>
              </a:spcAft>
              <a:buClr>
                <a:schemeClr val="lt1"/>
              </a:buClr>
              <a:buSzPts val="1800"/>
              <a:buChar char="–"/>
              <a:defRPr/>
            </a:lvl3pPr>
            <a:lvl4pPr marL="1828800" lvl="3" indent="-342900" algn="l">
              <a:lnSpc>
                <a:spcPct val="100000"/>
              </a:lnSpc>
              <a:spcBef>
                <a:spcPts val="300"/>
              </a:spcBef>
              <a:spcAft>
                <a:spcPts val="0"/>
              </a:spcAft>
              <a:buClr>
                <a:schemeClr val="lt1"/>
              </a:buClr>
              <a:buSzPts val="1800"/>
              <a:buChar char="–"/>
              <a:defRPr/>
            </a:lvl4pPr>
            <a:lvl5pPr marL="2286000" lvl="4" indent="-342900" algn="l">
              <a:lnSpc>
                <a:spcPct val="100000"/>
              </a:lnSpc>
              <a:spcBef>
                <a:spcPts val="300"/>
              </a:spcBef>
              <a:spcAft>
                <a:spcPts val="0"/>
              </a:spcAft>
              <a:buClr>
                <a:schemeClr val="lt1"/>
              </a:buClr>
              <a:buSzPts val="1800"/>
              <a:buChar char="–"/>
              <a:defRPr/>
            </a:lvl5pPr>
            <a:lvl6pPr marL="2743200" lvl="5" indent="-342900" algn="l">
              <a:lnSpc>
                <a:spcPct val="100000"/>
              </a:lnSpc>
              <a:spcBef>
                <a:spcPts val="300"/>
              </a:spcBef>
              <a:spcAft>
                <a:spcPts val="0"/>
              </a:spcAft>
              <a:buClr>
                <a:schemeClr val="lt1"/>
              </a:buClr>
              <a:buSzPts val="1800"/>
              <a:buChar char="–"/>
              <a:defRPr/>
            </a:lvl6pPr>
            <a:lvl7pPr marL="3200400" lvl="6" indent="-342900" algn="l">
              <a:lnSpc>
                <a:spcPct val="100000"/>
              </a:lnSpc>
              <a:spcBef>
                <a:spcPts val="300"/>
              </a:spcBef>
              <a:spcAft>
                <a:spcPts val="0"/>
              </a:spcAft>
              <a:buClr>
                <a:schemeClr val="lt1"/>
              </a:buClr>
              <a:buSzPts val="1800"/>
              <a:buChar char="–"/>
              <a:defRPr/>
            </a:lvl7pPr>
            <a:lvl8pPr marL="3657600" lvl="7" indent="-342900" algn="l">
              <a:lnSpc>
                <a:spcPct val="100000"/>
              </a:lnSpc>
              <a:spcBef>
                <a:spcPts val="300"/>
              </a:spcBef>
              <a:spcAft>
                <a:spcPts val="0"/>
              </a:spcAft>
              <a:buClr>
                <a:schemeClr val="lt1"/>
              </a:buClr>
              <a:buSzPts val="1800"/>
              <a:buChar char="–"/>
              <a:defRPr/>
            </a:lvl8pPr>
            <a:lvl9pPr marL="4114800" lvl="8" indent="-342900" algn="l">
              <a:lnSpc>
                <a:spcPct val="100000"/>
              </a:lnSpc>
              <a:spcBef>
                <a:spcPts val="30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3832">
          <p15:clr>
            <a:srgbClr val="FBAE40"/>
          </p15:clr>
        </p15:guide>
        <p15:guide id="2" orient="horz" pos="4148">
          <p15:clr>
            <a:srgbClr val="FBAE40"/>
          </p15:clr>
        </p15:guide>
        <p15:guide id="3" pos="558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Statement and Photo">
  <p:cSld name="Big Statement and Photo">
    <p:bg>
      <p:bgPr>
        <a:solidFill>
          <a:srgbClr val="231F20"/>
        </a:solidFill>
        <a:effectLst/>
      </p:bgPr>
    </p:bg>
    <p:spTree>
      <p:nvGrpSpPr>
        <p:cNvPr id="1" name="Shape 302"/>
        <p:cNvGrpSpPr/>
        <p:nvPr/>
      </p:nvGrpSpPr>
      <p:grpSpPr>
        <a:xfrm>
          <a:off x="0" y="0"/>
          <a:ext cx="0" cy="0"/>
          <a:chOff x="0" y="0"/>
          <a:chExt cx="0" cy="0"/>
        </a:xfrm>
      </p:grpSpPr>
      <p:sp>
        <p:nvSpPr>
          <p:cNvPr id="303" name="Google Shape;303;p37"/>
          <p:cNvSpPr txBox="1">
            <a:spLocks noGrp="1"/>
          </p:cNvSpPr>
          <p:nvPr>
            <p:ph type="body" idx="1"/>
          </p:nvPr>
        </p:nvSpPr>
        <p:spPr>
          <a:xfrm>
            <a:off x="365124" y="365125"/>
            <a:ext cx="5578476" cy="5715635"/>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0"/>
              </a:spcBef>
              <a:spcAft>
                <a:spcPts val="0"/>
              </a:spcAft>
              <a:buClr>
                <a:schemeClr val="lt1"/>
              </a:buClr>
              <a:buSzPts val="5400"/>
              <a:buFont typeface="Arial"/>
              <a:buNone/>
              <a:defRPr sz="5400" b="0">
                <a:solidFill>
                  <a:schemeClr val="lt1"/>
                </a:solidFill>
                <a:latin typeface="Arial"/>
                <a:ea typeface="Arial"/>
                <a:cs typeface="Arial"/>
                <a:sym typeface="Arial"/>
              </a:defRPr>
            </a:lvl1pPr>
            <a:lvl2pPr marL="914400" lvl="1" indent="-342900" algn="l">
              <a:lnSpc>
                <a:spcPct val="100000"/>
              </a:lnSpc>
              <a:spcBef>
                <a:spcPts val="1200"/>
              </a:spcBef>
              <a:spcAft>
                <a:spcPts val="0"/>
              </a:spcAft>
              <a:buClr>
                <a:schemeClr val="lt1"/>
              </a:buClr>
              <a:buSzPts val="1800"/>
              <a:buChar char="–"/>
              <a:defRPr/>
            </a:lvl2pPr>
            <a:lvl3pPr marL="1371600" lvl="2" indent="-342900" algn="l">
              <a:lnSpc>
                <a:spcPct val="100000"/>
              </a:lnSpc>
              <a:spcBef>
                <a:spcPts val="300"/>
              </a:spcBef>
              <a:spcAft>
                <a:spcPts val="0"/>
              </a:spcAft>
              <a:buClr>
                <a:schemeClr val="lt1"/>
              </a:buClr>
              <a:buSzPts val="1800"/>
              <a:buChar char="–"/>
              <a:defRPr/>
            </a:lvl3pPr>
            <a:lvl4pPr marL="1828800" lvl="3" indent="-342900" algn="l">
              <a:lnSpc>
                <a:spcPct val="100000"/>
              </a:lnSpc>
              <a:spcBef>
                <a:spcPts val="300"/>
              </a:spcBef>
              <a:spcAft>
                <a:spcPts val="0"/>
              </a:spcAft>
              <a:buClr>
                <a:schemeClr val="lt1"/>
              </a:buClr>
              <a:buSzPts val="1800"/>
              <a:buChar char="–"/>
              <a:defRPr/>
            </a:lvl4pPr>
            <a:lvl5pPr marL="2286000" lvl="4" indent="-342900" algn="l">
              <a:lnSpc>
                <a:spcPct val="100000"/>
              </a:lnSpc>
              <a:spcBef>
                <a:spcPts val="300"/>
              </a:spcBef>
              <a:spcAft>
                <a:spcPts val="0"/>
              </a:spcAft>
              <a:buClr>
                <a:schemeClr val="lt1"/>
              </a:buClr>
              <a:buSzPts val="1800"/>
              <a:buChar char="–"/>
              <a:defRPr/>
            </a:lvl5pPr>
            <a:lvl6pPr marL="2743200" lvl="5" indent="-342900" algn="l">
              <a:lnSpc>
                <a:spcPct val="100000"/>
              </a:lnSpc>
              <a:spcBef>
                <a:spcPts val="300"/>
              </a:spcBef>
              <a:spcAft>
                <a:spcPts val="0"/>
              </a:spcAft>
              <a:buClr>
                <a:schemeClr val="lt1"/>
              </a:buClr>
              <a:buSzPts val="1800"/>
              <a:buChar char="–"/>
              <a:defRPr/>
            </a:lvl6pPr>
            <a:lvl7pPr marL="3200400" lvl="6" indent="-342900" algn="l">
              <a:lnSpc>
                <a:spcPct val="100000"/>
              </a:lnSpc>
              <a:spcBef>
                <a:spcPts val="300"/>
              </a:spcBef>
              <a:spcAft>
                <a:spcPts val="0"/>
              </a:spcAft>
              <a:buClr>
                <a:schemeClr val="lt1"/>
              </a:buClr>
              <a:buSzPts val="1800"/>
              <a:buChar char="–"/>
              <a:defRPr/>
            </a:lvl7pPr>
            <a:lvl8pPr marL="3657600" lvl="7" indent="-342900" algn="l">
              <a:lnSpc>
                <a:spcPct val="100000"/>
              </a:lnSpc>
              <a:spcBef>
                <a:spcPts val="300"/>
              </a:spcBef>
              <a:spcAft>
                <a:spcPts val="0"/>
              </a:spcAft>
              <a:buClr>
                <a:schemeClr val="lt1"/>
              </a:buClr>
              <a:buSzPts val="1800"/>
              <a:buChar char="–"/>
              <a:defRPr/>
            </a:lvl8pPr>
            <a:lvl9pPr marL="4114800" lvl="8" indent="-342900" algn="l">
              <a:lnSpc>
                <a:spcPct val="100000"/>
              </a:lnSpc>
              <a:spcBef>
                <a:spcPts val="300"/>
              </a:spcBef>
              <a:spcAft>
                <a:spcPts val="0"/>
              </a:spcAft>
              <a:buClr>
                <a:schemeClr val="lt1"/>
              </a:buClr>
              <a:buSzPts val="1800"/>
              <a:buChar char="–"/>
              <a:defRPr/>
            </a:lvl9pPr>
          </a:lstStyle>
          <a:p>
            <a:endParaRPr/>
          </a:p>
        </p:txBody>
      </p:sp>
      <p:sp>
        <p:nvSpPr>
          <p:cNvPr id="304" name="Google Shape;304;p37"/>
          <p:cNvSpPr>
            <a:spLocks noGrp="1"/>
          </p:cNvSpPr>
          <p:nvPr>
            <p:ph type="pic" idx="2"/>
          </p:nvPr>
        </p:nvSpPr>
        <p:spPr>
          <a:xfrm>
            <a:off x="6245225" y="2880360"/>
            <a:ext cx="5578475" cy="3200400"/>
          </a:xfrm>
          <a:prstGeom prst="rect">
            <a:avLst/>
          </a:prstGeom>
          <a:solidFill>
            <a:srgbClr val="7A7480"/>
          </a:solidFill>
          <a:ln>
            <a:noFill/>
          </a:ln>
        </p:spPr>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3832">
          <p15:clr>
            <a:srgbClr val="FBAE40"/>
          </p15:clr>
        </p15:guide>
        <p15:guide id="2" orient="horz" pos="4148">
          <p15:clr>
            <a:srgbClr val="FBAE40"/>
          </p15:clr>
        </p15:guide>
        <p15:guide id="3" pos="3744">
          <p15:clr>
            <a:srgbClr val="FBAE40"/>
          </p15:clr>
        </p15:guide>
        <p15:guide id="4" pos="393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ck matrix slide ">
  <p:cSld name="Black matrix slide ">
    <p:bg>
      <p:bgPr>
        <a:solidFill>
          <a:srgbClr val="231F20"/>
        </a:solidFill>
        <a:effectLst/>
      </p:bgPr>
    </p:bg>
    <p:spTree>
      <p:nvGrpSpPr>
        <p:cNvPr id="1" name="Shape 305"/>
        <p:cNvGrpSpPr/>
        <p:nvPr/>
      </p:nvGrpSpPr>
      <p:grpSpPr>
        <a:xfrm>
          <a:off x="0" y="0"/>
          <a:ext cx="0" cy="0"/>
          <a:chOff x="0" y="0"/>
          <a:chExt cx="0" cy="0"/>
        </a:xfrm>
      </p:grpSpPr>
      <p:sp>
        <p:nvSpPr>
          <p:cNvPr id="306" name="Google Shape;306;p38"/>
          <p:cNvSpPr/>
          <p:nvPr/>
        </p:nvSpPr>
        <p:spPr>
          <a:xfrm>
            <a:off x="5266397" y="3054045"/>
            <a:ext cx="1665744" cy="1665742"/>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00">
              <a:solidFill>
                <a:schemeClr val="lt1"/>
              </a:solidFill>
              <a:latin typeface="Arial"/>
              <a:ea typeface="Arial"/>
              <a:cs typeface="Arial"/>
              <a:sym typeface="Arial"/>
            </a:endParaRPr>
          </a:p>
        </p:txBody>
      </p:sp>
      <p:grpSp>
        <p:nvGrpSpPr>
          <p:cNvPr id="307" name="Google Shape;307;p38"/>
          <p:cNvGrpSpPr/>
          <p:nvPr/>
        </p:nvGrpSpPr>
        <p:grpSpPr>
          <a:xfrm>
            <a:off x="4276115" y="2272177"/>
            <a:ext cx="3634508" cy="3229764"/>
            <a:chOff x="4523760" y="2165131"/>
            <a:chExt cx="3139218" cy="3300132"/>
          </a:xfrm>
        </p:grpSpPr>
        <p:grpSp>
          <p:nvGrpSpPr>
            <p:cNvPr id="308" name="Google Shape;308;p38"/>
            <p:cNvGrpSpPr/>
            <p:nvPr/>
          </p:nvGrpSpPr>
          <p:grpSpPr>
            <a:xfrm rot="10800000">
              <a:off x="6616255" y="2165131"/>
              <a:ext cx="1046723" cy="3300132"/>
              <a:chOff x="5319301" y="2165131"/>
              <a:chExt cx="1046723" cy="3300132"/>
            </a:xfrm>
          </p:grpSpPr>
          <p:sp>
            <p:nvSpPr>
              <p:cNvPr id="309" name="Google Shape;309;p38"/>
              <p:cNvSpPr/>
              <p:nvPr/>
            </p:nvSpPr>
            <p:spPr>
              <a:xfrm>
                <a:off x="5319301" y="2165131"/>
                <a:ext cx="1046723" cy="735724"/>
              </a:xfrm>
              <a:custGeom>
                <a:avLst/>
                <a:gdLst/>
                <a:ahLst/>
                <a:cxnLst/>
                <a:rect l="l" t="t" r="r" b="b"/>
                <a:pathLst>
                  <a:path w="1114097" h="735724" extrusionOk="0">
                    <a:moveTo>
                      <a:pt x="0" y="0"/>
                    </a:moveTo>
                    <a:lnTo>
                      <a:pt x="609600" y="0"/>
                    </a:lnTo>
                    <a:lnTo>
                      <a:pt x="1114097" y="735724"/>
                    </a:lnTo>
                  </a:path>
                </a:pathLst>
              </a:custGeom>
              <a:no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10" name="Google Shape;310;p38"/>
              <p:cNvSpPr/>
              <p:nvPr/>
            </p:nvSpPr>
            <p:spPr>
              <a:xfrm rot="10800000" flipH="1">
                <a:off x="5319301" y="4729539"/>
                <a:ext cx="1046723" cy="735724"/>
              </a:xfrm>
              <a:custGeom>
                <a:avLst/>
                <a:gdLst/>
                <a:ahLst/>
                <a:cxnLst/>
                <a:rect l="l" t="t" r="r" b="b"/>
                <a:pathLst>
                  <a:path w="1114097" h="735724" extrusionOk="0">
                    <a:moveTo>
                      <a:pt x="0" y="0"/>
                    </a:moveTo>
                    <a:lnTo>
                      <a:pt x="609600" y="0"/>
                    </a:lnTo>
                    <a:lnTo>
                      <a:pt x="1114097" y="735724"/>
                    </a:lnTo>
                  </a:path>
                </a:pathLst>
              </a:custGeom>
              <a:no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311" name="Google Shape;311;p38"/>
            <p:cNvGrpSpPr/>
            <p:nvPr/>
          </p:nvGrpSpPr>
          <p:grpSpPr>
            <a:xfrm>
              <a:off x="4523760" y="2165131"/>
              <a:ext cx="3139218" cy="3300132"/>
              <a:chOff x="4523760" y="2165131"/>
              <a:chExt cx="3139218" cy="3300132"/>
            </a:xfrm>
          </p:grpSpPr>
          <p:sp>
            <p:nvSpPr>
              <p:cNvPr id="312" name="Google Shape;312;p38"/>
              <p:cNvSpPr/>
              <p:nvPr/>
            </p:nvSpPr>
            <p:spPr>
              <a:xfrm>
                <a:off x="4523760" y="2165131"/>
                <a:ext cx="1046723" cy="735724"/>
              </a:xfrm>
              <a:custGeom>
                <a:avLst/>
                <a:gdLst/>
                <a:ahLst/>
                <a:cxnLst/>
                <a:rect l="l" t="t" r="r" b="b"/>
                <a:pathLst>
                  <a:path w="1114097" h="735724" extrusionOk="0">
                    <a:moveTo>
                      <a:pt x="0" y="0"/>
                    </a:moveTo>
                    <a:lnTo>
                      <a:pt x="609600" y="0"/>
                    </a:lnTo>
                    <a:lnTo>
                      <a:pt x="1114097" y="735724"/>
                    </a:lnTo>
                  </a:path>
                </a:pathLst>
              </a:custGeom>
              <a:no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13" name="Google Shape;313;p38"/>
              <p:cNvSpPr/>
              <p:nvPr/>
            </p:nvSpPr>
            <p:spPr>
              <a:xfrm rot="10800000" flipH="1">
                <a:off x="4523760" y="4729539"/>
                <a:ext cx="1046723" cy="735724"/>
              </a:xfrm>
              <a:custGeom>
                <a:avLst/>
                <a:gdLst/>
                <a:ahLst/>
                <a:cxnLst/>
                <a:rect l="l" t="t" r="r" b="b"/>
                <a:pathLst>
                  <a:path w="1114097" h="735724" extrusionOk="0">
                    <a:moveTo>
                      <a:pt x="0" y="0"/>
                    </a:moveTo>
                    <a:lnTo>
                      <a:pt x="609600" y="0"/>
                    </a:lnTo>
                    <a:lnTo>
                      <a:pt x="1114097" y="735724"/>
                    </a:lnTo>
                  </a:path>
                </a:pathLst>
              </a:custGeom>
              <a:no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nvGrpSpPr>
              <p:cNvPr id="314" name="Google Shape;314;p38"/>
              <p:cNvGrpSpPr/>
              <p:nvPr/>
            </p:nvGrpSpPr>
            <p:grpSpPr>
              <a:xfrm>
                <a:off x="4523760" y="3772576"/>
                <a:ext cx="3139218" cy="0"/>
                <a:chOff x="4523760" y="3772576"/>
                <a:chExt cx="3139218" cy="0"/>
              </a:xfrm>
            </p:grpSpPr>
            <p:cxnSp>
              <p:nvCxnSpPr>
                <p:cNvPr id="315" name="Google Shape;315;p38"/>
                <p:cNvCxnSpPr/>
                <p:nvPr/>
              </p:nvCxnSpPr>
              <p:spPr>
                <a:xfrm rot="10800000">
                  <a:off x="4523760" y="3772576"/>
                  <a:ext cx="496163" cy="0"/>
                </a:xfrm>
                <a:prstGeom prst="straightConnector1">
                  <a:avLst/>
                </a:prstGeom>
                <a:noFill/>
                <a:ln w="12700" cap="flat" cmpd="sng">
                  <a:solidFill>
                    <a:schemeClr val="lt1"/>
                  </a:solidFill>
                  <a:prstDash val="solid"/>
                  <a:round/>
                  <a:headEnd type="none" w="sm" len="sm"/>
                  <a:tailEnd type="none" w="sm" len="sm"/>
                </a:ln>
              </p:spPr>
            </p:cxnSp>
            <p:cxnSp>
              <p:nvCxnSpPr>
                <p:cNvPr id="316" name="Google Shape;316;p38"/>
                <p:cNvCxnSpPr/>
                <p:nvPr/>
              </p:nvCxnSpPr>
              <p:spPr>
                <a:xfrm rot="10800000">
                  <a:off x="7166815" y="3772576"/>
                  <a:ext cx="496163" cy="0"/>
                </a:xfrm>
                <a:prstGeom prst="straightConnector1">
                  <a:avLst/>
                </a:prstGeom>
                <a:noFill/>
                <a:ln w="12700" cap="flat" cmpd="sng">
                  <a:solidFill>
                    <a:schemeClr val="lt1"/>
                  </a:solidFill>
                  <a:prstDash val="solid"/>
                  <a:round/>
                  <a:headEnd type="none" w="sm" len="sm"/>
                  <a:tailEnd type="none" w="sm" len="sm"/>
                </a:ln>
              </p:spPr>
            </p:cxnSp>
          </p:grpSp>
        </p:grpSp>
      </p:grpSp>
      <p:sp>
        <p:nvSpPr>
          <p:cNvPr id="317" name="Google Shape;317;p38"/>
          <p:cNvSpPr txBox="1">
            <a:spLocks noGrp="1"/>
          </p:cNvSpPr>
          <p:nvPr>
            <p:ph type="title"/>
          </p:nvPr>
        </p:nvSpPr>
        <p:spPr>
          <a:xfrm>
            <a:off x="365760" y="365760"/>
            <a:ext cx="11457432" cy="9144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8" name="Google Shape;318;p38"/>
          <p:cNvSpPr txBox="1">
            <a:spLocks noGrp="1"/>
          </p:cNvSpPr>
          <p:nvPr>
            <p:ph type="body" idx="1"/>
          </p:nvPr>
        </p:nvSpPr>
        <p:spPr>
          <a:xfrm>
            <a:off x="1326515" y="2011680"/>
            <a:ext cx="2651760" cy="914400"/>
          </a:xfrm>
          <a:prstGeom prst="rect">
            <a:avLst/>
          </a:prstGeom>
          <a:noFill/>
          <a:ln>
            <a:noFill/>
          </a:ln>
        </p:spPr>
        <p:txBody>
          <a:bodyPr spcFirstLastPara="1" wrap="square" lIns="0" tIns="0" rIns="0" bIns="0" anchor="t" anchorCtr="0">
            <a:noAutofit/>
          </a:bodyPr>
          <a:lstStyle>
            <a:lvl1pPr marL="457200" lvl="0" indent="-228600" algn="r">
              <a:lnSpc>
                <a:spcPct val="100000"/>
              </a:lnSpc>
              <a:spcBef>
                <a:spcPts val="0"/>
              </a:spcBef>
              <a:spcAft>
                <a:spcPts val="0"/>
              </a:spcAft>
              <a:buClr>
                <a:schemeClr val="lt1"/>
              </a:buClr>
              <a:buSzPts val="1600"/>
              <a:buFont typeface="Arial"/>
              <a:buNone/>
              <a:defRPr sz="1600" b="1"/>
            </a:lvl1pPr>
            <a:lvl2pPr marL="914400" lvl="1" indent="-228600" algn="r">
              <a:lnSpc>
                <a:spcPct val="100000"/>
              </a:lnSpc>
              <a:spcBef>
                <a:spcPts val="0"/>
              </a:spcBef>
              <a:spcAft>
                <a:spcPts val="0"/>
              </a:spcAft>
              <a:buClr>
                <a:schemeClr val="lt1"/>
              </a:buClr>
              <a:buSzPts val="1400"/>
              <a:buFont typeface="Arial"/>
              <a:buNone/>
              <a:defRPr sz="1400"/>
            </a:lvl2pPr>
            <a:lvl3pPr marL="1371600" lvl="2" indent="-228600" algn="r">
              <a:lnSpc>
                <a:spcPct val="100000"/>
              </a:lnSpc>
              <a:spcBef>
                <a:spcPts val="0"/>
              </a:spcBef>
              <a:spcAft>
                <a:spcPts val="0"/>
              </a:spcAft>
              <a:buClr>
                <a:schemeClr val="lt1"/>
              </a:buClr>
              <a:buSzPts val="1400"/>
              <a:buFont typeface="Arial"/>
              <a:buNone/>
              <a:defRPr sz="1400"/>
            </a:lvl3pPr>
            <a:lvl4pPr marL="1828800" lvl="3" indent="-228600" algn="l">
              <a:lnSpc>
                <a:spcPct val="100000"/>
              </a:lnSpc>
              <a:spcBef>
                <a:spcPts val="0"/>
              </a:spcBef>
              <a:spcAft>
                <a:spcPts val="0"/>
              </a:spcAft>
              <a:buClr>
                <a:schemeClr val="lt1"/>
              </a:buClr>
              <a:buSzPts val="1400"/>
              <a:buFont typeface="Arial"/>
              <a:buNone/>
              <a:defRPr sz="1400"/>
            </a:lvl4pPr>
            <a:lvl5pPr marL="2286000" lvl="4" indent="-228600" algn="l">
              <a:lnSpc>
                <a:spcPct val="100000"/>
              </a:lnSpc>
              <a:spcBef>
                <a:spcPts val="0"/>
              </a:spcBef>
              <a:spcAft>
                <a:spcPts val="0"/>
              </a:spcAft>
              <a:buClr>
                <a:schemeClr val="lt1"/>
              </a:buClr>
              <a:buSzPts val="1400"/>
              <a:buFont typeface="Arial"/>
              <a:buNone/>
              <a:defRPr sz="1400"/>
            </a:lvl5pPr>
            <a:lvl6pPr marL="2743200" lvl="5" indent="-228600" algn="l">
              <a:lnSpc>
                <a:spcPct val="100000"/>
              </a:lnSpc>
              <a:spcBef>
                <a:spcPts val="0"/>
              </a:spcBef>
              <a:spcAft>
                <a:spcPts val="0"/>
              </a:spcAft>
              <a:buClr>
                <a:schemeClr val="lt1"/>
              </a:buClr>
              <a:buSzPts val="1400"/>
              <a:buFont typeface="Arial"/>
              <a:buNone/>
              <a:defRPr sz="1400"/>
            </a:lvl6pPr>
            <a:lvl7pPr marL="3200400" lvl="6" indent="-228600" algn="l">
              <a:lnSpc>
                <a:spcPct val="100000"/>
              </a:lnSpc>
              <a:spcBef>
                <a:spcPts val="0"/>
              </a:spcBef>
              <a:spcAft>
                <a:spcPts val="0"/>
              </a:spcAft>
              <a:buClr>
                <a:schemeClr val="lt1"/>
              </a:buClr>
              <a:buSzPts val="1400"/>
              <a:buFont typeface="Arial"/>
              <a:buNone/>
              <a:defRPr sz="1400"/>
            </a:lvl7pPr>
            <a:lvl8pPr marL="3657600" lvl="7" indent="-228600" algn="l">
              <a:lnSpc>
                <a:spcPct val="100000"/>
              </a:lnSpc>
              <a:spcBef>
                <a:spcPts val="0"/>
              </a:spcBef>
              <a:spcAft>
                <a:spcPts val="0"/>
              </a:spcAft>
              <a:buClr>
                <a:schemeClr val="lt1"/>
              </a:buClr>
              <a:buSzPts val="1400"/>
              <a:buFont typeface="Arial"/>
              <a:buNone/>
              <a:defRPr sz="1400"/>
            </a:lvl8pPr>
            <a:lvl9pPr marL="4114800" lvl="8" indent="-228600" algn="l">
              <a:lnSpc>
                <a:spcPct val="100000"/>
              </a:lnSpc>
              <a:spcBef>
                <a:spcPts val="0"/>
              </a:spcBef>
              <a:spcAft>
                <a:spcPts val="0"/>
              </a:spcAft>
              <a:buClr>
                <a:schemeClr val="lt1"/>
              </a:buClr>
              <a:buSzPts val="1400"/>
              <a:buFont typeface="Arial"/>
              <a:buNone/>
              <a:defRPr sz="1400"/>
            </a:lvl9pPr>
          </a:lstStyle>
          <a:p>
            <a:endParaRPr/>
          </a:p>
        </p:txBody>
      </p:sp>
      <p:sp>
        <p:nvSpPr>
          <p:cNvPr id="319" name="Google Shape;319;p38"/>
          <p:cNvSpPr txBox="1">
            <a:spLocks noGrp="1"/>
          </p:cNvSpPr>
          <p:nvPr>
            <p:ph type="body" idx="2"/>
          </p:nvPr>
        </p:nvSpPr>
        <p:spPr>
          <a:xfrm>
            <a:off x="1310456" y="3501656"/>
            <a:ext cx="2651760" cy="914400"/>
          </a:xfrm>
          <a:prstGeom prst="rect">
            <a:avLst/>
          </a:prstGeom>
          <a:noFill/>
          <a:ln>
            <a:noFill/>
          </a:ln>
        </p:spPr>
        <p:txBody>
          <a:bodyPr spcFirstLastPara="1" wrap="square" lIns="0" tIns="0" rIns="0" bIns="0" anchor="t" anchorCtr="0">
            <a:noAutofit/>
          </a:bodyPr>
          <a:lstStyle>
            <a:lvl1pPr marL="457200" lvl="0" indent="-228600" algn="r">
              <a:lnSpc>
                <a:spcPct val="100000"/>
              </a:lnSpc>
              <a:spcBef>
                <a:spcPts val="0"/>
              </a:spcBef>
              <a:spcAft>
                <a:spcPts val="0"/>
              </a:spcAft>
              <a:buClr>
                <a:schemeClr val="lt1"/>
              </a:buClr>
              <a:buSzPts val="1600"/>
              <a:buFont typeface="Arial"/>
              <a:buNone/>
              <a:defRPr sz="1600" b="1"/>
            </a:lvl1pPr>
            <a:lvl2pPr marL="914400" lvl="1" indent="-228600" algn="r">
              <a:lnSpc>
                <a:spcPct val="100000"/>
              </a:lnSpc>
              <a:spcBef>
                <a:spcPts val="0"/>
              </a:spcBef>
              <a:spcAft>
                <a:spcPts val="0"/>
              </a:spcAft>
              <a:buClr>
                <a:schemeClr val="lt1"/>
              </a:buClr>
              <a:buSzPts val="1400"/>
              <a:buFont typeface="Arial"/>
              <a:buNone/>
              <a:defRPr sz="1400"/>
            </a:lvl2pPr>
            <a:lvl3pPr marL="1371600" lvl="2" indent="-228600" algn="r">
              <a:lnSpc>
                <a:spcPct val="100000"/>
              </a:lnSpc>
              <a:spcBef>
                <a:spcPts val="0"/>
              </a:spcBef>
              <a:spcAft>
                <a:spcPts val="0"/>
              </a:spcAft>
              <a:buClr>
                <a:schemeClr val="lt1"/>
              </a:buClr>
              <a:buSzPts val="1400"/>
              <a:buFont typeface="Arial"/>
              <a:buNone/>
              <a:defRPr sz="1400"/>
            </a:lvl3pPr>
            <a:lvl4pPr marL="1828800" lvl="3" indent="-228600" algn="l">
              <a:lnSpc>
                <a:spcPct val="100000"/>
              </a:lnSpc>
              <a:spcBef>
                <a:spcPts val="0"/>
              </a:spcBef>
              <a:spcAft>
                <a:spcPts val="0"/>
              </a:spcAft>
              <a:buClr>
                <a:schemeClr val="lt1"/>
              </a:buClr>
              <a:buSzPts val="1400"/>
              <a:buFont typeface="Arial"/>
              <a:buNone/>
              <a:defRPr sz="1400"/>
            </a:lvl4pPr>
            <a:lvl5pPr marL="2286000" lvl="4" indent="-228600" algn="l">
              <a:lnSpc>
                <a:spcPct val="100000"/>
              </a:lnSpc>
              <a:spcBef>
                <a:spcPts val="0"/>
              </a:spcBef>
              <a:spcAft>
                <a:spcPts val="0"/>
              </a:spcAft>
              <a:buClr>
                <a:schemeClr val="lt1"/>
              </a:buClr>
              <a:buSzPts val="1400"/>
              <a:buFont typeface="Arial"/>
              <a:buNone/>
              <a:defRPr sz="1400"/>
            </a:lvl5pPr>
            <a:lvl6pPr marL="2743200" lvl="5" indent="-228600" algn="l">
              <a:lnSpc>
                <a:spcPct val="100000"/>
              </a:lnSpc>
              <a:spcBef>
                <a:spcPts val="0"/>
              </a:spcBef>
              <a:spcAft>
                <a:spcPts val="0"/>
              </a:spcAft>
              <a:buClr>
                <a:schemeClr val="lt1"/>
              </a:buClr>
              <a:buSzPts val="1400"/>
              <a:buFont typeface="Arial"/>
              <a:buNone/>
              <a:defRPr sz="1400"/>
            </a:lvl6pPr>
            <a:lvl7pPr marL="3200400" lvl="6" indent="-228600" algn="l">
              <a:lnSpc>
                <a:spcPct val="100000"/>
              </a:lnSpc>
              <a:spcBef>
                <a:spcPts val="0"/>
              </a:spcBef>
              <a:spcAft>
                <a:spcPts val="0"/>
              </a:spcAft>
              <a:buClr>
                <a:schemeClr val="lt1"/>
              </a:buClr>
              <a:buSzPts val="1400"/>
              <a:buFont typeface="Arial"/>
              <a:buNone/>
              <a:defRPr sz="1400"/>
            </a:lvl7pPr>
            <a:lvl8pPr marL="3657600" lvl="7" indent="-228600" algn="l">
              <a:lnSpc>
                <a:spcPct val="100000"/>
              </a:lnSpc>
              <a:spcBef>
                <a:spcPts val="0"/>
              </a:spcBef>
              <a:spcAft>
                <a:spcPts val="0"/>
              </a:spcAft>
              <a:buClr>
                <a:schemeClr val="lt1"/>
              </a:buClr>
              <a:buSzPts val="1400"/>
              <a:buFont typeface="Arial"/>
              <a:buNone/>
              <a:defRPr sz="1400"/>
            </a:lvl8pPr>
            <a:lvl9pPr marL="4114800" lvl="8" indent="-228600" algn="l">
              <a:lnSpc>
                <a:spcPct val="100000"/>
              </a:lnSpc>
              <a:spcBef>
                <a:spcPts val="0"/>
              </a:spcBef>
              <a:spcAft>
                <a:spcPts val="0"/>
              </a:spcAft>
              <a:buClr>
                <a:schemeClr val="lt1"/>
              </a:buClr>
              <a:buSzPts val="1400"/>
              <a:buFont typeface="Arial"/>
              <a:buNone/>
              <a:defRPr sz="1400"/>
            </a:lvl9pPr>
          </a:lstStyle>
          <a:p>
            <a:endParaRPr/>
          </a:p>
        </p:txBody>
      </p:sp>
      <p:sp>
        <p:nvSpPr>
          <p:cNvPr id="320" name="Google Shape;320;p38"/>
          <p:cNvSpPr txBox="1">
            <a:spLocks noGrp="1"/>
          </p:cNvSpPr>
          <p:nvPr>
            <p:ph type="body" idx="3"/>
          </p:nvPr>
        </p:nvSpPr>
        <p:spPr>
          <a:xfrm>
            <a:off x="1310456" y="4991632"/>
            <a:ext cx="2651760" cy="914400"/>
          </a:xfrm>
          <a:prstGeom prst="rect">
            <a:avLst/>
          </a:prstGeom>
          <a:noFill/>
          <a:ln>
            <a:noFill/>
          </a:ln>
        </p:spPr>
        <p:txBody>
          <a:bodyPr spcFirstLastPara="1" wrap="square" lIns="0" tIns="0" rIns="0" bIns="0" anchor="t" anchorCtr="0">
            <a:noAutofit/>
          </a:bodyPr>
          <a:lstStyle>
            <a:lvl1pPr marL="457200" lvl="0" indent="-228600" algn="r">
              <a:lnSpc>
                <a:spcPct val="100000"/>
              </a:lnSpc>
              <a:spcBef>
                <a:spcPts val="0"/>
              </a:spcBef>
              <a:spcAft>
                <a:spcPts val="0"/>
              </a:spcAft>
              <a:buClr>
                <a:schemeClr val="lt1"/>
              </a:buClr>
              <a:buSzPts val="1600"/>
              <a:buFont typeface="Arial"/>
              <a:buNone/>
              <a:defRPr sz="1600" b="1"/>
            </a:lvl1pPr>
            <a:lvl2pPr marL="914400" lvl="1" indent="-228600" algn="r">
              <a:lnSpc>
                <a:spcPct val="100000"/>
              </a:lnSpc>
              <a:spcBef>
                <a:spcPts val="0"/>
              </a:spcBef>
              <a:spcAft>
                <a:spcPts val="0"/>
              </a:spcAft>
              <a:buClr>
                <a:schemeClr val="lt1"/>
              </a:buClr>
              <a:buSzPts val="1400"/>
              <a:buFont typeface="Arial"/>
              <a:buNone/>
              <a:defRPr sz="1400"/>
            </a:lvl2pPr>
            <a:lvl3pPr marL="1371600" lvl="2" indent="-228600" algn="r">
              <a:lnSpc>
                <a:spcPct val="100000"/>
              </a:lnSpc>
              <a:spcBef>
                <a:spcPts val="0"/>
              </a:spcBef>
              <a:spcAft>
                <a:spcPts val="0"/>
              </a:spcAft>
              <a:buClr>
                <a:schemeClr val="lt1"/>
              </a:buClr>
              <a:buSzPts val="1400"/>
              <a:buFont typeface="Arial"/>
              <a:buNone/>
              <a:defRPr sz="1400"/>
            </a:lvl3pPr>
            <a:lvl4pPr marL="1828800" lvl="3" indent="-228600" algn="l">
              <a:lnSpc>
                <a:spcPct val="100000"/>
              </a:lnSpc>
              <a:spcBef>
                <a:spcPts val="0"/>
              </a:spcBef>
              <a:spcAft>
                <a:spcPts val="0"/>
              </a:spcAft>
              <a:buClr>
                <a:schemeClr val="lt1"/>
              </a:buClr>
              <a:buSzPts val="1400"/>
              <a:buFont typeface="Arial"/>
              <a:buNone/>
              <a:defRPr sz="1400"/>
            </a:lvl4pPr>
            <a:lvl5pPr marL="2286000" lvl="4" indent="-228600" algn="l">
              <a:lnSpc>
                <a:spcPct val="100000"/>
              </a:lnSpc>
              <a:spcBef>
                <a:spcPts val="0"/>
              </a:spcBef>
              <a:spcAft>
                <a:spcPts val="0"/>
              </a:spcAft>
              <a:buClr>
                <a:schemeClr val="lt1"/>
              </a:buClr>
              <a:buSzPts val="1400"/>
              <a:buFont typeface="Arial"/>
              <a:buNone/>
              <a:defRPr sz="1400"/>
            </a:lvl5pPr>
            <a:lvl6pPr marL="2743200" lvl="5" indent="-228600" algn="l">
              <a:lnSpc>
                <a:spcPct val="100000"/>
              </a:lnSpc>
              <a:spcBef>
                <a:spcPts val="0"/>
              </a:spcBef>
              <a:spcAft>
                <a:spcPts val="0"/>
              </a:spcAft>
              <a:buClr>
                <a:schemeClr val="lt1"/>
              </a:buClr>
              <a:buSzPts val="1400"/>
              <a:buFont typeface="Arial"/>
              <a:buNone/>
              <a:defRPr sz="1400"/>
            </a:lvl6pPr>
            <a:lvl7pPr marL="3200400" lvl="6" indent="-228600" algn="l">
              <a:lnSpc>
                <a:spcPct val="100000"/>
              </a:lnSpc>
              <a:spcBef>
                <a:spcPts val="0"/>
              </a:spcBef>
              <a:spcAft>
                <a:spcPts val="0"/>
              </a:spcAft>
              <a:buClr>
                <a:schemeClr val="lt1"/>
              </a:buClr>
              <a:buSzPts val="1400"/>
              <a:buFont typeface="Arial"/>
              <a:buNone/>
              <a:defRPr sz="1400"/>
            </a:lvl7pPr>
            <a:lvl8pPr marL="3657600" lvl="7" indent="-228600" algn="l">
              <a:lnSpc>
                <a:spcPct val="100000"/>
              </a:lnSpc>
              <a:spcBef>
                <a:spcPts val="0"/>
              </a:spcBef>
              <a:spcAft>
                <a:spcPts val="0"/>
              </a:spcAft>
              <a:buClr>
                <a:schemeClr val="lt1"/>
              </a:buClr>
              <a:buSzPts val="1400"/>
              <a:buFont typeface="Arial"/>
              <a:buNone/>
              <a:defRPr sz="1400"/>
            </a:lvl8pPr>
            <a:lvl9pPr marL="4114800" lvl="8" indent="-228600" algn="l">
              <a:lnSpc>
                <a:spcPct val="100000"/>
              </a:lnSpc>
              <a:spcBef>
                <a:spcPts val="0"/>
              </a:spcBef>
              <a:spcAft>
                <a:spcPts val="0"/>
              </a:spcAft>
              <a:buClr>
                <a:schemeClr val="lt1"/>
              </a:buClr>
              <a:buSzPts val="1400"/>
              <a:buFont typeface="Arial"/>
              <a:buNone/>
              <a:defRPr sz="1400"/>
            </a:lvl9pPr>
          </a:lstStyle>
          <a:p>
            <a:endParaRPr/>
          </a:p>
        </p:txBody>
      </p:sp>
      <p:sp>
        <p:nvSpPr>
          <p:cNvPr id="321" name="Google Shape;321;p38"/>
          <p:cNvSpPr txBox="1">
            <a:spLocks noGrp="1"/>
          </p:cNvSpPr>
          <p:nvPr>
            <p:ph type="body" idx="4"/>
          </p:nvPr>
        </p:nvSpPr>
        <p:spPr>
          <a:xfrm>
            <a:off x="8281591" y="2011680"/>
            <a:ext cx="2651760" cy="9144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lt1"/>
              </a:buClr>
              <a:buSzPts val="1600"/>
              <a:buFont typeface="Arial"/>
              <a:buNone/>
              <a:defRPr sz="1600" b="1"/>
            </a:lvl1pPr>
            <a:lvl2pPr marL="914400" lvl="1" indent="-228600" algn="l">
              <a:lnSpc>
                <a:spcPct val="100000"/>
              </a:lnSpc>
              <a:spcBef>
                <a:spcPts val="0"/>
              </a:spcBef>
              <a:spcAft>
                <a:spcPts val="0"/>
              </a:spcAft>
              <a:buClr>
                <a:schemeClr val="lt1"/>
              </a:buClr>
              <a:buSzPts val="1400"/>
              <a:buFont typeface="Arial"/>
              <a:buNone/>
              <a:defRPr sz="1400"/>
            </a:lvl2pPr>
            <a:lvl3pPr marL="1371600" lvl="2" indent="-228600" algn="l">
              <a:lnSpc>
                <a:spcPct val="100000"/>
              </a:lnSpc>
              <a:spcBef>
                <a:spcPts val="0"/>
              </a:spcBef>
              <a:spcAft>
                <a:spcPts val="0"/>
              </a:spcAft>
              <a:buClr>
                <a:schemeClr val="lt1"/>
              </a:buClr>
              <a:buSzPts val="1400"/>
              <a:buFont typeface="Arial"/>
              <a:buNone/>
              <a:defRPr sz="1400"/>
            </a:lvl3pPr>
            <a:lvl4pPr marL="1828800" lvl="3" indent="-228600" algn="l">
              <a:lnSpc>
                <a:spcPct val="100000"/>
              </a:lnSpc>
              <a:spcBef>
                <a:spcPts val="0"/>
              </a:spcBef>
              <a:spcAft>
                <a:spcPts val="0"/>
              </a:spcAft>
              <a:buClr>
                <a:schemeClr val="lt1"/>
              </a:buClr>
              <a:buSzPts val="1400"/>
              <a:buFont typeface="Arial"/>
              <a:buNone/>
              <a:defRPr sz="1400"/>
            </a:lvl4pPr>
            <a:lvl5pPr marL="2286000" lvl="4" indent="-228600" algn="l">
              <a:lnSpc>
                <a:spcPct val="100000"/>
              </a:lnSpc>
              <a:spcBef>
                <a:spcPts val="0"/>
              </a:spcBef>
              <a:spcAft>
                <a:spcPts val="0"/>
              </a:spcAft>
              <a:buClr>
                <a:schemeClr val="lt1"/>
              </a:buClr>
              <a:buSzPts val="1400"/>
              <a:buFont typeface="Arial"/>
              <a:buNone/>
              <a:defRPr sz="1400"/>
            </a:lvl5pPr>
            <a:lvl6pPr marL="2743200" lvl="5" indent="-228600" algn="l">
              <a:lnSpc>
                <a:spcPct val="100000"/>
              </a:lnSpc>
              <a:spcBef>
                <a:spcPts val="0"/>
              </a:spcBef>
              <a:spcAft>
                <a:spcPts val="0"/>
              </a:spcAft>
              <a:buClr>
                <a:schemeClr val="lt1"/>
              </a:buClr>
              <a:buSzPts val="1400"/>
              <a:buFont typeface="Arial"/>
              <a:buNone/>
              <a:defRPr sz="1400"/>
            </a:lvl6pPr>
            <a:lvl7pPr marL="3200400" lvl="6" indent="-228600" algn="l">
              <a:lnSpc>
                <a:spcPct val="100000"/>
              </a:lnSpc>
              <a:spcBef>
                <a:spcPts val="0"/>
              </a:spcBef>
              <a:spcAft>
                <a:spcPts val="0"/>
              </a:spcAft>
              <a:buClr>
                <a:schemeClr val="lt1"/>
              </a:buClr>
              <a:buSzPts val="1400"/>
              <a:buFont typeface="Arial"/>
              <a:buNone/>
              <a:defRPr sz="1400"/>
            </a:lvl7pPr>
            <a:lvl8pPr marL="3657600" lvl="7" indent="-228600" algn="l">
              <a:lnSpc>
                <a:spcPct val="100000"/>
              </a:lnSpc>
              <a:spcBef>
                <a:spcPts val="0"/>
              </a:spcBef>
              <a:spcAft>
                <a:spcPts val="0"/>
              </a:spcAft>
              <a:buClr>
                <a:schemeClr val="lt1"/>
              </a:buClr>
              <a:buSzPts val="1400"/>
              <a:buFont typeface="Arial"/>
              <a:buNone/>
              <a:defRPr sz="1400"/>
            </a:lvl8pPr>
            <a:lvl9pPr marL="4114800" lvl="8" indent="-228600" algn="l">
              <a:lnSpc>
                <a:spcPct val="100000"/>
              </a:lnSpc>
              <a:spcBef>
                <a:spcPts val="0"/>
              </a:spcBef>
              <a:spcAft>
                <a:spcPts val="0"/>
              </a:spcAft>
              <a:buClr>
                <a:schemeClr val="lt1"/>
              </a:buClr>
              <a:buSzPts val="1400"/>
              <a:buFont typeface="Arial"/>
              <a:buNone/>
              <a:defRPr sz="1400"/>
            </a:lvl9pPr>
          </a:lstStyle>
          <a:p>
            <a:endParaRPr/>
          </a:p>
        </p:txBody>
      </p:sp>
      <p:sp>
        <p:nvSpPr>
          <p:cNvPr id="322" name="Google Shape;322;p38"/>
          <p:cNvSpPr txBox="1">
            <a:spLocks noGrp="1"/>
          </p:cNvSpPr>
          <p:nvPr>
            <p:ph type="body" idx="5"/>
          </p:nvPr>
        </p:nvSpPr>
        <p:spPr>
          <a:xfrm>
            <a:off x="8265532" y="3501656"/>
            <a:ext cx="2651760" cy="9144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lt1"/>
              </a:buClr>
              <a:buSzPts val="1600"/>
              <a:buFont typeface="Arial"/>
              <a:buNone/>
              <a:defRPr sz="1600" b="1"/>
            </a:lvl1pPr>
            <a:lvl2pPr marL="914400" lvl="1" indent="-228600" algn="l">
              <a:lnSpc>
                <a:spcPct val="100000"/>
              </a:lnSpc>
              <a:spcBef>
                <a:spcPts val="0"/>
              </a:spcBef>
              <a:spcAft>
                <a:spcPts val="0"/>
              </a:spcAft>
              <a:buClr>
                <a:schemeClr val="lt1"/>
              </a:buClr>
              <a:buSzPts val="1400"/>
              <a:buFont typeface="Arial"/>
              <a:buNone/>
              <a:defRPr sz="1400"/>
            </a:lvl2pPr>
            <a:lvl3pPr marL="1371600" lvl="2" indent="-228600" algn="l">
              <a:lnSpc>
                <a:spcPct val="100000"/>
              </a:lnSpc>
              <a:spcBef>
                <a:spcPts val="0"/>
              </a:spcBef>
              <a:spcAft>
                <a:spcPts val="0"/>
              </a:spcAft>
              <a:buClr>
                <a:schemeClr val="lt1"/>
              </a:buClr>
              <a:buSzPts val="1400"/>
              <a:buFont typeface="Arial"/>
              <a:buNone/>
              <a:defRPr sz="1400"/>
            </a:lvl3pPr>
            <a:lvl4pPr marL="1828800" lvl="3" indent="-228600" algn="l">
              <a:lnSpc>
                <a:spcPct val="100000"/>
              </a:lnSpc>
              <a:spcBef>
                <a:spcPts val="0"/>
              </a:spcBef>
              <a:spcAft>
                <a:spcPts val="0"/>
              </a:spcAft>
              <a:buClr>
                <a:schemeClr val="lt1"/>
              </a:buClr>
              <a:buSzPts val="1400"/>
              <a:buFont typeface="Arial"/>
              <a:buNone/>
              <a:defRPr sz="1400"/>
            </a:lvl4pPr>
            <a:lvl5pPr marL="2286000" lvl="4" indent="-228600" algn="l">
              <a:lnSpc>
                <a:spcPct val="100000"/>
              </a:lnSpc>
              <a:spcBef>
                <a:spcPts val="0"/>
              </a:spcBef>
              <a:spcAft>
                <a:spcPts val="0"/>
              </a:spcAft>
              <a:buClr>
                <a:schemeClr val="lt1"/>
              </a:buClr>
              <a:buSzPts val="1400"/>
              <a:buFont typeface="Arial"/>
              <a:buNone/>
              <a:defRPr sz="1400"/>
            </a:lvl5pPr>
            <a:lvl6pPr marL="2743200" lvl="5" indent="-228600" algn="l">
              <a:lnSpc>
                <a:spcPct val="100000"/>
              </a:lnSpc>
              <a:spcBef>
                <a:spcPts val="0"/>
              </a:spcBef>
              <a:spcAft>
                <a:spcPts val="0"/>
              </a:spcAft>
              <a:buClr>
                <a:schemeClr val="lt1"/>
              </a:buClr>
              <a:buSzPts val="1400"/>
              <a:buFont typeface="Arial"/>
              <a:buNone/>
              <a:defRPr sz="1400"/>
            </a:lvl6pPr>
            <a:lvl7pPr marL="3200400" lvl="6" indent="-228600" algn="l">
              <a:lnSpc>
                <a:spcPct val="100000"/>
              </a:lnSpc>
              <a:spcBef>
                <a:spcPts val="0"/>
              </a:spcBef>
              <a:spcAft>
                <a:spcPts val="0"/>
              </a:spcAft>
              <a:buClr>
                <a:schemeClr val="lt1"/>
              </a:buClr>
              <a:buSzPts val="1400"/>
              <a:buFont typeface="Arial"/>
              <a:buNone/>
              <a:defRPr sz="1400"/>
            </a:lvl7pPr>
            <a:lvl8pPr marL="3657600" lvl="7" indent="-228600" algn="l">
              <a:lnSpc>
                <a:spcPct val="100000"/>
              </a:lnSpc>
              <a:spcBef>
                <a:spcPts val="0"/>
              </a:spcBef>
              <a:spcAft>
                <a:spcPts val="0"/>
              </a:spcAft>
              <a:buClr>
                <a:schemeClr val="lt1"/>
              </a:buClr>
              <a:buSzPts val="1400"/>
              <a:buFont typeface="Arial"/>
              <a:buNone/>
              <a:defRPr sz="1400"/>
            </a:lvl8pPr>
            <a:lvl9pPr marL="4114800" lvl="8" indent="-228600" algn="l">
              <a:lnSpc>
                <a:spcPct val="100000"/>
              </a:lnSpc>
              <a:spcBef>
                <a:spcPts val="0"/>
              </a:spcBef>
              <a:spcAft>
                <a:spcPts val="0"/>
              </a:spcAft>
              <a:buClr>
                <a:schemeClr val="lt1"/>
              </a:buClr>
              <a:buSzPts val="1400"/>
              <a:buFont typeface="Arial"/>
              <a:buNone/>
              <a:defRPr sz="1400"/>
            </a:lvl9pPr>
          </a:lstStyle>
          <a:p>
            <a:endParaRPr/>
          </a:p>
        </p:txBody>
      </p:sp>
      <p:sp>
        <p:nvSpPr>
          <p:cNvPr id="323" name="Google Shape;323;p38"/>
          <p:cNvSpPr txBox="1">
            <a:spLocks noGrp="1"/>
          </p:cNvSpPr>
          <p:nvPr>
            <p:ph type="body" idx="6"/>
          </p:nvPr>
        </p:nvSpPr>
        <p:spPr>
          <a:xfrm>
            <a:off x="8265532" y="4991632"/>
            <a:ext cx="2651760" cy="9144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lt1"/>
              </a:buClr>
              <a:buSzPts val="1600"/>
              <a:buFont typeface="Arial"/>
              <a:buNone/>
              <a:defRPr sz="1600" b="1"/>
            </a:lvl1pPr>
            <a:lvl2pPr marL="914400" lvl="1" indent="-228600" algn="l">
              <a:lnSpc>
                <a:spcPct val="100000"/>
              </a:lnSpc>
              <a:spcBef>
                <a:spcPts val="0"/>
              </a:spcBef>
              <a:spcAft>
                <a:spcPts val="0"/>
              </a:spcAft>
              <a:buClr>
                <a:schemeClr val="lt1"/>
              </a:buClr>
              <a:buSzPts val="1400"/>
              <a:buFont typeface="Arial"/>
              <a:buNone/>
              <a:defRPr sz="1400"/>
            </a:lvl2pPr>
            <a:lvl3pPr marL="1371600" lvl="2" indent="-228600" algn="l">
              <a:lnSpc>
                <a:spcPct val="100000"/>
              </a:lnSpc>
              <a:spcBef>
                <a:spcPts val="0"/>
              </a:spcBef>
              <a:spcAft>
                <a:spcPts val="0"/>
              </a:spcAft>
              <a:buClr>
                <a:schemeClr val="lt1"/>
              </a:buClr>
              <a:buSzPts val="1400"/>
              <a:buFont typeface="Arial"/>
              <a:buNone/>
              <a:defRPr sz="1400"/>
            </a:lvl3pPr>
            <a:lvl4pPr marL="1828800" lvl="3" indent="-228600" algn="l">
              <a:lnSpc>
                <a:spcPct val="100000"/>
              </a:lnSpc>
              <a:spcBef>
                <a:spcPts val="0"/>
              </a:spcBef>
              <a:spcAft>
                <a:spcPts val="0"/>
              </a:spcAft>
              <a:buClr>
                <a:schemeClr val="lt1"/>
              </a:buClr>
              <a:buSzPts val="1400"/>
              <a:buFont typeface="Arial"/>
              <a:buNone/>
              <a:defRPr sz="1400"/>
            </a:lvl4pPr>
            <a:lvl5pPr marL="2286000" lvl="4" indent="-228600" algn="l">
              <a:lnSpc>
                <a:spcPct val="100000"/>
              </a:lnSpc>
              <a:spcBef>
                <a:spcPts val="0"/>
              </a:spcBef>
              <a:spcAft>
                <a:spcPts val="0"/>
              </a:spcAft>
              <a:buClr>
                <a:schemeClr val="lt1"/>
              </a:buClr>
              <a:buSzPts val="1400"/>
              <a:buFont typeface="Arial"/>
              <a:buNone/>
              <a:defRPr sz="1400"/>
            </a:lvl5pPr>
            <a:lvl6pPr marL="2743200" lvl="5" indent="-228600" algn="l">
              <a:lnSpc>
                <a:spcPct val="100000"/>
              </a:lnSpc>
              <a:spcBef>
                <a:spcPts val="0"/>
              </a:spcBef>
              <a:spcAft>
                <a:spcPts val="0"/>
              </a:spcAft>
              <a:buClr>
                <a:schemeClr val="lt1"/>
              </a:buClr>
              <a:buSzPts val="1400"/>
              <a:buFont typeface="Arial"/>
              <a:buNone/>
              <a:defRPr sz="1400"/>
            </a:lvl6pPr>
            <a:lvl7pPr marL="3200400" lvl="6" indent="-228600" algn="l">
              <a:lnSpc>
                <a:spcPct val="100000"/>
              </a:lnSpc>
              <a:spcBef>
                <a:spcPts val="0"/>
              </a:spcBef>
              <a:spcAft>
                <a:spcPts val="0"/>
              </a:spcAft>
              <a:buClr>
                <a:schemeClr val="lt1"/>
              </a:buClr>
              <a:buSzPts val="1400"/>
              <a:buFont typeface="Arial"/>
              <a:buNone/>
              <a:defRPr sz="1400"/>
            </a:lvl7pPr>
            <a:lvl8pPr marL="3657600" lvl="7" indent="-228600" algn="l">
              <a:lnSpc>
                <a:spcPct val="100000"/>
              </a:lnSpc>
              <a:spcBef>
                <a:spcPts val="0"/>
              </a:spcBef>
              <a:spcAft>
                <a:spcPts val="0"/>
              </a:spcAft>
              <a:buClr>
                <a:schemeClr val="lt1"/>
              </a:buClr>
              <a:buSzPts val="1400"/>
              <a:buFont typeface="Arial"/>
              <a:buNone/>
              <a:defRPr sz="1400"/>
            </a:lvl8pPr>
            <a:lvl9pPr marL="4114800" lvl="8" indent="-228600" algn="l">
              <a:lnSpc>
                <a:spcPct val="100000"/>
              </a:lnSpc>
              <a:spcBef>
                <a:spcPts val="0"/>
              </a:spcBef>
              <a:spcAft>
                <a:spcPts val="0"/>
              </a:spcAft>
              <a:buClr>
                <a:schemeClr val="lt1"/>
              </a:buClr>
              <a:buSzPts val="1400"/>
              <a:buFont typeface="Arial"/>
              <a:buNone/>
              <a:defRPr sz="1400"/>
            </a:lvl9pPr>
          </a:lstStyle>
          <a:p>
            <a:endParaRPr/>
          </a:p>
        </p:txBody>
      </p:sp>
      <p:sp>
        <p:nvSpPr>
          <p:cNvPr id="324" name="Google Shape;324;p38"/>
          <p:cNvSpPr txBox="1">
            <a:spLocks noGrp="1"/>
          </p:cNvSpPr>
          <p:nvPr>
            <p:ph type="body" idx="7"/>
          </p:nvPr>
        </p:nvSpPr>
        <p:spPr>
          <a:xfrm>
            <a:off x="5414262" y="3429716"/>
            <a:ext cx="1370015" cy="9144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dk1"/>
              </a:buClr>
              <a:buSzPts val="1600"/>
              <a:buFont typeface="Arial"/>
              <a:buNone/>
              <a:defRPr sz="1600" b="1">
                <a:solidFill>
                  <a:schemeClr val="dk1"/>
                </a:solidFill>
              </a:defRPr>
            </a:lvl1pPr>
            <a:lvl2pPr marL="914400" lvl="1" indent="-228600" algn="ctr">
              <a:lnSpc>
                <a:spcPct val="100000"/>
              </a:lnSpc>
              <a:spcBef>
                <a:spcPts val="0"/>
              </a:spcBef>
              <a:spcAft>
                <a:spcPts val="0"/>
              </a:spcAft>
              <a:buClr>
                <a:schemeClr val="dk1"/>
              </a:buClr>
              <a:buSzPts val="1400"/>
              <a:buFont typeface="Arial"/>
              <a:buNone/>
              <a:defRPr sz="1400">
                <a:solidFill>
                  <a:schemeClr val="dk1"/>
                </a:solidFill>
              </a:defRPr>
            </a:lvl2pPr>
            <a:lvl3pPr marL="1371600" lvl="2" indent="-228600" algn="l">
              <a:lnSpc>
                <a:spcPct val="100000"/>
              </a:lnSpc>
              <a:spcBef>
                <a:spcPts val="0"/>
              </a:spcBef>
              <a:spcAft>
                <a:spcPts val="0"/>
              </a:spcAft>
              <a:buClr>
                <a:schemeClr val="dk1"/>
              </a:buClr>
              <a:buSzPts val="1400"/>
              <a:buFont typeface="Arial"/>
              <a:buNone/>
              <a:defRPr sz="1400">
                <a:solidFill>
                  <a:schemeClr val="dk1"/>
                </a:solidFill>
              </a:defRPr>
            </a:lvl3pPr>
            <a:lvl4pPr marL="1828800" lvl="3" indent="-228600" algn="l">
              <a:lnSpc>
                <a:spcPct val="100000"/>
              </a:lnSpc>
              <a:spcBef>
                <a:spcPts val="0"/>
              </a:spcBef>
              <a:spcAft>
                <a:spcPts val="0"/>
              </a:spcAft>
              <a:buClr>
                <a:schemeClr val="lt1"/>
              </a:buClr>
              <a:buSzPts val="1400"/>
              <a:buFont typeface="Arial"/>
              <a:buNone/>
              <a:defRPr sz="1400"/>
            </a:lvl4pPr>
            <a:lvl5pPr marL="2286000" lvl="4" indent="-228600" algn="l">
              <a:lnSpc>
                <a:spcPct val="100000"/>
              </a:lnSpc>
              <a:spcBef>
                <a:spcPts val="0"/>
              </a:spcBef>
              <a:spcAft>
                <a:spcPts val="0"/>
              </a:spcAft>
              <a:buClr>
                <a:schemeClr val="lt1"/>
              </a:buClr>
              <a:buSzPts val="1400"/>
              <a:buFont typeface="Arial"/>
              <a:buNone/>
              <a:defRPr sz="1400"/>
            </a:lvl5pPr>
            <a:lvl6pPr marL="2743200" lvl="5" indent="-228600" algn="l">
              <a:lnSpc>
                <a:spcPct val="100000"/>
              </a:lnSpc>
              <a:spcBef>
                <a:spcPts val="0"/>
              </a:spcBef>
              <a:spcAft>
                <a:spcPts val="0"/>
              </a:spcAft>
              <a:buClr>
                <a:schemeClr val="lt1"/>
              </a:buClr>
              <a:buSzPts val="1400"/>
              <a:buFont typeface="Arial"/>
              <a:buNone/>
              <a:defRPr sz="1400"/>
            </a:lvl6pPr>
            <a:lvl7pPr marL="3200400" lvl="6" indent="-228600" algn="l">
              <a:lnSpc>
                <a:spcPct val="100000"/>
              </a:lnSpc>
              <a:spcBef>
                <a:spcPts val="0"/>
              </a:spcBef>
              <a:spcAft>
                <a:spcPts val="0"/>
              </a:spcAft>
              <a:buClr>
                <a:schemeClr val="lt1"/>
              </a:buClr>
              <a:buSzPts val="1400"/>
              <a:buFont typeface="Arial"/>
              <a:buNone/>
              <a:defRPr sz="1400"/>
            </a:lvl7pPr>
            <a:lvl8pPr marL="3657600" lvl="7" indent="-228600" algn="l">
              <a:lnSpc>
                <a:spcPct val="100000"/>
              </a:lnSpc>
              <a:spcBef>
                <a:spcPts val="0"/>
              </a:spcBef>
              <a:spcAft>
                <a:spcPts val="0"/>
              </a:spcAft>
              <a:buClr>
                <a:schemeClr val="lt1"/>
              </a:buClr>
              <a:buSzPts val="1400"/>
              <a:buFont typeface="Arial"/>
              <a:buNone/>
              <a:defRPr sz="1400"/>
            </a:lvl8pPr>
            <a:lvl9pPr marL="4114800" lvl="8" indent="-228600" algn="l">
              <a:lnSpc>
                <a:spcPct val="100000"/>
              </a:lnSpc>
              <a:spcBef>
                <a:spcPts val="0"/>
              </a:spcBef>
              <a:spcAft>
                <a:spcPts val="0"/>
              </a:spcAft>
              <a:buClr>
                <a:schemeClr val="lt1"/>
              </a:buClr>
              <a:buSzPts val="1400"/>
              <a:buFont typeface="Arial"/>
              <a:buNone/>
              <a:defRPr sz="1400"/>
            </a:lvl9pPr>
          </a:lstStyle>
          <a:p>
            <a:endParaRPr/>
          </a:p>
        </p:txBody>
      </p:sp>
      <p:sp>
        <p:nvSpPr>
          <p:cNvPr id="325" name="Google Shape;325;p38"/>
          <p:cNvSpPr txBox="1">
            <a:spLocks noGrp="1"/>
          </p:cNvSpPr>
          <p:nvPr>
            <p:ph type="body" idx="8"/>
          </p:nvPr>
        </p:nvSpPr>
        <p:spPr>
          <a:xfrm>
            <a:off x="4795292" y="1485320"/>
            <a:ext cx="2601416" cy="526236"/>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600"/>
              <a:buFont typeface="Arial"/>
              <a:buNone/>
              <a:defRPr sz="1600" b="1">
                <a:solidFill>
                  <a:schemeClr val="lt1"/>
                </a:solidFill>
              </a:defRPr>
            </a:lvl1pPr>
            <a:lvl2pPr marL="914400" lvl="1" indent="-228600" algn="ctr">
              <a:lnSpc>
                <a:spcPct val="100000"/>
              </a:lnSpc>
              <a:spcBef>
                <a:spcPts val="0"/>
              </a:spcBef>
              <a:spcAft>
                <a:spcPts val="0"/>
              </a:spcAft>
              <a:buClr>
                <a:schemeClr val="lt1"/>
              </a:buClr>
              <a:buSzPts val="1400"/>
              <a:buFont typeface="Arial"/>
              <a:buNone/>
              <a:defRPr sz="1400">
                <a:solidFill>
                  <a:schemeClr val="lt1"/>
                </a:solidFill>
              </a:defRPr>
            </a:lvl2pPr>
            <a:lvl3pPr marL="1371600" lvl="2" indent="-228600" algn="l">
              <a:lnSpc>
                <a:spcPct val="100000"/>
              </a:lnSpc>
              <a:spcBef>
                <a:spcPts val="0"/>
              </a:spcBef>
              <a:spcAft>
                <a:spcPts val="0"/>
              </a:spcAft>
              <a:buClr>
                <a:schemeClr val="dk1"/>
              </a:buClr>
              <a:buSzPts val="1400"/>
              <a:buFont typeface="Arial"/>
              <a:buNone/>
              <a:defRPr sz="1400">
                <a:solidFill>
                  <a:schemeClr val="dk1"/>
                </a:solidFill>
              </a:defRPr>
            </a:lvl3pPr>
            <a:lvl4pPr marL="1828800" lvl="3" indent="-228600" algn="l">
              <a:lnSpc>
                <a:spcPct val="100000"/>
              </a:lnSpc>
              <a:spcBef>
                <a:spcPts val="0"/>
              </a:spcBef>
              <a:spcAft>
                <a:spcPts val="0"/>
              </a:spcAft>
              <a:buClr>
                <a:schemeClr val="lt1"/>
              </a:buClr>
              <a:buSzPts val="1400"/>
              <a:buFont typeface="Arial"/>
              <a:buNone/>
              <a:defRPr sz="1400"/>
            </a:lvl4pPr>
            <a:lvl5pPr marL="2286000" lvl="4" indent="-228600" algn="l">
              <a:lnSpc>
                <a:spcPct val="100000"/>
              </a:lnSpc>
              <a:spcBef>
                <a:spcPts val="0"/>
              </a:spcBef>
              <a:spcAft>
                <a:spcPts val="0"/>
              </a:spcAft>
              <a:buClr>
                <a:schemeClr val="lt1"/>
              </a:buClr>
              <a:buSzPts val="1400"/>
              <a:buFont typeface="Arial"/>
              <a:buNone/>
              <a:defRPr sz="1400"/>
            </a:lvl5pPr>
            <a:lvl6pPr marL="2743200" lvl="5" indent="-228600" algn="l">
              <a:lnSpc>
                <a:spcPct val="100000"/>
              </a:lnSpc>
              <a:spcBef>
                <a:spcPts val="0"/>
              </a:spcBef>
              <a:spcAft>
                <a:spcPts val="0"/>
              </a:spcAft>
              <a:buClr>
                <a:schemeClr val="lt1"/>
              </a:buClr>
              <a:buSzPts val="1400"/>
              <a:buFont typeface="Arial"/>
              <a:buNone/>
              <a:defRPr sz="1400"/>
            </a:lvl6pPr>
            <a:lvl7pPr marL="3200400" lvl="6" indent="-228600" algn="l">
              <a:lnSpc>
                <a:spcPct val="100000"/>
              </a:lnSpc>
              <a:spcBef>
                <a:spcPts val="0"/>
              </a:spcBef>
              <a:spcAft>
                <a:spcPts val="0"/>
              </a:spcAft>
              <a:buClr>
                <a:schemeClr val="lt1"/>
              </a:buClr>
              <a:buSzPts val="1400"/>
              <a:buFont typeface="Arial"/>
              <a:buNone/>
              <a:defRPr sz="1400"/>
            </a:lvl7pPr>
            <a:lvl8pPr marL="3657600" lvl="7" indent="-228600" algn="l">
              <a:lnSpc>
                <a:spcPct val="100000"/>
              </a:lnSpc>
              <a:spcBef>
                <a:spcPts val="0"/>
              </a:spcBef>
              <a:spcAft>
                <a:spcPts val="0"/>
              </a:spcAft>
              <a:buClr>
                <a:schemeClr val="lt1"/>
              </a:buClr>
              <a:buSzPts val="1400"/>
              <a:buFont typeface="Arial"/>
              <a:buNone/>
              <a:defRPr sz="1400"/>
            </a:lvl8pPr>
            <a:lvl9pPr marL="4114800" lvl="8" indent="-228600" algn="l">
              <a:lnSpc>
                <a:spcPct val="100000"/>
              </a:lnSpc>
              <a:spcBef>
                <a:spcPts val="0"/>
              </a:spcBef>
              <a:spcAft>
                <a:spcPts val="0"/>
              </a:spcAft>
              <a:buClr>
                <a:schemeClr val="lt1"/>
              </a:buClr>
              <a:buSzPts val="1400"/>
              <a:buFont typeface="Arial"/>
              <a:buNone/>
              <a:defRPr sz="14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3832">
          <p15:clr>
            <a:srgbClr val="FBAE40"/>
          </p15:clr>
        </p15:guide>
        <p15:guide id="2" orient="horz" pos="4148">
          <p15:clr>
            <a:srgbClr val="FBAE40"/>
          </p15:clr>
        </p15:guide>
        <p15:guide id="3" pos="558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ck and Sand split">
  <p:cSld name="Black and Sand split">
    <p:spTree>
      <p:nvGrpSpPr>
        <p:cNvPr id="1" name="Shape 326"/>
        <p:cNvGrpSpPr/>
        <p:nvPr/>
      </p:nvGrpSpPr>
      <p:grpSpPr>
        <a:xfrm>
          <a:off x="0" y="0"/>
          <a:ext cx="0" cy="0"/>
          <a:chOff x="0" y="0"/>
          <a:chExt cx="0" cy="0"/>
        </a:xfrm>
      </p:grpSpPr>
      <p:sp>
        <p:nvSpPr>
          <p:cNvPr id="327" name="Google Shape;327;p39"/>
          <p:cNvSpPr txBox="1">
            <a:spLocks noGrp="1"/>
          </p:cNvSpPr>
          <p:nvPr>
            <p:ph type="title"/>
          </p:nvPr>
        </p:nvSpPr>
        <p:spPr>
          <a:xfrm>
            <a:off x="365760" y="365760"/>
            <a:ext cx="11457432" cy="9144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39"/>
          <p:cNvSpPr/>
          <p:nvPr/>
        </p:nvSpPr>
        <p:spPr>
          <a:xfrm>
            <a:off x="7308866" y="1434775"/>
            <a:ext cx="4409647" cy="4749057"/>
          </a:xfrm>
          <a:custGeom>
            <a:avLst/>
            <a:gdLst/>
            <a:ahLst/>
            <a:cxnLst/>
            <a:rect l="l" t="t" r="r" b="b"/>
            <a:pathLst>
              <a:path w="4409647" h="4749057" extrusionOk="0">
                <a:moveTo>
                  <a:pt x="0" y="0"/>
                </a:moveTo>
                <a:lnTo>
                  <a:pt x="3702744" y="0"/>
                </a:lnTo>
                <a:lnTo>
                  <a:pt x="3703129" y="1391"/>
                </a:lnTo>
                <a:lnTo>
                  <a:pt x="4409647" y="1391"/>
                </a:lnTo>
                <a:lnTo>
                  <a:pt x="4409647" y="4749057"/>
                </a:lnTo>
                <a:lnTo>
                  <a:pt x="3599008" y="4749057"/>
                </a:lnTo>
                <a:lnTo>
                  <a:pt x="3599008" y="4749049"/>
                </a:lnTo>
                <a:lnTo>
                  <a:pt x="0" y="4749049"/>
                </a:lnTo>
                <a:lnTo>
                  <a:pt x="657529" y="2374525"/>
                </a:lnTo>
                <a:close/>
              </a:path>
            </a:pathLst>
          </a:cu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chemeClr val="lt1"/>
              </a:solidFill>
              <a:latin typeface="Arial"/>
              <a:ea typeface="Arial"/>
              <a:cs typeface="Arial"/>
              <a:sym typeface="Arial"/>
            </a:endParaRPr>
          </a:p>
        </p:txBody>
      </p:sp>
      <p:sp>
        <p:nvSpPr>
          <p:cNvPr id="329" name="Google Shape;329;p39"/>
          <p:cNvSpPr/>
          <p:nvPr/>
        </p:nvSpPr>
        <p:spPr>
          <a:xfrm>
            <a:off x="365760" y="1434775"/>
            <a:ext cx="8138024" cy="4749049"/>
          </a:xfrm>
          <a:prstGeom prst="homePlate">
            <a:avLst>
              <a:gd name="adj" fmla="val 14796"/>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chemeClr val="lt1"/>
              </a:solidFill>
              <a:latin typeface="Arial"/>
              <a:ea typeface="Arial"/>
              <a:cs typeface="Arial"/>
              <a:sym typeface="Arial"/>
            </a:endParaRPr>
          </a:p>
        </p:txBody>
      </p:sp>
      <p:sp>
        <p:nvSpPr>
          <p:cNvPr id="330" name="Google Shape;330;p39"/>
          <p:cNvSpPr txBox="1">
            <a:spLocks noGrp="1"/>
          </p:cNvSpPr>
          <p:nvPr>
            <p:ph type="body" idx="1"/>
          </p:nvPr>
        </p:nvSpPr>
        <p:spPr>
          <a:xfrm>
            <a:off x="8794412" y="2057400"/>
            <a:ext cx="2633472" cy="3740255"/>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200"/>
              </a:spcBef>
              <a:spcAft>
                <a:spcPts val="0"/>
              </a:spcAft>
              <a:buClr>
                <a:schemeClr val="dk1"/>
              </a:buClr>
              <a:buSzPts val="1600"/>
              <a:buChar char="•"/>
              <a:defRPr sz="1600"/>
            </a:lvl1pPr>
            <a:lvl2pPr marL="914400" lvl="1" indent="-330200" algn="l">
              <a:lnSpc>
                <a:spcPct val="100000"/>
              </a:lnSpc>
              <a:spcBef>
                <a:spcPts val="300"/>
              </a:spcBef>
              <a:spcAft>
                <a:spcPts val="0"/>
              </a:spcAft>
              <a:buClr>
                <a:schemeClr val="dk1"/>
              </a:buClr>
              <a:buSzPts val="1600"/>
              <a:buChar char="–"/>
              <a:defRPr sz="1600"/>
            </a:lvl2pPr>
            <a:lvl3pPr marL="1371600" lvl="2" indent="-330200" algn="l">
              <a:lnSpc>
                <a:spcPct val="100000"/>
              </a:lnSpc>
              <a:spcBef>
                <a:spcPts val="300"/>
              </a:spcBef>
              <a:spcAft>
                <a:spcPts val="0"/>
              </a:spcAft>
              <a:buClr>
                <a:schemeClr val="dk1"/>
              </a:buClr>
              <a:buSzPts val="1600"/>
              <a:buChar char="–"/>
              <a:defRPr sz="1600"/>
            </a:lvl3pPr>
            <a:lvl4pPr marL="1828800" lvl="3" indent="-330200" algn="l">
              <a:lnSpc>
                <a:spcPct val="100000"/>
              </a:lnSpc>
              <a:spcBef>
                <a:spcPts val="300"/>
              </a:spcBef>
              <a:spcAft>
                <a:spcPts val="0"/>
              </a:spcAft>
              <a:buClr>
                <a:schemeClr val="dk1"/>
              </a:buClr>
              <a:buSzPts val="1600"/>
              <a:buChar char="–"/>
              <a:defRPr sz="1600"/>
            </a:lvl4pPr>
            <a:lvl5pPr marL="2286000" lvl="4" indent="-330200" algn="l">
              <a:lnSpc>
                <a:spcPct val="100000"/>
              </a:lnSpc>
              <a:spcBef>
                <a:spcPts val="300"/>
              </a:spcBef>
              <a:spcAft>
                <a:spcPts val="0"/>
              </a:spcAft>
              <a:buClr>
                <a:schemeClr val="dk1"/>
              </a:buClr>
              <a:buSzPts val="1600"/>
              <a:buChar char="–"/>
              <a:defRPr sz="1600"/>
            </a:lvl5pPr>
            <a:lvl6pPr marL="2743200" lvl="5" indent="-330200" algn="l">
              <a:lnSpc>
                <a:spcPct val="100000"/>
              </a:lnSpc>
              <a:spcBef>
                <a:spcPts val="300"/>
              </a:spcBef>
              <a:spcAft>
                <a:spcPts val="0"/>
              </a:spcAft>
              <a:buClr>
                <a:schemeClr val="dk1"/>
              </a:buClr>
              <a:buSzPts val="1600"/>
              <a:buChar char="–"/>
              <a:defRPr sz="1600"/>
            </a:lvl6pPr>
            <a:lvl7pPr marL="3200400" lvl="6" indent="-330200" algn="l">
              <a:lnSpc>
                <a:spcPct val="100000"/>
              </a:lnSpc>
              <a:spcBef>
                <a:spcPts val="300"/>
              </a:spcBef>
              <a:spcAft>
                <a:spcPts val="0"/>
              </a:spcAft>
              <a:buClr>
                <a:schemeClr val="dk1"/>
              </a:buClr>
              <a:buSzPts val="1600"/>
              <a:buChar char="–"/>
              <a:defRPr sz="1600"/>
            </a:lvl7pPr>
            <a:lvl8pPr marL="3657600" lvl="7" indent="-330200" algn="l">
              <a:lnSpc>
                <a:spcPct val="100000"/>
              </a:lnSpc>
              <a:spcBef>
                <a:spcPts val="300"/>
              </a:spcBef>
              <a:spcAft>
                <a:spcPts val="0"/>
              </a:spcAft>
              <a:buClr>
                <a:schemeClr val="dk1"/>
              </a:buClr>
              <a:buSzPts val="1600"/>
              <a:buChar char="–"/>
              <a:defRPr sz="1600"/>
            </a:lvl8pPr>
            <a:lvl9pPr marL="4114800" lvl="8" indent="-330200" algn="l">
              <a:lnSpc>
                <a:spcPct val="100000"/>
              </a:lnSpc>
              <a:spcBef>
                <a:spcPts val="300"/>
              </a:spcBef>
              <a:spcAft>
                <a:spcPts val="0"/>
              </a:spcAft>
              <a:buClr>
                <a:schemeClr val="dk1"/>
              </a:buClr>
              <a:buSzPts val="1600"/>
              <a:buChar char="–"/>
              <a:defRPr sz="1600"/>
            </a:lvl9pPr>
          </a:lstStyle>
          <a:p>
            <a:endParaRPr/>
          </a:p>
        </p:txBody>
      </p:sp>
      <p:sp>
        <p:nvSpPr>
          <p:cNvPr id="331" name="Google Shape;331;p39"/>
          <p:cNvSpPr txBox="1">
            <a:spLocks noGrp="1"/>
          </p:cNvSpPr>
          <p:nvPr>
            <p:ph type="body" idx="2"/>
          </p:nvPr>
        </p:nvSpPr>
        <p:spPr>
          <a:xfrm>
            <a:off x="849854" y="2002895"/>
            <a:ext cx="5425440" cy="379476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lt1"/>
              </a:buClr>
              <a:buSzPts val="1800"/>
              <a:buChar char="•"/>
              <a:defRPr>
                <a:solidFill>
                  <a:schemeClr val="lt1"/>
                </a:solidFill>
              </a:defRPr>
            </a:lvl1pPr>
            <a:lvl2pPr marL="914400" lvl="1" indent="-342900" algn="l">
              <a:lnSpc>
                <a:spcPct val="100000"/>
              </a:lnSpc>
              <a:spcBef>
                <a:spcPts val="300"/>
              </a:spcBef>
              <a:spcAft>
                <a:spcPts val="0"/>
              </a:spcAft>
              <a:buClr>
                <a:schemeClr val="lt1"/>
              </a:buClr>
              <a:buSzPts val="1800"/>
              <a:buChar char="–"/>
              <a:defRPr>
                <a:solidFill>
                  <a:schemeClr val="lt1"/>
                </a:solidFill>
              </a:defRPr>
            </a:lvl2pPr>
            <a:lvl3pPr marL="1371600" lvl="2" indent="-342900" algn="l">
              <a:lnSpc>
                <a:spcPct val="100000"/>
              </a:lnSpc>
              <a:spcBef>
                <a:spcPts val="300"/>
              </a:spcBef>
              <a:spcAft>
                <a:spcPts val="0"/>
              </a:spcAft>
              <a:buClr>
                <a:schemeClr val="lt1"/>
              </a:buClr>
              <a:buSzPts val="1800"/>
              <a:buChar char="–"/>
              <a:defRPr>
                <a:solidFill>
                  <a:schemeClr val="lt1"/>
                </a:solidFill>
              </a:defRPr>
            </a:lvl3pPr>
            <a:lvl4pPr marL="1828800" lvl="3" indent="-342900" algn="l">
              <a:lnSpc>
                <a:spcPct val="100000"/>
              </a:lnSpc>
              <a:spcBef>
                <a:spcPts val="300"/>
              </a:spcBef>
              <a:spcAft>
                <a:spcPts val="0"/>
              </a:spcAft>
              <a:buClr>
                <a:schemeClr val="lt1"/>
              </a:buClr>
              <a:buSzPts val="1800"/>
              <a:buChar char="–"/>
              <a:defRPr>
                <a:solidFill>
                  <a:schemeClr val="lt1"/>
                </a:solidFill>
              </a:defRPr>
            </a:lvl4pPr>
            <a:lvl5pPr marL="2286000" lvl="4" indent="-342900" algn="l">
              <a:lnSpc>
                <a:spcPct val="100000"/>
              </a:lnSpc>
              <a:spcBef>
                <a:spcPts val="300"/>
              </a:spcBef>
              <a:spcAft>
                <a:spcPts val="0"/>
              </a:spcAft>
              <a:buClr>
                <a:schemeClr val="lt1"/>
              </a:buClr>
              <a:buSzPts val="1800"/>
              <a:buChar char="–"/>
              <a:defRPr>
                <a:solidFill>
                  <a:schemeClr val="lt1"/>
                </a:solidFill>
              </a:defRPr>
            </a:lvl5pPr>
            <a:lvl6pPr marL="2743200" lvl="5" indent="-342900" algn="l">
              <a:lnSpc>
                <a:spcPct val="100000"/>
              </a:lnSpc>
              <a:spcBef>
                <a:spcPts val="300"/>
              </a:spcBef>
              <a:spcAft>
                <a:spcPts val="0"/>
              </a:spcAft>
              <a:buClr>
                <a:schemeClr val="dk1"/>
              </a:buClr>
              <a:buSzPts val="1800"/>
              <a:buChar char="–"/>
              <a:defRPr/>
            </a:lvl6pPr>
            <a:lvl7pPr marL="3200400" lvl="6" indent="-342900" algn="l">
              <a:lnSpc>
                <a:spcPct val="100000"/>
              </a:lnSpc>
              <a:spcBef>
                <a:spcPts val="300"/>
              </a:spcBef>
              <a:spcAft>
                <a:spcPts val="0"/>
              </a:spcAft>
              <a:buClr>
                <a:schemeClr val="dk1"/>
              </a:buClr>
              <a:buSzPts val="1800"/>
              <a:buChar char="–"/>
              <a:defRPr/>
            </a:lvl7pPr>
            <a:lvl8pPr marL="3657600" lvl="7" indent="-342900" algn="l">
              <a:lnSpc>
                <a:spcPct val="100000"/>
              </a:lnSpc>
              <a:spcBef>
                <a:spcPts val="300"/>
              </a:spcBef>
              <a:spcAft>
                <a:spcPts val="0"/>
              </a:spcAft>
              <a:buClr>
                <a:schemeClr val="dk1"/>
              </a:buClr>
              <a:buSzPts val="1800"/>
              <a:buChar char="–"/>
              <a:defRPr/>
            </a:lvl8pPr>
            <a:lvl9pPr marL="4114800" lvl="8" indent="-342900" algn="l">
              <a:lnSpc>
                <a:spcPct val="100000"/>
              </a:lnSpc>
              <a:spcBef>
                <a:spcPts val="30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orient="horz" pos="1152">
          <p15:clr>
            <a:srgbClr val="FBAE40"/>
          </p15:clr>
        </p15:guide>
        <p15:guide id="4" orient="horz" pos="3832">
          <p15:clr>
            <a:srgbClr val="FBAE40"/>
          </p15:clr>
        </p15:guide>
        <p15:guide id="5" orient="horz" pos="4148">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3_Photo and Sidebar">
  <p:cSld name="3_Photo and Sidebar">
    <p:spTree>
      <p:nvGrpSpPr>
        <p:cNvPr id="1" name="Shape 332"/>
        <p:cNvGrpSpPr/>
        <p:nvPr/>
      </p:nvGrpSpPr>
      <p:grpSpPr>
        <a:xfrm>
          <a:off x="0" y="0"/>
          <a:ext cx="0" cy="0"/>
          <a:chOff x="0" y="0"/>
          <a:chExt cx="0" cy="0"/>
        </a:xfrm>
      </p:grpSpPr>
      <p:sp>
        <p:nvSpPr>
          <p:cNvPr id="333" name="Google Shape;333;p40"/>
          <p:cNvSpPr txBox="1">
            <a:spLocks noGrp="1"/>
          </p:cNvSpPr>
          <p:nvPr>
            <p:ph type="title"/>
          </p:nvPr>
        </p:nvSpPr>
        <p:spPr>
          <a:xfrm>
            <a:off x="365760" y="365760"/>
            <a:ext cx="4527516" cy="9144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4" name="Google Shape;334;p40"/>
          <p:cNvSpPr>
            <a:spLocks noGrp="1"/>
          </p:cNvSpPr>
          <p:nvPr>
            <p:ph type="pic" idx="2"/>
          </p:nvPr>
        </p:nvSpPr>
        <p:spPr>
          <a:xfrm>
            <a:off x="5461686" y="0"/>
            <a:ext cx="6730314" cy="5288692"/>
          </a:xfrm>
          <a:prstGeom prst="rect">
            <a:avLst/>
          </a:prstGeom>
          <a:solidFill>
            <a:srgbClr val="D7E0E3"/>
          </a:solidFill>
          <a:ln>
            <a:noFill/>
          </a:ln>
        </p:spPr>
      </p:sp>
      <p:sp>
        <p:nvSpPr>
          <p:cNvPr id="335" name="Google Shape;335;p40"/>
          <p:cNvSpPr txBox="1">
            <a:spLocks noGrp="1"/>
          </p:cNvSpPr>
          <p:nvPr>
            <p:ph type="body" idx="1"/>
          </p:nvPr>
        </p:nvSpPr>
        <p:spPr>
          <a:xfrm>
            <a:off x="365759" y="1594022"/>
            <a:ext cx="4527516" cy="4151870"/>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200"/>
              </a:spcBef>
              <a:spcAft>
                <a:spcPts val="0"/>
              </a:spcAft>
              <a:buClr>
                <a:schemeClr val="dk1"/>
              </a:buClr>
              <a:buSzPts val="1600"/>
              <a:buChar char="•"/>
              <a:defRPr sz="1600"/>
            </a:lvl1pPr>
            <a:lvl2pPr marL="914400" lvl="1" indent="-330200" algn="l">
              <a:lnSpc>
                <a:spcPct val="100000"/>
              </a:lnSpc>
              <a:spcBef>
                <a:spcPts val="300"/>
              </a:spcBef>
              <a:spcAft>
                <a:spcPts val="0"/>
              </a:spcAft>
              <a:buClr>
                <a:schemeClr val="dk1"/>
              </a:buClr>
              <a:buSzPts val="1600"/>
              <a:buChar char="–"/>
              <a:defRPr sz="1600"/>
            </a:lvl2pPr>
            <a:lvl3pPr marL="1371600" lvl="2" indent="-330200" algn="l">
              <a:lnSpc>
                <a:spcPct val="100000"/>
              </a:lnSpc>
              <a:spcBef>
                <a:spcPts val="300"/>
              </a:spcBef>
              <a:spcAft>
                <a:spcPts val="0"/>
              </a:spcAft>
              <a:buClr>
                <a:schemeClr val="dk1"/>
              </a:buClr>
              <a:buSzPts val="1600"/>
              <a:buChar char="–"/>
              <a:defRPr sz="1600"/>
            </a:lvl3pPr>
            <a:lvl4pPr marL="1828800" lvl="3" indent="-330200" algn="l">
              <a:lnSpc>
                <a:spcPct val="100000"/>
              </a:lnSpc>
              <a:spcBef>
                <a:spcPts val="300"/>
              </a:spcBef>
              <a:spcAft>
                <a:spcPts val="0"/>
              </a:spcAft>
              <a:buClr>
                <a:schemeClr val="dk1"/>
              </a:buClr>
              <a:buSzPts val="1600"/>
              <a:buChar char="–"/>
              <a:defRPr sz="1600"/>
            </a:lvl4pPr>
            <a:lvl5pPr marL="2286000" lvl="4" indent="-330200" algn="l">
              <a:lnSpc>
                <a:spcPct val="100000"/>
              </a:lnSpc>
              <a:spcBef>
                <a:spcPts val="300"/>
              </a:spcBef>
              <a:spcAft>
                <a:spcPts val="0"/>
              </a:spcAft>
              <a:buClr>
                <a:schemeClr val="dk1"/>
              </a:buClr>
              <a:buSzPts val="1600"/>
              <a:buChar char="–"/>
              <a:defRPr sz="1600"/>
            </a:lvl5pPr>
            <a:lvl6pPr marL="2743200" lvl="5" indent="-330200" algn="l">
              <a:lnSpc>
                <a:spcPct val="100000"/>
              </a:lnSpc>
              <a:spcBef>
                <a:spcPts val="300"/>
              </a:spcBef>
              <a:spcAft>
                <a:spcPts val="0"/>
              </a:spcAft>
              <a:buClr>
                <a:schemeClr val="dk1"/>
              </a:buClr>
              <a:buSzPts val="1600"/>
              <a:buChar char="–"/>
              <a:defRPr sz="1600"/>
            </a:lvl6pPr>
            <a:lvl7pPr marL="3200400" lvl="6" indent="-330200" algn="l">
              <a:lnSpc>
                <a:spcPct val="100000"/>
              </a:lnSpc>
              <a:spcBef>
                <a:spcPts val="300"/>
              </a:spcBef>
              <a:spcAft>
                <a:spcPts val="0"/>
              </a:spcAft>
              <a:buClr>
                <a:schemeClr val="dk1"/>
              </a:buClr>
              <a:buSzPts val="1600"/>
              <a:buChar char="–"/>
              <a:defRPr sz="1600"/>
            </a:lvl7pPr>
            <a:lvl8pPr marL="3657600" lvl="7" indent="-330200" algn="l">
              <a:lnSpc>
                <a:spcPct val="100000"/>
              </a:lnSpc>
              <a:spcBef>
                <a:spcPts val="300"/>
              </a:spcBef>
              <a:spcAft>
                <a:spcPts val="0"/>
              </a:spcAft>
              <a:buClr>
                <a:schemeClr val="dk1"/>
              </a:buClr>
              <a:buSzPts val="1600"/>
              <a:buChar char="–"/>
              <a:defRPr sz="1600"/>
            </a:lvl8pPr>
            <a:lvl9pPr marL="4114800" lvl="8" indent="-330200" algn="l">
              <a:lnSpc>
                <a:spcPct val="100000"/>
              </a:lnSpc>
              <a:spcBef>
                <a:spcPts val="300"/>
              </a:spcBef>
              <a:spcAft>
                <a:spcPts val="0"/>
              </a:spcAft>
              <a:buClr>
                <a:schemeClr val="dk1"/>
              </a:buClr>
              <a:buSzPts val="1600"/>
              <a:buChar char="–"/>
              <a:defRPr sz="16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478">
          <p15:clr>
            <a:srgbClr val="FBAE40"/>
          </p15:clr>
        </p15:guide>
        <p15:guide id="2" pos="5594">
          <p15:clr>
            <a:srgbClr val="FBAE40"/>
          </p15:clr>
        </p15:guide>
        <p15:guide id="3" pos="5788">
          <p15:clr>
            <a:srgbClr val="FBAE40"/>
          </p15:clr>
        </p15:guide>
        <p15:guide id="4" orient="horz" pos="1152">
          <p15:clr>
            <a:srgbClr val="FBAE40"/>
          </p15:clr>
        </p15:guide>
        <p15:guide id="5" orient="horz" pos="3832">
          <p15:clr>
            <a:srgbClr val="FBAE40"/>
          </p15:clr>
        </p15:guide>
        <p15:guide id="6" orient="horz" pos="4148">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hoto and Sidebar with teal box">
  <p:cSld name="Photo and Sidebar with teal box">
    <p:spTree>
      <p:nvGrpSpPr>
        <p:cNvPr id="1" name="Shape 336"/>
        <p:cNvGrpSpPr/>
        <p:nvPr/>
      </p:nvGrpSpPr>
      <p:grpSpPr>
        <a:xfrm>
          <a:off x="0" y="0"/>
          <a:ext cx="0" cy="0"/>
          <a:chOff x="0" y="0"/>
          <a:chExt cx="0" cy="0"/>
        </a:xfrm>
      </p:grpSpPr>
      <p:sp>
        <p:nvSpPr>
          <p:cNvPr id="337" name="Google Shape;337;p41"/>
          <p:cNvSpPr txBox="1">
            <a:spLocks noGrp="1"/>
          </p:cNvSpPr>
          <p:nvPr>
            <p:ph type="title"/>
          </p:nvPr>
        </p:nvSpPr>
        <p:spPr>
          <a:xfrm>
            <a:off x="365760" y="365760"/>
            <a:ext cx="4527516" cy="9144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8" name="Google Shape;338;p41"/>
          <p:cNvSpPr>
            <a:spLocks noGrp="1"/>
          </p:cNvSpPr>
          <p:nvPr>
            <p:ph type="pic" idx="2"/>
          </p:nvPr>
        </p:nvSpPr>
        <p:spPr>
          <a:xfrm>
            <a:off x="6096000" y="0"/>
            <a:ext cx="6096000" cy="5288692"/>
          </a:xfrm>
          <a:prstGeom prst="rect">
            <a:avLst/>
          </a:prstGeom>
          <a:solidFill>
            <a:srgbClr val="D7E0E3"/>
          </a:solidFill>
          <a:ln>
            <a:noFill/>
          </a:ln>
        </p:spPr>
      </p:sp>
      <p:sp>
        <p:nvSpPr>
          <p:cNvPr id="339" name="Google Shape;339;p41"/>
          <p:cNvSpPr txBox="1">
            <a:spLocks noGrp="1"/>
          </p:cNvSpPr>
          <p:nvPr>
            <p:ph type="body" idx="1"/>
          </p:nvPr>
        </p:nvSpPr>
        <p:spPr>
          <a:xfrm>
            <a:off x="365759" y="1594022"/>
            <a:ext cx="4527516" cy="4151870"/>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200"/>
              </a:spcBef>
              <a:spcAft>
                <a:spcPts val="0"/>
              </a:spcAft>
              <a:buClr>
                <a:schemeClr val="dk1"/>
              </a:buClr>
              <a:buSzPts val="1600"/>
              <a:buChar char="•"/>
              <a:defRPr sz="1600"/>
            </a:lvl1pPr>
            <a:lvl2pPr marL="914400" lvl="1" indent="-330200" algn="l">
              <a:lnSpc>
                <a:spcPct val="100000"/>
              </a:lnSpc>
              <a:spcBef>
                <a:spcPts val="300"/>
              </a:spcBef>
              <a:spcAft>
                <a:spcPts val="0"/>
              </a:spcAft>
              <a:buClr>
                <a:schemeClr val="dk1"/>
              </a:buClr>
              <a:buSzPts val="1600"/>
              <a:buChar char="–"/>
              <a:defRPr sz="1600"/>
            </a:lvl2pPr>
            <a:lvl3pPr marL="1371600" lvl="2" indent="-330200" algn="l">
              <a:lnSpc>
                <a:spcPct val="100000"/>
              </a:lnSpc>
              <a:spcBef>
                <a:spcPts val="300"/>
              </a:spcBef>
              <a:spcAft>
                <a:spcPts val="0"/>
              </a:spcAft>
              <a:buClr>
                <a:schemeClr val="dk1"/>
              </a:buClr>
              <a:buSzPts val="1600"/>
              <a:buChar char="–"/>
              <a:defRPr sz="1600"/>
            </a:lvl3pPr>
            <a:lvl4pPr marL="1828800" lvl="3" indent="-330200" algn="l">
              <a:lnSpc>
                <a:spcPct val="100000"/>
              </a:lnSpc>
              <a:spcBef>
                <a:spcPts val="300"/>
              </a:spcBef>
              <a:spcAft>
                <a:spcPts val="0"/>
              </a:spcAft>
              <a:buClr>
                <a:schemeClr val="dk1"/>
              </a:buClr>
              <a:buSzPts val="1600"/>
              <a:buChar char="–"/>
              <a:defRPr sz="1600"/>
            </a:lvl4pPr>
            <a:lvl5pPr marL="2286000" lvl="4" indent="-330200" algn="l">
              <a:lnSpc>
                <a:spcPct val="100000"/>
              </a:lnSpc>
              <a:spcBef>
                <a:spcPts val="300"/>
              </a:spcBef>
              <a:spcAft>
                <a:spcPts val="0"/>
              </a:spcAft>
              <a:buClr>
                <a:schemeClr val="dk1"/>
              </a:buClr>
              <a:buSzPts val="1600"/>
              <a:buChar char="–"/>
              <a:defRPr sz="1600"/>
            </a:lvl5pPr>
            <a:lvl6pPr marL="2743200" lvl="5" indent="-330200" algn="l">
              <a:lnSpc>
                <a:spcPct val="100000"/>
              </a:lnSpc>
              <a:spcBef>
                <a:spcPts val="300"/>
              </a:spcBef>
              <a:spcAft>
                <a:spcPts val="0"/>
              </a:spcAft>
              <a:buClr>
                <a:schemeClr val="dk1"/>
              </a:buClr>
              <a:buSzPts val="1600"/>
              <a:buChar char="–"/>
              <a:defRPr sz="1600"/>
            </a:lvl6pPr>
            <a:lvl7pPr marL="3200400" lvl="6" indent="-330200" algn="l">
              <a:lnSpc>
                <a:spcPct val="100000"/>
              </a:lnSpc>
              <a:spcBef>
                <a:spcPts val="300"/>
              </a:spcBef>
              <a:spcAft>
                <a:spcPts val="0"/>
              </a:spcAft>
              <a:buClr>
                <a:schemeClr val="dk1"/>
              </a:buClr>
              <a:buSzPts val="1600"/>
              <a:buChar char="–"/>
              <a:defRPr sz="1600"/>
            </a:lvl7pPr>
            <a:lvl8pPr marL="3657600" lvl="7" indent="-330200" algn="l">
              <a:lnSpc>
                <a:spcPct val="100000"/>
              </a:lnSpc>
              <a:spcBef>
                <a:spcPts val="300"/>
              </a:spcBef>
              <a:spcAft>
                <a:spcPts val="0"/>
              </a:spcAft>
              <a:buClr>
                <a:schemeClr val="dk1"/>
              </a:buClr>
              <a:buSzPts val="1600"/>
              <a:buChar char="–"/>
              <a:defRPr sz="1600"/>
            </a:lvl8pPr>
            <a:lvl9pPr marL="4114800" lvl="8" indent="-330200" algn="l">
              <a:lnSpc>
                <a:spcPct val="100000"/>
              </a:lnSpc>
              <a:spcBef>
                <a:spcPts val="300"/>
              </a:spcBef>
              <a:spcAft>
                <a:spcPts val="0"/>
              </a:spcAft>
              <a:buClr>
                <a:schemeClr val="dk1"/>
              </a:buClr>
              <a:buSzPts val="1600"/>
              <a:buChar char="–"/>
              <a:defRPr sz="1600"/>
            </a:lvl9pPr>
          </a:lstStyle>
          <a:p>
            <a:endParaRPr/>
          </a:p>
        </p:txBody>
      </p:sp>
      <p:sp>
        <p:nvSpPr>
          <p:cNvPr id="340" name="Google Shape;340;p41"/>
          <p:cNvSpPr/>
          <p:nvPr/>
        </p:nvSpPr>
        <p:spPr>
          <a:xfrm>
            <a:off x="5324255" y="4399722"/>
            <a:ext cx="2994991" cy="219986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chemeClr val="lt1"/>
              </a:solidFill>
              <a:latin typeface="Arial"/>
              <a:ea typeface="Arial"/>
              <a:cs typeface="Arial"/>
              <a:sym typeface="Arial"/>
            </a:endParaRPr>
          </a:p>
        </p:txBody>
      </p:sp>
      <p:sp>
        <p:nvSpPr>
          <p:cNvPr id="341" name="Google Shape;341;p41"/>
          <p:cNvSpPr txBox="1">
            <a:spLocks noGrp="1"/>
          </p:cNvSpPr>
          <p:nvPr>
            <p:ph type="body" idx="3"/>
          </p:nvPr>
        </p:nvSpPr>
        <p:spPr>
          <a:xfrm>
            <a:off x="5616011" y="5499652"/>
            <a:ext cx="2490787" cy="848761"/>
          </a:xfrm>
          <a:prstGeom prst="rect">
            <a:avLst/>
          </a:prstGeom>
          <a:noFill/>
          <a:ln>
            <a:noFill/>
          </a:ln>
        </p:spPr>
        <p:txBody>
          <a:bodyPr spcFirstLastPara="1" wrap="square" lIns="0" tIns="0" rIns="0" bIns="0" anchor="ctr" anchorCtr="0">
            <a:normAutofit/>
          </a:bodyPr>
          <a:lstStyle>
            <a:lvl1pPr marL="457200" lvl="0" indent="-228600" algn="ctr">
              <a:lnSpc>
                <a:spcPct val="100000"/>
              </a:lnSpc>
              <a:spcBef>
                <a:spcPts val="1200"/>
              </a:spcBef>
              <a:spcAft>
                <a:spcPts val="0"/>
              </a:spcAft>
              <a:buClr>
                <a:schemeClr val="lt1"/>
              </a:buClr>
              <a:buSzPts val="1600"/>
              <a:buNone/>
              <a:defRPr sz="1600">
                <a:solidFill>
                  <a:schemeClr val="lt1"/>
                </a:solidFill>
              </a:defRPr>
            </a:lvl1pPr>
            <a:lvl2pPr marL="914400" lvl="1" indent="-228600" algn="l">
              <a:lnSpc>
                <a:spcPct val="100000"/>
              </a:lnSpc>
              <a:spcBef>
                <a:spcPts val="300"/>
              </a:spcBef>
              <a:spcAft>
                <a:spcPts val="0"/>
              </a:spcAft>
              <a:buClr>
                <a:schemeClr val="lt1"/>
              </a:buClr>
              <a:buSzPts val="1800"/>
              <a:buNone/>
              <a:defRPr>
                <a:solidFill>
                  <a:schemeClr val="lt1"/>
                </a:solidFill>
              </a:defRPr>
            </a:lvl2pPr>
            <a:lvl3pPr marL="1371600" lvl="2" indent="-228600" algn="l">
              <a:lnSpc>
                <a:spcPct val="100000"/>
              </a:lnSpc>
              <a:spcBef>
                <a:spcPts val="300"/>
              </a:spcBef>
              <a:spcAft>
                <a:spcPts val="0"/>
              </a:spcAft>
              <a:buClr>
                <a:schemeClr val="lt1"/>
              </a:buClr>
              <a:buSzPts val="1800"/>
              <a:buNone/>
              <a:defRPr>
                <a:solidFill>
                  <a:schemeClr val="lt1"/>
                </a:solidFill>
              </a:defRPr>
            </a:lvl3pPr>
            <a:lvl4pPr marL="1828800" lvl="3" indent="-228600" algn="l">
              <a:lnSpc>
                <a:spcPct val="100000"/>
              </a:lnSpc>
              <a:spcBef>
                <a:spcPts val="300"/>
              </a:spcBef>
              <a:spcAft>
                <a:spcPts val="0"/>
              </a:spcAft>
              <a:buClr>
                <a:schemeClr val="lt1"/>
              </a:buClr>
              <a:buSzPts val="1800"/>
              <a:buNone/>
              <a:defRPr>
                <a:solidFill>
                  <a:schemeClr val="lt1"/>
                </a:solidFill>
              </a:defRPr>
            </a:lvl4pPr>
            <a:lvl5pPr marL="2286000" lvl="4" indent="-228600" algn="l">
              <a:lnSpc>
                <a:spcPct val="100000"/>
              </a:lnSpc>
              <a:spcBef>
                <a:spcPts val="300"/>
              </a:spcBef>
              <a:spcAft>
                <a:spcPts val="0"/>
              </a:spcAft>
              <a:buClr>
                <a:schemeClr val="lt1"/>
              </a:buClr>
              <a:buSzPts val="1800"/>
              <a:buNone/>
              <a:defRPr>
                <a:solidFill>
                  <a:schemeClr val="lt1"/>
                </a:solidFill>
              </a:defRPr>
            </a:lvl5pPr>
            <a:lvl6pPr marL="2743200" lvl="5" indent="-342900" algn="l">
              <a:lnSpc>
                <a:spcPct val="100000"/>
              </a:lnSpc>
              <a:spcBef>
                <a:spcPts val="300"/>
              </a:spcBef>
              <a:spcAft>
                <a:spcPts val="0"/>
              </a:spcAft>
              <a:buClr>
                <a:schemeClr val="dk1"/>
              </a:buClr>
              <a:buSzPts val="1800"/>
              <a:buChar char="–"/>
              <a:defRPr/>
            </a:lvl6pPr>
            <a:lvl7pPr marL="3200400" lvl="6" indent="-342900" algn="l">
              <a:lnSpc>
                <a:spcPct val="100000"/>
              </a:lnSpc>
              <a:spcBef>
                <a:spcPts val="300"/>
              </a:spcBef>
              <a:spcAft>
                <a:spcPts val="0"/>
              </a:spcAft>
              <a:buClr>
                <a:schemeClr val="dk1"/>
              </a:buClr>
              <a:buSzPts val="1800"/>
              <a:buChar char="–"/>
              <a:defRPr/>
            </a:lvl7pPr>
            <a:lvl8pPr marL="3657600" lvl="7" indent="-342900" algn="l">
              <a:lnSpc>
                <a:spcPct val="100000"/>
              </a:lnSpc>
              <a:spcBef>
                <a:spcPts val="300"/>
              </a:spcBef>
              <a:spcAft>
                <a:spcPts val="0"/>
              </a:spcAft>
              <a:buClr>
                <a:schemeClr val="dk1"/>
              </a:buClr>
              <a:buSzPts val="1800"/>
              <a:buChar char="–"/>
              <a:defRPr/>
            </a:lvl8pPr>
            <a:lvl9pPr marL="4114800" lvl="8" indent="-342900" algn="l">
              <a:lnSpc>
                <a:spcPct val="100000"/>
              </a:lnSpc>
              <a:spcBef>
                <a:spcPts val="30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478">
          <p15:clr>
            <a:srgbClr val="FBAE40"/>
          </p15:clr>
        </p15:guide>
        <p15:guide id="2" pos="5594">
          <p15:clr>
            <a:srgbClr val="FBAE40"/>
          </p15:clr>
        </p15:guide>
        <p15:guide id="3" pos="5788">
          <p15:clr>
            <a:srgbClr val="FBAE40"/>
          </p15:clr>
        </p15:guide>
        <p15:guide id="4" orient="horz" pos="1152">
          <p15:clr>
            <a:srgbClr val="FBAE40"/>
          </p15:clr>
        </p15:guide>
        <p15:guide id="5" orient="horz" pos="3832">
          <p15:clr>
            <a:srgbClr val="FBAE40"/>
          </p15:clr>
        </p15:guide>
        <p15:guide id="6" orient="horz" pos="414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34"/>
        <p:cNvGrpSpPr/>
        <p:nvPr/>
      </p:nvGrpSpPr>
      <p:grpSpPr>
        <a:xfrm>
          <a:off x="0" y="0"/>
          <a:ext cx="0" cy="0"/>
          <a:chOff x="0" y="0"/>
          <a:chExt cx="0" cy="0"/>
        </a:xfrm>
      </p:grpSpPr>
      <p:pic>
        <p:nvPicPr>
          <p:cNvPr id="35" name="Google Shape;35;p5"/>
          <p:cNvPicPr preferRelativeResize="0"/>
          <p:nvPr/>
        </p:nvPicPr>
        <p:blipFill rotWithShape="1">
          <a:blip r:embed="rId2">
            <a:alphaModFix/>
          </a:blip>
          <a:srcRect/>
          <a:stretch/>
        </p:blipFill>
        <p:spPr>
          <a:xfrm>
            <a:off x="368804" y="358775"/>
            <a:ext cx="1095906" cy="1112400"/>
          </a:xfrm>
          <a:prstGeom prst="rect">
            <a:avLst/>
          </a:prstGeom>
          <a:noFill/>
          <a:ln>
            <a:noFill/>
          </a:ln>
        </p:spPr>
      </p:pic>
      <p:sp>
        <p:nvSpPr>
          <p:cNvPr id="36" name="Google Shape;36;p5"/>
          <p:cNvSpPr>
            <a:spLocks noGrp="1"/>
          </p:cNvSpPr>
          <p:nvPr>
            <p:ph type="pic" idx="2"/>
          </p:nvPr>
        </p:nvSpPr>
        <p:spPr>
          <a:xfrm>
            <a:off x="1676400" y="3113314"/>
            <a:ext cx="7522029" cy="3744685"/>
          </a:xfrm>
          <a:prstGeom prst="rect">
            <a:avLst/>
          </a:prstGeom>
          <a:solidFill>
            <a:srgbClr val="D7E0E3"/>
          </a:solidFill>
          <a:ln>
            <a:noFill/>
          </a:ln>
        </p:spPr>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4090">
          <p15:clr>
            <a:srgbClr val="FBAE40"/>
          </p15:clr>
        </p15:guide>
        <p15:guide id="2" pos="6546">
          <p15:clr>
            <a:srgbClr val="FBAE40"/>
          </p15:clr>
        </p15:guide>
        <p15:guide id="3" pos="922">
          <p15:clr>
            <a:srgbClr val="FBAE40"/>
          </p15:clr>
        </p15:guide>
        <p15:guide id="4" orient="horz" pos="927">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_Text Cluster 01">
  <p:cSld name="1_Text Cluster 01">
    <p:spTree>
      <p:nvGrpSpPr>
        <p:cNvPr id="1" name="Shape 342"/>
        <p:cNvGrpSpPr/>
        <p:nvPr/>
      </p:nvGrpSpPr>
      <p:grpSpPr>
        <a:xfrm>
          <a:off x="0" y="0"/>
          <a:ext cx="0" cy="0"/>
          <a:chOff x="0" y="0"/>
          <a:chExt cx="0" cy="0"/>
        </a:xfrm>
      </p:grpSpPr>
      <p:sp>
        <p:nvSpPr>
          <p:cNvPr id="343" name="Google Shape;343;p42"/>
          <p:cNvSpPr txBox="1">
            <a:spLocks noGrp="1"/>
          </p:cNvSpPr>
          <p:nvPr>
            <p:ph type="title"/>
          </p:nvPr>
        </p:nvSpPr>
        <p:spPr>
          <a:xfrm>
            <a:off x="365760" y="365760"/>
            <a:ext cx="8519160" cy="9144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4" name="Google Shape;344;p42"/>
          <p:cNvSpPr txBox="1">
            <a:spLocks noGrp="1"/>
          </p:cNvSpPr>
          <p:nvPr>
            <p:ph type="body" idx="1"/>
          </p:nvPr>
        </p:nvSpPr>
        <p:spPr>
          <a:xfrm>
            <a:off x="6142738" y="2492528"/>
            <a:ext cx="2795016" cy="2788920"/>
          </a:xfrm>
          <a:prstGeom prst="rect">
            <a:avLst/>
          </a:prstGeom>
          <a:solidFill>
            <a:srgbClr val="003C51"/>
          </a:solidFill>
          <a:ln>
            <a:noFill/>
          </a:ln>
        </p:spPr>
        <p:txBody>
          <a:bodyPr spcFirstLastPara="1" wrap="square" lIns="274300" tIns="274300" rIns="182875" bIns="182875" anchor="t" anchorCtr="0">
            <a:noAutofit/>
          </a:bodyPr>
          <a:lstStyle>
            <a:lvl1pPr marL="457200" lvl="0" indent="-228600" algn="l">
              <a:lnSpc>
                <a:spcPct val="100000"/>
              </a:lnSpc>
              <a:spcBef>
                <a:spcPts val="1200"/>
              </a:spcBef>
              <a:spcAft>
                <a:spcPts val="0"/>
              </a:spcAft>
              <a:buClr>
                <a:schemeClr val="lt1"/>
              </a:buClr>
              <a:buSzPts val="1600"/>
              <a:buNone/>
              <a:defRPr sz="1600">
                <a:solidFill>
                  <a:schemeClr val="lt1"/>
                </a:solidFill>
              </a:defRPr>
            </a:lvl1pPr>
            <a:lvl2pPr marL="914400" lvl="1" indent="-330200" algn="l">
              <a:lnSpc>
                <a:spcPct val="100000"/>
              </a:lnSpc>
              <a:spcBef>
                <a:spcPts val="1200"/>
              </a:spcBef>
              <a:spcAft>
                <a:spcPts val="0"/>
              </a:spcAft>
              <a:buClr>
                <a:schemeClr val="lt1"/>
              </a:buClr>
              <a:buSzPts val="1600"/>
              <a:buFont typeface="Arial"/>
              <a:buChar char="•"/>
              <a:defRPr sz="1600">
                <a:solidFill>
                  <a:schemeClr val="lt1"/>
                </a:solidFill>
              </a:defRPr>
            </a:lvl2pPr>
            <a:lvl3pPr marL="1371600" lvl="2" indent="-330200" algn="l">
              <a:lnSpc>
                <a:spcPct val="100000"/>
              </a:lnSpc>
              <a:spcBef>
                <a:spcPts val="300"/>
              </a:spcBef>
              <a:spcAft>
                <a:spcPts val="0"/>
              </a:spcAft>
              <a:buClr>
                <a:schemeClr val="lt1"/>
              </a:buClr>
              <a:buSzPts val="1600"/>
              <a:buChar char="–"/>
              <a:defRPr sz="1600">
                <a:solidFill>
                  <a:schemeClr val="lt1"/>
                </a:solidFill>
              </a:defRPr>
            </a:lvl3pPr>
            <a:lvl4pPr marL="1828800" lvl="3" indent="-330200" algn="l">
              <a:lnSpc>
                <a:spcPct val="100000"/>
              </a:lnSpc>
              <a:spcBef>
                <a:spcPts val="300"/>
              </a:spcBef>
              <a:spcAft>
                <a:spcPts val="0"/>
              </a:spcAft>
              <a:buClr>
                <a:schemeClr val="lt1"/>
              </a:buClr>
              <a:buSzPts val="1600"/>
              <a:buChar char="–"/>
              <a:defRPr sz="1600">
                <a:solidFill>
                  <a:schemeClr val="lt1"/>
                </a:solidFill>
              </a:defRPr>
            </a:lvl4pPr>
            <a:lvl5pPr marL="2286000" lvl="4" indent="-330200" algn="l">
              <a:lnSpc>
                <a:spcPct val="100000"/>
              </a:lnSpc>
              <a:spcBef>
                <a:spcPts val="300"/>
              </a:spcBef>
              <a:spcAft>
                <a:spcPts val="0"/>
              </a:spcAft>
              <a:buClr>
                <a:schemeClr val="lt1"/>
              </a:buClr>
              <a:buSzPts val="1600"/>
              <a:buChar char="–"/>
              <a:defRPr sz="1600">
                <a:solidFill>
                  <a:schemeClr val="lt1"/>
                </a:solidFill>
              </a:defRPr>
            </a:lvl5pPr>
            <a:lvl6pPr marL="2743200" lvl="5" indent="-330200" algn="l">
              <a:lnSpc>
                <a:spcPct val="100000"/>
              </a:lnSpc>
              <a:spcBef>
                <a:spcPts val="300"/>
              </a:spcBef>
              <a:spcAft>
                <a:spcPts val="0"/>
              </a:spcAft>
              <a:buClr>
                <a:schemeClr val="lt1"/>
              </a:buClr>
              <a:buSzPts val="1600"/>
              <a:buChar char="–"/>
              <a:defRPr sz="1600">
                <a:solidFill>
                  <a:schemeClr val="lt1"/>
                </a:solidFill>
              </a:defRPr>
            </a:lvl6pPr>
            <a:lvl7pPr marL="3200400" lvl="6" indent="-330200" algn="l">
              <a:lnSpc>
                <a:spcPct val="100000"/>
              </a:lnSpc>
              <a:spcBef>
                <a:spcPts val="300"/>
              </a:spcBef>
              <a:spcAft>
                <a:spcPts val="0"/>
              </a:spcAft>
              <a:buClr>
                <a:schemeClr val="lt1"/>
              </a:buClr>
              <a:buSzPts val="1600"/>
              <a:buChar char="–"/>
              <a:defRPr sz="1600">
                <a:solidFill>
                  <a:schemeClr val="lt1"/>
                </a:solidFill>
              </a:defRPr>
            </a:lvl7pPr>
            <a:lvl8pPr marL="3657600" lvl="7" indent="-330200" algn="l">
              <a:lnSpc>
                <a:spcPct val="100000"/>
              </a:lnSpc>
              <a:spcBef>
                <a:spcPts val="300"/>
              </a:spcBef>
              <a:spcAft>
                <a:spcPts val="0"/>
              </a:spcAft>
              <a:buClr>
                <a:schemeClr val="lt1"/>
              </a:buClr>
              <a:buSzPts val="1600"/>
              <a:buChar char="–"/>
              <a:defRPr sz="1600">
                <a:solidFill>
                  <a:schemeClr val="lt1"/>
                </a:solidFill>
              </a:defRPr>
            </a:lvl8pPr>
            <a:lvl9pPr marL="4114800" lvl="8" indent="-330200" algn="l">
              <a:lnSpc>
                <a:spcPct val="100000"/>
              </a:lnSpc>
              <a:spcBef>
                <a:spcPts val="300"/>
              </a:spcBef>
              <a:spcAft>
                <a:spcPts val="0"/>
              </a:spcAft>
              <a:buClr>
                <a:schemeClr val="lt1"/>
              </a:buClr>
              <a:buSzPts val="1600"/>
              <a:buChar char="–"/>
              <a:defRPr sz="1600">
                <a:solidFill>
                  <a:schemeClr val="lt1"/>
                </a:solidFill>
              </a:defRPr>
            </a:lvl9pPr>
          </a:lstStyle>
          <a:p>
            <a:endParaRPr/>
          </a:p>
        </p:txBody>
      </p:sp>
      <p:sp>
        <p:nvSpPr>
          <p:cNvPr id="345" name="Google Shape;345;p42"/>
          <p:cNvSpPr txBox="1">
            <a:spLocks noGrp="1"/>
          </p:cNvSpPr>
          <p:nvPr>
            <p:ph type="body" idx="2"/>
          </p:nvPr>
        </p:nvSpPr>
        <p:spPr>
          <a:xfrm>
            <a:off x="3254249" y="2492528"/>
            <a:ext cx="2788920" cy="2788920"/>
          </a:xfrm>
          <a:prstGeom prst="rect">
            <a:avLst/>
          </a:prstGeom>
          <a:solidFill>
            <a:srgbClr val="881E87"/>
          </a:solidFill>
          <a:ln>
            <a:noFill/>
          </a:ln>
        </p:spPr>
        <p:txBody>
          <a:bodyPr spcFirstLastPara="1" wrap="square" lIns="274300" tIns="274300" rIns="182875" bIns="182875" anchor="t" anchorCtr="0">
            <a:noAutofit/>
          </a:bodyPr>
          <a:lstStyle>
            <a:lvl1pPr marL="457200" lvl="0" indent="-228600" algn="l">
              <a:lnSpc>
                <a:spcPct val="100000"/>
              </a:lnSpc>
              <a:spcBef>
                <a:spcPts val="1200"/>
              </a:spcBef>
              <a:spcAft>
                <a:spcPts val="0"/>
              </a:spcAft>
              <a:buClr>
                <a:schemeClr val="lt1"/>
              </a:buClr>
              <a:buSzPts val="1600"/>
              <a:buNone/>
              <a:defRPr sz="1600">
                <a:solidFill>
                  <a:schemeClr val="lt1"/>
                </a:solidFill>
              </a:defRPr>
            </a:lvl1pPr>
            <a:lvl2pPr marL="914400" lvl="1" indent="-330200" algn="l">
              <a:lnSpc>
                <a:spcPct val="100000"/>
              </a:lnSpc>
              <a:spcBef>
                <a:spcPts val="1200"/>
              </a:spcBef>
              <a:spcAft>
                <a:spcPts val="0"/>
              </a:spcAft>
              <a:buClr>
                <a:schemeClr val="lt1"/>
              </a:buClr>
              <a:buSzPts val="1600"/>
              <a:buFont typeface="Arial"/>
              <a:buChar char="•"/>
              <a:defRPr sz="1600">
                <a:solidFill>
                  <a:schemeClr val="lt1"/>
                </a:solidFill>
              </a:defRPr>
            </a:lvl2pPr>
            <a:lvl3pPr marL="1371600" lvl="2" indent="-330200" algn="l">
              <a:lnSpc>
                <a:spcPct val="100000"/>
              </a:lnSpc>
              <a:spcBef>
                <a:spcPts val="300"/>
              </a:spcBef>
              <a:spcAft>
                <a:spcPts val="0"/>
              </a:spcAft>
              <a:buClr>
                <a:schemeClr val="lt1"/>
              </a:buClr>
              <a:buSzPts val="1600"/>
              <a:buChar char="–"/>
              <a:defRPr sz="1600">
                <a:solidFill>
                  <a:schemeClr val="lt1"/>
                </a:solidFill>
              </a:defRPr>
            </a:lvl3pPr>
            <a:lvl4pPr marL="1828800" lvl="3" indent="-330200" algn="l">
              <a:lnSpc>
                <a:spcPct val="100000"/>
              </a:lnSpc>
              <a:spcBef>
                <a:spcPts val="300"/>
              </a:spcBef>
              <a:spcAft>
                <a:spcPts val="0"/>
              </a:spcAft>
              <a:buClr>
                <a:schemeClr val="lt1"/>
              </a:buClr>
              <a:buSzPts val="1600"/>
              <a:buChar char="–"/>
              <a:defRPr sz="1600">
                <a:solidFill>
                  <a:schemeClr val="lt1"/>
                </a:solidFill>
              </a:defRPr>
            </a:lvl4pPr>
            <a:lvl5pPr marL="2286000" lvl="4" indent="-330200" algn="l">
              <a:lnSpc>
                <a:spcPct val="100000"/>
              </a:lnSpc>
              <a:spcBef>
                <a:spcPts val="300"/>
              </a:spcBef>
              <a:spcAft>
                <a:spcPts val="0"/>
              </a:spcAft>
              <a:buClr>
                <a:schemeClr val="lt1"/>
              </a:buClr>
              <a:buSzPts val="1600"/>
              <a:buChar char="–"/>
              <a:defRPr sz="1600">
                <a:solidFill>
                  <a:schemeClr val="lt1"/>
                </a:solidFill>
              </a:defRPr>
            </a:lvl5pPr>
            <a:lvl6pPr marL="2743200" lvl="5" indent="-330200" algn="l">
              <a:lnSpc>
                <a:spcPct val="100000"/>
              </a:lnSpc>
              <a:spcBef>
                <a:spcPts val="300"/>
              </a:spcBef>
              <a:spcAft>
                <a:spcPts val="0"/>
              </a:spcAft>
              <a:buClr>
                <a:schemeClr val="lt1"/>
              </a:buClr>
              <a:buSzPts val="1600"/>
              <a:buChar char="–"/>
              <a:defRPr sz="1600">
                <a:solidFill>
                  <a:schemeClr val="lt1"/>
                </a:solidFill>
              </a:defRPr>
            </a:lvl6pPr>
            <a:lvl7pPr marL="3200400" lvl="6" indent="-330200" algn="l">
              <a:lnSpc>
                <a:spcPct val="100000"/>
              </a:lnSpc>
              <a:spcBef>
                <a:spcPts val="300"/>
              </a:spcBef>
              <a:spcAft>
                <a:spcPts val="0"/>
              </a:spcAft>
              <a:buClr>
                <a:schemeClr val="lt1"/>
              </a:buClr>
              <a:buSzPts val="1600"/>
              <a:buChar char="–"/>
              <a:defRPr sz="1600">
                <a:solidFill>
                  <a:schemeClr val="lt1"/>
                </a:solidFill>
              </a:defRPr>
            </a:lvl7pPr>
            <a:lvl8pPr marL="3657600" lvl="7" indent="-330200" algn="l">
              <a:lnSpc>
                <a:spcPct val="100000"/>
              </a:lnSpc>
              <a:spcBef>
                <a:spcPts val="300"/>
              </a:spcBef>
              <a:spcAft>
                <a:spcPts val="0"/>
              </a:spcAft>
              <a:buClr>
                <a:schemeClr val="lt1"/>
              </a:buClr>
              <a:buSzPts val="1600"/>
              <a:buChar char="–"/>
              <a:defRPr sz="1600">
                <a:solidFill>
                  <a:schemeClr val="lt1"/>
                </a:solidFill>
              </a:defRPr>
            </a:lvl8pPr>
            <a:lvl9pPr marL="4114800" lvl="8" indent="-330200" algn="l">
              <a:lnSpc>
                <a:spcPct val="100000"/>
              </a:lnSpc>
              <a:spcBef>
                <a:spcPts val="300"/>
              </a:spcBef>
              <a:spcAft>
                <a:spcPts val="0"/>
              </a:spcAft>
              <a:buClr>
                <a:schemeClr val="lt1"/>
              </a:buClr>
              <a:buSzPts val="1600"/>
              <a:buChar char="–"/>
              <a:defRPr sz="1600">
                <a:solidFill>
                  <a:schemeClr val="lt1"/>
                </a:solidFill>
              </a:defRPr>
            </a:lvl9pPr>
          </a:lstStyle>
          <a:p>
            <a:endParaRPr/>
          </a:p>
        </p:txBody>
      </p:sp>
      <p:sp>
        <p:nvSpPr>
          <p:cNvPr id="346" name="Google Shape;346;p42"/>
          <p:cNvSpPr txBox="1">
            <a:spLocks noGrp="1"/>
          </p:cNvSpPr>
          <p:nvPr>
            <p:ph type="body" idx="3"/>
          </p:nvPr>
        </p:nvSpPr>
        <p:spPr>
          <a:xfrm>
            <a:off x="9037322" y="2492528"/>
            <a:ext cx="2795016" cy="2788920"/>
          </a:xfrm>
          <a:prstGeom prst="rect">
            <a:avLst/>
          </a:prstGeom>
          <a:solidFill>
            <a:srgbClr val="0097AC"/>
          </a:solidFill>
          <a:ln>
            <a:noFill/>
          </a:ln>
        </p:spPr>
        <p:txBody>
          <a:bodyPr spcFirstLastPara="1" wrap="square" lIns="274300" tIns="274300" rIns="182875" bIns="182875" anchor="t" anchorCtr="0">
            <a:noAutofit/>
          </a:bodyPr>
          <a:lstStyle>
            <a:lvl1pPr marL="457200" lvl="0" indent="-228600" algn="l">
              <a:lnSpc>
                <a:spcPct val="100000"/>
              </a:lnSpc>
              <a:spcBef>
                <a:spcPts val="1200"/>
              </a:spcBef>
              <a:spcAft>
                <a:spcPts val="0"/>
              </a:spcAft>
              <a:buClr>
                <a:schemeClr val="lt1"/>
              </a:buClr>
              <a:buSzPts val="1600"/>
              <a:buNone/>
              <a:defRPr sz="1600">
                <a:solidFill>
                  <a:schemeClr val="lt1"/>
                </a:solidFill>
              </a:defRPr>
            </a:lvl1pPr>
            <a:lvl2pPr marL="914400" lvl="1" indent="-330200" algn="l">
              <a:lnSpc>
                <a:spcPct val="100000"/>
              </a:lnSpc>
              <a:spcBef>
                <a:spcPts val="1200"/>
              </a:spcBef>
              <a:spcAft>
                <a:spcPts val="0"/>
              </a:spcAft>
              <a:buClr>
                <a:schemeClr val="lt1"/>
              </a:buClr>
              <a:buSzPts val="1600"/>
              <a:buFont typeface="Arial"/>
              <a:buChar char="•"/>
              <a:defRPr sz="1600">
                <a:solidFill>
                  <a:schemeClr val="lt1"/>
                </a:solidFill>
              </a:defRPr>
            </a:lvl2pPr>
            <a:lvl3pPr marL="1371600" lvl="2" indent="-330200" algn="l">
              <a:lnSpc>
                <a:spcPct val="100000"/>
              </a:lnSpc>
              <a:spcBef>
                <a:spcPts val="300"/>
              </a:spcBef>
              <a:spcAft>
                <a:spcPts val="0"/>
              </a:spcAft>
              <a:buClr>
                <a:schemeClr val="lt1"/>
              </a:buClr>
              <a:buSzPts val="1600"/>
              <a:buChar char="–"/>
              <a:defRPr sz="1600">
                <a:solidFill>
                  <a:schemeClr val="lt1"/>
                </a:solidFill>
              </a:defRPr>
            </a:lvl3pPr>
            <a:lvl4pPr marL="1828800" lvl="3" indent="-330200" algn="l">
              <a:lnSpc>
                <a:spcPct val="100000"/>
              </a:lnSpc>
              <a:spcBef>
                <a:spcPts val="300"/>
              </a:spcBef>
              <a:spcAft>
                <a:spcPts val="0"/>
              </a:spcAft>
              <a:buClr>
                <a:schemeClr val="lt1"/>
              </a:buClr>
              <a:buSzPts val="1600"/>
              <a:buChar char="–"/>
              <a:defRPr sz="1600">
                <a:solidFill>
                  <a:schemeClr val="lt1"/>
                </a:solidFill>
              </a:defRPr>
            </a:lvl4pPr>
            <a:lvl5pPr marL="2286000" lvl="4" indent="-330200" algn="l">
              <a:lnSpc>
                <a:spcPct val="100000"/>
              </a:lnSpc>
              <a:spcBef>
                <a:spcPts val="300"/>
              </a:spcBef>
              <a:spcAft>
                <a:spcPts val="0"/>
              </a:spcAft>
              <a:buClr>
                <a:schemeClr val="lt1"/>
              </a:buClr>
              <a:buSzPts val="1600"/>
              <a:buChar char="–"/>
              <a:defRPr sz="1600">
                <a:solidFill>
                  <a:schemeClr val="lt1"/>
                </a:solidFill>
              </a:defRPr>
            </a:lvl5pPr>
            <a:lvl6pPr marL="2743200" lvl="5" indent="-330200" algn="l">
              <a:lnSpc>
                <a:spcPct val="100000"/>
              </a:lnSpc>
              <a:spcBef>
                <a:spcPts val="300"/>
              </a:spcBef>
              <a:spcAft>
                <a:spcPts val="0"/>
              </a:spcAft>
              <a:buClr>
                <a:schemeClr val="lt1"/>
              </a:buClr>
              <a:buSzPts val="1600"/>
              <a:buChar char="–"/>
              <a:defRPr sz="1600">
                <a:solidFill>
                  <a:schemeClr val="lt1"/>
                </a:solidFill>
              </a:defRPr>
            </a:lvl6pPr>
            <a:lvl7pPr marL="3200400" lvl="6" indent="-330200" algn="l">
              <a:lnSpc>
                <a:spcPct val="100000"/>
              </a:lnSpc>
              <a:spcBef>
                <a:spcPts val="300"/>
              </a:spcBef>
              <a:spcAft>
                <a:spcPts val="0"/>
              </a:spcAft>
              <a:buClr>
                <a:schemeClr val="lt1"/>
              </a:buClr>
              <a:buSzPts val="1600"/>
              <a:buChar char="–"/>
              <a:defRPr sz="1600">
                <a:solidFill>
                  <a:schemeClr val="lt1"/>
                </a:solidFill>
              </a:defRPr>
            </a:lvl7pPr>
            <a:lvl8pPr marL="3657600" lvl="7" indent="-330200" algn="l">
              <a:lnSpc>
                <a:spcPct val="100000"/>
              </a:lnSpc>
              <a:spcBef>
                <a:spcPts val="300"/>
              </a:spcBef>
              <a:spcAft>
                <a:spcPts val="0"/>
              </a:spcAft>
              <a:buClr>
                <a:schemeClr val="lt1"/>
              </a:buClr>
              <a:buSzPts val="1600"/>
              <a:buChar char="–"/>
              <a:defRPr sz="1600">
                <a:solidFill>
                  <a:schemeClr val="lt1"/>
                </a:solidFill>
              </a:defRPr>
            </a:lvl8pPr>
            <a:lvl9pPr marL="4114800" lvl="8" indent="-330200" algn="l">
              <a:lnSpc>
                <a:spcPct val="100000"/>
              </a:lnSpc>
              <a:spcBef>
                <a:spcPts val="300"/>
              </a:spcBef>
              <a:spcAft>
                <a:spcPts val="0"/>
              </a:spcAft>
              <a:buClr>
                <a:schemeClr val="lt1"/>
              </a:buClr>
              <a:buSzPts val="1600"/>
              <a:buChar char="–"/>
              <a:defRPr sz="1600">
                <a:solidFill>
                  <a:schemeClr val="lt1"/>
                </a:solidFill>
              </a:defRPr>
            </a:lvl9pPr>
          </a:lstStyle>
          <a:p>
            <a:endParaRPr/>
          </a:p>
        </p:txBody>
      </p:sp>
      <p:sp>
        <p:nvSpPr>
          <p:cNvPr id="347" name="Google Shape;347;p42"/>
          <p:cNvSpPr txBox="1">
            <a:spLocks noGrp="1"/>
          </p:cNvSpPr>
          <p:nvPr>
            <p:ph type="body" idx="4"/>
          </p:nvPr>
        </p:nvSpPr>
        <p:spPr>
          <a:xfrm>
            <a:off x="365760" y="2492528"/>
            <a:ext cx="2788920" cy="2788920"/>
          </a:xfrm>
          <a:prstGeom prst="rect">
            <a:avLst/>
          </a:prstGeom>
          <a:solidFill>
            <a:srgbClr val="006E74"/>
          </a:solidFill>
          <a:ln>
            <a:noFill/>
          </a:ln>
        </p:spPr>
        <p:txBody>
          <a:bodyPr spcFirstLastPara="1" wrap="square" lIns="274300" tIns="274300" rIns="182875" bIns="182875" anchor="t" anchorCtr="0">
            <a:noAutofit/>
          </a:bodyPr>
          <a:lstStyle>
            <a:lvl1pPr marL="457200" lvl="0" indent="-228600" algn="l">
              <a:lnSpc>
                <a:spcPct val="100000"/>
              </a:lnSpc>
              <a:spcBef>
                <a:spcPts val="1200"/>
              </a:spcBef>
              <a:spcAft>
                <a:spcPts val="0"/>
              </a:spcAft>
              <a:buClr>
                <a:schemeClr val="lt1"/>
              </a:buClr>
              <a:buSzPts val="1600"/>
              <a:buNone/>
              <a:defRPr sz="1600">
                <a:solidFill>
                  <a:schemeClr val="lt1"/>
                </a:solidFill>
              </a:defRPr>
            </a:lvl1pPr>
            <a:lvl2pPr marL="914400" lvl="1" indent="-330200" algn="l">
              <a:lnSpc>
                <a:spcPct val="100000"/>
              </a:lnSpc>
              <a:spcBef>
                <a:spcPts val="1200"/>
              </a:spcBef>
              <a:spcAft>
                <a:spcPts val="0"/>
              </a:spcAft>
              <a:buClr>
                <a:schemeClr val="lt1"/>
              </a:buClr>
              <a:buSzPts val="1600"/>
              <a:buFont typeface="Arial"/>
              <a:buChar char="•"/>
              <a:defRPr sz="1600">
                <a:solidFill>
                  <a:schemeClr val="lt1"/>
                </a:solidFill>
              </a:defRPr>
            </a:lvl2pPr>
            <a:lvl3pPr marL="1371600" lvl="2" indent="-330200" algn="l">
              <a:lnSpc>
                <a:spcPct val="100000"/>
              </a:lnSpc>
              <a:spcBef>
                <a:spcPts val="300"/>
              </a:spcBef>
              <a:spcAft>
                <a:spcPts val="0"/>
              </a:spcAft>
              <a:buClr>
                <a:schemeClr val="lt1"/>
              </a:buClr>
              <a:buSzPts val="1600"/>
              <a:buChar char="–"/>
              <a:defRPr sz="1600">
                <a:solidFill>
                  <a:schemeClr val="lt1"/>
                </a:solidFill>
              </a:defRPr>
            </a:lvl3pPr>
            <a:lvl4pPr marL="1828800" lvl="3" indent="-330200" algn="l">
              <a:lnSpc>
                <a:spcPct val="100000"/>
              </a:lnSpc>
              <a:spcBef>
                <a:spcPts val="300"/>
              </a:spcBef>
              <a:spcAft>
                <a:spcPts val="0"/>
              </a:spcAft>
              <a:buClr>
                <a:schemeClr val="lt1"/>
              </a:buClr>
              <a:buSzPts val="1600"/>
              <a:buChar char="–"/>
              <a:defRPr sz="1600">
                <a:solidFill>
                  <a:schemeClr val="lt1"/>
                </a:solidFill>
              </a:defRPr>
            </a:lvl4pPr>
            <a:lvl5pPr marL="2286000" lvl="4" indent="-330200" algn="l">
              <a:lnSpc>
                <a:spcPct val="100000"/>
              </a:lnSpc>
              <a:spcBef>
                <a:spcPts val="300"/>
              </a:spcBef>
              <a:spcAft>
                <a:spcPts val="0"/>
              </a:spcAft>
              <a:buClr>
                <a:schemeClr val="lt1"/>
              </a:buClr>
              <a:buSzPts val="1600"/>
              <a:buChar char="–"/>
              <a:defRPr sz="1600">
                <a:solidFill>
                  <a:schemeClr val="lt1"/>
                </a:solidFill>
              </a:defRPr>
            </a:lvl5pPr>
            <a:lvl6pPr marL="2743200" lvl="5" indent="-330200" algn="l">
              <a:lnSpc>
                <a:spcPct val="100000"/>
              </a:lnSpc>
              <a:spcBef>
                <a:spcPts val="300"/>
              </a:spcBef>
              <a:spcAft>
                <a:spcPts val="0"/>
              </a:spcAft>
              <a:buClr>
                <a:schemeClr val="lt1"/>
              </a:buClr>
              <a:buSzPts val="1600"/>
              <a:buChar char="–"/>
              <a:defRPr sz="1600">
                <a:solidFill>
                  <a:schemeClr val="lt1"/>
                </a:solidFill>
              </a:defRPr>
            </a:lvl6pPr>
            <a:lvl7pPr marL="3200400" lvl="6" indent="-330200" algn="l">
              <a:lnSpc>
                <a:spcPct val="100000"/>
              </a:lnSpc>
              <a:spcBef>
                <a:spcPts val="300"/>
              </a:spcBef>
              <a:spcAft>
                <a:spcPts val="0"/>
              </a:spcAft>
              <a:buClr>
                <a:schemeClr val="lt1"/>
              </a:buClr>
              <a:buSzPts val="1600"/>
              <a:buChar char="–"/>
              <a:defRPr sz="1600">
                <a:solidFill>
                  <a:schemeClr val="lt1"/>
                </a:solidFill>
              </a:defRPr>
            </a:lvl7pPr>
            <a:lvl8pPr marL="3657600" lvl="7" indent="-330200" algn="l">
              <a:lnSpc>
                <a:spcPct val="100000"/>
              </a:lnSpc>
              <a:spcBef>
                <a:spcPts val="300"/>
              </a:spcBef>
              <a:spcAft>
                <a:spcPts val="0"/>
              </a:spcAft>
              <a:buClr>
                <a:schemeClr val="lt1"/>
              </a:buClr>
              <a:buSzPts val="1600"/>
              <a:buChar char="–"/>
              <a:defRPr sz="1600">
                <a:solidFill>
                  <a:schemeClr val="lt1"/>
                </a:solidFill>
              </a:defRPr>
            </a:lvl8pPr>
            <a:lvl9pPr marL="4114800" lvl="8" indent="-330200" algn="l">
              <a:lnSpc>
                <a:spcPct val="100000"/>
              </a:lnSpc>
              <a:spcBef>
                <a:spcPts val="300"/>
              </a:spcBef>
              <a:spcAft>
                <a:spcPts val="0"/>
              </a:spcAft>
              <a:buClr>
                <a:schemeClr val="lt1"/>
              </a:buClr>
              <a:buSzPts val="1600"/>
              <a:buChar char="–"/>
              <a:defRPr sz="1600">
                <a:solidFill>
                  <a:schemeClr val="lt1"/>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_Text Cluster 02">
  <p:cSld name="1_Text Cluster 02">
    <p:spTree>
      <p:nvGrpSpPr>
        <p:cNvPr id="1" name="Shape 348"/>
        <p:cNvGrpSpPr/>
        <p:nvPr/>
      </p:nvGrpSpPr>
      <p:grpSpPr>
        <a:xfrm>
          <a:off x="0" y="0"/>
          <a:ext cx="0" cy="0"/>
          <a:chOff x="0" y="0"/>
          <a:chExt cx="0" cy="0"/>
        </a:xfrm>
      </p:grpSpPr>
      <p:sp>
        <p:nvSpPr>
          <p:cNvPr id="349" name="Google Shape;349;p43"/>
          <p:cNvSpPr txBox="1">
            <a:spLocks noGrp="1"/>
          </p:cNvSpPr>
          <p:nvPr>
            <p:ph type="title"/>
          </p:nvPr>
        </p:nvSpPr>
        <p:spPr>
          <a:xfrm>
            <a:off x="365760" y="365760"/>
            <a:ext cx="7205471" cy="9144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0" name="Google Shape;350;p43"/>
          <p:cNvSpPr txBox="1">
            <a:spLocks noGrp="1"/>
          </p:cNvSpPr>
          <p:nvPr>
            <p:ph type="body" idx="1"/>
          </p:nvPr>
        </p:nvSpPr>
        <p:spPr>
          <a:xfrm>
            <a:off x="6230848" y="1600200"/>
            <a:ext cx="4572000" cy="1828800"/>
          </a:xfrm>
          <a:prstGeom prst="rect">
            <a:avLst/>
          </a:prstGeom>
          <a:solidFill>
            <a:schemeClr val="accent1"/>
          </a:solidFill>
          <a:ln>
            <a:noFill/>
          </a:ln>
        </p:spPr>
        <p:txBody>
          <a:bodyPr spcFirstLastPara="1" wrap="square" lIns="274300" tIns="274300" rIns="182875" bIns="182875" anchor="t" anchorCtr="0">
            <a:noAutofit/>
          </a:bodyPr>
          <a:lstStyle>
            <a:lvl1pPr marL="457200" lvl="0" indent="-228600" algn="l">
              <a:lnSpc>
                <a:spcPct val="100000"/>
              </a:lnSpc>
              <a:spcBef>
                <a:spcPts val="1200"/>
              </a:spcBef>
              <a:spcAft>
                <a:spcPts val="0"/>
              </a:spcAft>
              <a:buClr>
                <a:schemeClr val="lt1"/>
              </a:buClr>
              <a:buSzPts val="1600"/>
              <a:buNone/>
              <a:defRPr sz="1600">
                <a:solidFill>
                  <a:schemeClr val="lt1"/>
                </a:solidFill>
              </a:defRPr>
            </a:lvl1pPr>
            <a:lvl2pPr marL="914400" lvl="1" indent="-330200" algn="l">
              <a:lnSpc>
                <a:spcPct val="100000"/>
              </a:lnSpc>
              <a:spcBef>
                <a:spcPts val="1200"/>
              </a:spcBef>
              <a:spcAft>
                <a:spcPts val="0"/>
              </a:spcAft>
              <a:buClr>
                <a:schemeClr val="lt1"/>
              </a:buClr>
              <a:buSzPts val="1600"/>
              <a:buFont typeface="Arial"/>
              <a:buChar char="•"/>
              <a:defRPr sz="1600">
                <a:solidFill>
                  <a:schemeClr val="lt1"/>
                </a:solidFill>
              </a:defRPr>
            </a:lvl2pPr>
            <a:lvl3pPr marL="1371600" lvl="2" indent="-330200" algn="l">
              <a:lnSpc>
                <a:spcPct val="100000"/>
              </a:lnSpc>
              <a:spcBef>
                <a:spcPts val="300"/>
              </a:spcBef>
              <a:spcAft>
                <a:spcPts val="0"/>
              </a:spcAft>
              <a:buClr>
                <a:schemeClr val="lt1"/>
              </a:buClr>
              <a:buSzPts val="1600"/>
              <a:buChar char="–"/>
              <a:defRPr sz="1600">
                <a:solidFill>
                  <a:schemeClr val="lt1"/>
                </a:solidFill>
              </a:defRPr>
            </a:lvl3pPr>
            <a:lvl4pPr marL="1828800" lvl="3" indent="-330200" algn="l">
              <a:lnSpc>
                <a:spcPct val="100000"/>
              </a:lnSpc>
              <a:spcBef>
                <a:spcPts val="300"/>
              </a:spcBef>
              <a:spcAft>
                <a:spcPts val="0"/>
              </a:spcAft>
              <a:buClr>
                <a:schemeClr val="lt1"/>
              </a:buClr>
              <a:buSzPts val="1600"/>
              <a:buChar char="–"/>
              <a:defRPr sz="1600">
                <a:solidFill>
                  <a:schemeClr val="lt1"/>
                </a:solidFill>
              </a:defRPr>
            </a:lvl4pPr>
            <a:lvl5pPr marL="2286000" lvl="4" indent="-330200" algn="l">
              <a:lnSpc>
                <a:spcPct val="100000"/>
              </a:lnSpc>
              <a:spcBef>
                <a:spcPts val="300"/>
              </a:spcBef>
              <a:spcAft>
                <a:spcPts val="0"/>
              </a:spcAft>
              <a:buClr>
                <a:schemeClr val="lt1"/>
              </a:buClr>
              <a:buSzPts val="1600"/>
              <a:buChar char="–"/>
              <a:defRPr sz="1600">
                <a:solidFill>
                  <a:schemeClr val="lt1"/>
                </a:solidFill>
              </a:defRPr>
            </a:lvl5pPr>
            <a:lvl6pPr marL="2743200" lvl="5" indent="-330200" algn="l">
              <a:lnSpc>
                <a:spcPct val="100000"/>
              </a:lnSpc>
              <a:spcBef>
                <a:spcPts val="300"/>
              </a:spcBef>
              <a:spcAft>
                <a:spcPts val="0"/>
              </a:spcAft>
              <a:buClr>
                <a:schemeClr val="lt1"/>
              </a:buClr>
              <a:buSzPts val="1600"/>
              <a:buChar char="–"/>
              <a:defRPr sz="1600">
                <a:solidFill>
                  <a:schemeClr val="lt1"/>
                </a:solidFill>
              </a:defRPr>
            </a:lvl6pPr>
            <a:lvl7pPr marL="3200400" lvl="6" indent="-330200" algn="l">
              <a:lnSpc>
                <a:spcPct val="100000"/>
              </a:lnSpc>
              <a:spcBef>
                <a:spcPts val="300"/>
              </a:spcBef>
              <a:spcAft>
                <a:spcPts val="0"/>
              </a:spcAft>
              <a:buClr>
                <a:schemeClr val="lt1"/>
              </a:buClr>
              <a:buSzPts val="1600"/>
              <a:buChar char="–"/>
              <a:defRPr sz="1600">
                <a:solidFill>
                  <a:schemeClr val="lt1"/>
                </a:solidFill>
              </a:defRPr>
            </a:lvl7pPr>
            <a:lvl8pPr marL="3657600" lvl="7" indent="-330200" algn="l">
              <a:lnSpc>
                <a:spcPct val="100000"/>
              </a:lnSpc>
              <a:spcBef>
                <a:spcPts val="300"/>
              </a:spcBef>
              <a:spcAft>
                <a:spcPts val="0"/>
              </a:spcAft>
              <a:buClr>
                <a:schemeClr val="lt1"/>
              </a:buClr>
              <a:buSzPts val="1600"/>
              <a:buChar char="–"/>
              <a:defRPr sz="1600">
                <a:solidFill>
                  <a:schemeClr val="lt1"/>
                </a:solidFill>
              </a:defRPr>
            </a:lvl8pPr>
            <a:lvl9pPr marL="4114800" lvl="8" indent="-330200" algn="l">
              <a:lnSpc>
                <a:spcPct val="100000"/>
              </a:lnSpc>
              <a:spcBef>
                <a:spcPts val="300"/>
              </a:spcBef>
              <a:spcAft>
                <a:spcPts val="0"/>
              </a:spcAft>
              <a:buClr>
                <a:schemeClr val="lt1"/>
              </a:buClr>
              <a:buSzPts val="1600"/>
              <a:buChar char="–"/>
              <a:defRPr sz="1600">
                <a:solidFill>
                  <a:schemeClr val="lt1"/>
                </a:solidFill>
              </a:defRPr>
            </a:lvl9pPr>
          </a:lstStyle>
          <a:p>
            <a:endParaRPr/>
          </a:p>
        </p:txBody>
      </p:sp>
      <p:sp>
        <p:nvSpPr>
          <p:cNvPr id="351" name="Google Shape;351;p43"/>
          <p:cNvSpPr txBox="1">
            <a:spLocks noGrp="1"/>
          </p:cNvSpPr>
          <p:nvPr>
            <p:ph type="body" idx="2"/>
          </p:nvPr>
        </p:nvSpPr>
        <p:spPr>
          <a:xfrm>
            <a:off x="1376856" y="1600200"/>
            <a:ext cx="4572000" cy="1828800"/>
          </a:xfrm>
          <a:prstGeom prst="rect">
            <a:avLst/>
          </a:prstGeom>
          <a:solidFill>
            <a:schemeClr val="dk2"/>
          </a:solidFill>
          <a:ln>
            <a:noFill/>
          </a:ln>
        </p:spPr>
        <p:txBody>
          <a:bodyPr spcFirstLastPara="1" wrap="square" lIns="274300" tIns="274300" rIns="182875" bIns="182875" anchor="t" anchorCtr="0">
            <a:noAutofit/>
          </a:bodyPr>
          <a:lstStyle>
            <a:lvl1pPr marL="457200" lvl="0" indent="-228600" algn="l">
              <a:lnSpc>
                <a:spcPct val="100000"/>
              </a:lnSpc>
              <a:spcBef>
                <a:spcPts val="1200"/>
              </a:spcBef>
              <a:spcAft>
                <a:spcPts val="0"/>
              </a:spcAft>
              <a:buClr>
                <a:schemeClr val="lt1"/>
              </a:buClr>
              <a:buSzPts val="1600"/>
              <a:buNone/>
              <a:defRPr sz="1600">
                <a:solidFill>
                  <a:schemeClr val="lt1"/>
                </a:solidFill>
              </a:defRPr>
            </a:lvl1pPr>
            <a:lvl2pPr marL="914400" lvl="1" indent="-330200" algn="l">
              <a:lnSpc>
                <a:spcPct val="100000"/>
              </a:lnSpc>
              <a:spcBef>
                <a:spcPts val="1200"/>
              </a:spcBef>
              <a:spcAft>
                <a:spcPts val="0"/>
              </a:spcAft>
              <a:buClr>
                <a:schemeClr val="lt1"/>
              </a:buClr>
              <a:buSzPts val="1600"/>
              <a:buFont typeface="Arial"/>
              <a:buChar char="•"/>
              <a:defRPr sz="1600">
                <a:solidFill>
                  <a:schemeClr val="lt1"/>
                </a:solidFill>
              </a:defRPr>
            </a:lvl2pPr>
            <a:lvl3pPr marL="1371600" lvl="2" indent="-330200" algn="l">
              <a:lnSpc>
                <a:spcPct val="100000"/>
              </a:lnSpc>
              <a:spcBef>
                <a:spcPts val="300"/>
              </a:spcBef>
              <a:spcAft>
                <a:spcPts val="0"/>
              </a:spcAft>
              <a:buClr>
                <a:schemeClr val="lt1"/>
              </a:buClr>
              <a:buSzPts val="1600"/>
              <a:buChar char="–"/>
              <a:defRPr sz="1600">
                <a:solidFill>
                  <a:schemeClr val="lt1"/>
                </a:solidFill>
              </a:defRPr>
            </a:lvl3pPr>
            <a:lvl4pPr marL="1828800" lvl="3" indent="-330200" algn="l">
              <a:lnSpc>
                <a:spcPct val="100000"/>
              </a:lnSpc>
              <a:spcBef>
                <a:spcPts val="300"/>
              </a:spcBef>
              <a:spcAft>
                <a:spcPts val="0"/>
              </a:spcAft>
              <a:buClr>
                <a:schemeClr val="lt1"/>
              </a:buClr>
              <a:buSzPts val="1600"/>
              <a:buChar char="–"/>
              <a:defRPr sz="1600">
                <a:solidFill>
                  <a:schemeClr val="lt1"/>
                </a:solidFill>
              </a:defRPr>
            </a:lvl4pPr>
            <a:lvl5pPr marL="2286000" lvl="4" indent="-330200" algn="l">
              <a:lnSpc>
                <a:spcPct val="100000"/>
              </a:lnSpc>
              <a:spcBef>
                <a:spcPts val="300"/>
              </a:spcBef>
              <a:spcAft>
                <a:spcPts val="0"/>
              </a:spcAft>
              <a:buClr>
                <a:schemeClr val="lt1"/>
              </a:buClr>
              <a:buSzPts val="1600"/>
              <a:buChar char="–"/>
              <a:defRPr sz="1600">
                <a:solidFill>
                  <a:schemeClr val="lt1"/>
                </a:solidFill>
              </a:defRPr>
            </a:lvl5pPr>
            <a:lvl6pPr marL="2743200" lvl="5" indent="-330200" algn="l">
              <a:lnSpc>
                <a:spcPct val="100000"/>
              </a:lnSpc>
              <a:spcBef>
                <a:spcPts val="300"/>
              </a:spcBef>
              <a:spcAft>
                <a:spcPts val="0"/>
              </a:spcAft>
              <a:buClr>
                <a:schemeClr val="lt1"/>
              </a:buClr>
              <a:buSzPts val="1600"/>
              <a:buChar char="–"/>
              <a:defRPr sz="1600">
                <a:solidFill>
                  <a:schemeClr val="lt1"/>
                </a:solidFill>
              </a:defRPr>
            </a:lvl6pPr>
            <a:lvl7pPr marL="3200400" lvl="6" indent="-330200" algn="l">
              <a:lnSpc>
                <a:spcPct val="100000"/>
              </a:lnSpc>
              <a:spcBef>
                <a:spcPts val="300"/>
              </a:spcBef>
              <a:spcAft>
                <a:spcPts val="0"/>
              </a:spcAft>
              <a:buClr>
                <a:schemeClr val="lt1"/>
              </a:buClr>
              <a:buSzPts val="1600"/>
              <a:buChar char="–"/>
              <a:defRPr sz="1600">
                <a:solidFill>
                  <a:schemeClr val="lt1"/>
                </a:solidFill>
              </a:defRPr>
            </a:lvl7pPr>
            <a:lvl8pPr marL="3657600" lvl="7" indent="-330200" algn="l">
              <a:lnSpc>
                <a:spcPct val="100000"/>
              </a:lnSpc>
              <a:spcBef>
                <a:spcPts val="300"/>
              </a:spcBef>
              <a:spcAft>
                <a:spcPts val="0"/>
              </a:spcAft>
              <a:buClr>
                <a:schemeClr val="lt1"/>
              </a:buClr>
              <a:buSzPts val="1600"/>
              <a:buChar char="–"/>
              <a:defRPr sz="1600">
                <a:solidFill>
                  <a:schemeClr val="lt1"/>
                </a:solidFill>
              </a:defRPr>
            </a:lvl8pPr>
            <a:lvl9pPr marL="4114800" lvl="8" indent="-330200" algn="l">
              <a:lnSpc>
                <a:spcPct val="100000"/>
              </a:lnSpc>
              <a:spcBef>
                <a:spcPts val="300"/>
              </a:spcBef>
              <a:spcAft>
                <a:spcPts val="0"/>
              </a:spcAft>
              <a:buClr>
                <a:schemeClr val="lt1"/>
              </a:buClr>
              <a:buSzPts val="1600"/>
              <a:buChar char="–"/>
              <a:defRPr sz="1600">
                <a:solidFill>
                  <a:schemeClr val="lt1"/>
                </a:solidFill>
              </a:defRPr>
            </a:lvl9pPr>
          </a:lstStyle>
          <a:p>
            <a:endParaRPr/>
          </a:p>
        </p:txBody>
      </p:sp>
      <p:sp>
        <p:nvSpPr>
          <p:cNvPr id="352" name="Google Shape;352;p43"/>
          <p:cNvSpPr txBox="1">
            <a:spLocks noGrp="1"/>
          </p:cNvSpPr>
          <p:nvPr>
            <p:ph type="body" idx="3"/>
          </p:nvPr>
        </p:nvSpPr>
        <p:spPr>
          <a:xfrm>
            <a:off x="1376856" y="3749041"/>
            <a:ext cx="4572000" cy="1828800"/>
          </a:xfrm>
          <a:prstGeom prst="rect">
            <a:avLst/>
          </a:prstGeom>
          <a:solidFill>
            <a:schemeClr val="accent2"/>
          </a:solidFill>
          <a:ln>
            <a:noFill/>
          </a:ln>
        </p:spPr>
        <p:txBody>
          <a:bodyPr spcFirstLastPara="1" wrap="square" lIns="274300" tIns="274300" rIns="182875" bIns="182875" anchor="t" anchorCtr="0">
            <a:noAutofit/>
          </a:bodyPr>
          <a:lstStyle>
            <a:lvl1pPr marL="457200" lvl="0" indent="-228600" algn="l">
              <a:lnSpc>
                <a:spcPct val="100000"/>
              </a:lnSpc>
              <a:spcBef>
                <a:spcPts val="1200"/>
              </a:spcBef>
              <a:spcAft>
                <a:spcPts val="0"/>
              </a:spcAft>
              <a:buClr>
                <a:schemeClr val="lt1"/>
              </a:buClr>
              <a:buSzPts val="1600"/>
              <a:buNone/>
              <a:defRPr sz="1600">
                <a:solidFill>
                  <a:schemeClr val="lt1"/>
                </a:solidFill>
              </a:defRPr>
            </a:lvl1pPr>
            <a:lvl2pPr marL="914400" lvl="1" indent="-330200" algn="l">
              <a:lnSpc>
                <a:spcPct val="100000"/>
              </a:lnSpc>
              <a:spcBef>
                <a:spcPts val="1200"/>
              </a:spcBef>
              <a:spcAft>
                <a:spcPts val="0"/>
              </a:spcAft>
              <a:buClr>
                <a:schemeClr val="lt1"/>
              </a:buClr>
              <a:buSzPts val="1600"/>
              <a:buFont typeface="Arial"/>
              <a:buChar char="•"/>
              <a:defRPr sz="1600">
                <a:solidFill>
                  <a:schemeClr val="lt1"/>
                </a:solidFill>
              </a:defRPr>
            </a:lvl2pPr>
            <a:lvl3pPr marL="1371600" lvl="2" indent="-330200" algn="l">
              <a:lnSpc>
                <a:spcPct val="100000"/>
              </a:lnSpc>
              <a:spcBef>
                <a:spcPts val="300"/>
              </a:spcBef>
              <a:spcAft>
                <a:spcPts val="0"/>
              </a:spcAft>
              <a:buClr>
                <a:schemeClr val="lt1"/>
              </a:buClr>
              <a:buSzPts val="1600"/>
              <a:buChar char="–"/>
              <a:defRPr sz="1600">
                <a:solidFill>
                  <a:schemeClr val="lt1"/>
                </a:solidFill>
              </a:defRPr>
            </a:lvl3pPr>
            <a:lvl4pPr marL="1828800" lvl="3" indent="-330200" algn="l">
              <a:lnSpc>
                <a:spcPct val="100000"/>
              </a:lnSpc>
              <a:spcBef>
                <a:spcPts val="300"/>
              </a:spcBef>
              <a:spcAft>
                <a:spcPts val="0"/>
              </a:spcAft>
              <a:buClr>
                <a:schemeClr val="lt1"/>
              </a:buClr>
              <a:buSzPts val="1600"/>
              <a:buChar char="–"/>
              <a:defRPr sz="1600">
                <a:solidFill>
                  <a:schemeClr val="lt1"/>
                </a:solidFill>
              </a:defRPr>
            </a:lvl4pPr>
            <a:lvl5pPr marL="2286000" lvl="4" indent="-330200" algn="l">
              <a:lnSpc>
                <a:spcPct val="100000"/>
              </a:lnSpc>
              <a:spcBef>
                <a:spcPts val="300"/>
              </a:spcBef>
              <a:spcAft>
                <a:spcPts val="0"/>
              </a:spcAft>
              <a:buClr>
                <a:schemeClr val="lt1"/>
              </a:buClr>
              <a:buSzPts val="1600"/>
              <a:buChar char="–"/>
              <a:defRPr sz="1600">
                <a:solidFill>
                  <a:schemeClr val="lt1"/>
                </a:solidFill>
              </a:defRPr>
            </a:lvl5pPr>
            <a:lvl6pPr marL="2743200" lvl="5" indent="-330200" algn="l">
              <a:lnSpc>
                <a:spcPct val="100000"/>
              </a:lnSpc>
              <a:spcBef>
                <a:spcPts val="300"/>
              </a:spcBef>
              <a:spcAft>
                <a:spcPts val="0"/>
              </a:spcAft>
              <a:buClr>
                <a:schemeClr val="lt1"/>
              </a:buClr>
              <a:buSzPts val="1600"/>
              <a:buChar char="–"/>
              <a:defRPr sz="1600">
                <a:solidFill>
                  <a:schemeClr val="lt1"/>
                </a:solidFill>
              </a:defRPr>
            </a:lvl6pPr>
            <a:lvl7pPr marL="3200400" lvl="6" indent="-330200" algn="l">
              <a:lnSpc>
                <a:spcPct val="100000"/>
              </a:lnSpc>
              <a:spcBef>
                <a:spcPts val="300"/>
              </a:spcBef>
              <a:spcAft>
                <a:spcPts val="0"/>
              </a:spcAft>
              <a:buClr>
                <a:schemeClr val="lt1"/>
              </a:buClr>
              <a:buSzPts val="1600"/>
              <a:buChar char="–"/>
              <a:defRPr sz="1600">
                <a:solidFill>
                  <a:schemeClr val="lt1"/>
                </a:solidFill>
              </a:defRPr>
            </a:lvl7pPr>
            <a:lvl8pPr marL="3657600" lvl="7" indent="-330200" algn="l">
              <a:lnSpc>
                <a:spcPct val="100000"/>
              </a:lnSpc>
              <a:spcBef>
                <a:spcPts val="300"/>
              </a:spcBef>
              <a:spcAft>
                <a:spcPts val="0"/>
              </a:spcAft>
              <a:buClr>
                <a:schemeClr val="lt1"/>
              </a:buClr>
              <a:buSzPts val="1600"/>
              <a:buChar char="–"/>
              <a:defRPr sz="1600">
                <a:solidFill>
                  <a:schemeClr val="lt1"/>
                </a:solidFill>
              </a:defRPr>
            </a:lvl8pPr>
            <a:lvl9pPr marL="4114800" lvl="8" indent="-330200" algn="l">
              <a:lnSpc>
                <a:spcPct val="100000"/>
              </a:lnSpc>
              <a:spcBef>
                <a:spcPts val="300"/>
              </a:spcBef>
              <a:spcAft>
                <a:spcPts val="0"/>
              </a:spcAft>
              <a:buClr>
                <a:schemeClr val="lt1"/>
              </a:buClr>
              <a:buSzPts val="1600"/>
              <a:buChar char="–"/>
              <a:defRPr sz="1600">
                <a:solidFill>
                  <a:schemeClr val="lt1"/>
                </a:solidFill>
              </a:defRPr>
            </a:lvl9pPr>
          </a:lstStyle>
          <a:p>
            <a:endParaRPr/>
          </a:p>
        </p:txBody>
      </p:sp>
      <p:sp>
        <p:nvSpPr>
          <p:cNvPr id="353" name="Google Shape;353;p43"/>
          <p:cNvSpPr txBox="1">
            <a:spLocks noGrp="1"/>
          </p:cNvSpPr>
          <p:nvPr>
            <p:ph type="body" idx="4"/>
          </p:nvPr>
        </p:nvSpPr>
        <p:spPr>
          <a:xfrm>
            <a:off x="6230848" y="3749041"/>
            <a:ext cx="4572000" cy="1828800"/>
          </a:xfrm>
          <a:prstGeom prst="rect">
            <a:avLst/>
          </a:prstGeom>
          <a:solidFill>
            <a:schemeClr val="accent3"/>
          </a:solidFill>
          <a:ln>
            <a:noFill/>
          </a:ln>
        </p:spPr>
        <p:txBody>
          <a:bodyPr spcFirstLastPara="1" wrap="square" lIns="274300" tIns="274300" rIns="182875" bIns="182875" anchor="t" anchorCtr="0">
            <a:noAutofit/>
          </a:bodyPr>
          <a:lstStyle>
            <a:lvl1pPr marL="457200" lvl="0" indent="-228600" algn="l">
              <a:lnSpc>
                <a:spcPct val="100000"/>
              </a:lnSpc>
              <a:spcBef>
                <a:spcPts val="1200"/>
              </a:spcBef>
              <a:spcAft>
                <a:spcPts val="0"/>
              </a:spcAft>
              <a:buClr>
                <a:schemeClr val="lt1"/>
              </a:buClr>
              <a:buSzPts val="1600"/>
              <a:buNone/>
              <a:defRPr sz="1600">
                <a:solidFill>
                  <a:schemeClr val="lt1"/>
                </a:solidFill>
              </a:defRPr>
            </a:lvl1pPr>
            <a:lvl2pPr marL="914400" lvl="1" indent="-330200" algn="l">
              <a:lnSpc>
                <a:spcPct val="100000"/>
              </a:lnSpc>
              <a:spcBef>
                <a:spcPts val="1200"/>
              </a:spcBef>
              <a:spcAft>
                <a:spcPts val="0"/>
              </a:spcAft>
              <a:buClr>
                <a:schemeClr val="lt1"/>
              </a:buClr>
              <a:buSzPts val="1600"/>
              <a:buFont typeface="Arial"/>
              <a:buChar char="•"/>
              <a:defRPr sz="1600">
                <a:solidFill>
                  <a:schemeClr val="lt1"/>
                </a:solidFill>
              </a:defRPr>
            </a:lvl2pPr>
            <a:lvl3pPr marL="1371600" lvl="2" indent="-330200" algn="l">
              <a:lnSpc>
                <a:spcPct val="100000"/>
              </a:lnSpc>
              <a:spcBef>
                <a:spcPts val="300"/>
              </a:spcBef>
              <a:spcAft>
                <a:spcPts val="0"/>
              </a:spcAft>
              <a:buClr>
                <a:schemeClr val="lt1"/>
              </a:buClr>
              <a:buSzPts val="1600"/>
              <a:buChar char="–"/>
              <a:defRPr sz="1600">
                <a:solidFill>
                  <a:schemeClr val="lt1"/>
                </a:solidFill>
              </a:defRPr>
            </a:lvl3pPr>
            <a:lvl4pPr marL="1828800" lvl="3" indent="-330200" algn="l">
              <a:lnSpc>
                <a:spcPct val="100000"/>
              </a:lnSpc>
              <a:spcBef>
                <a:spcPts val="300"/>
              </a:spcBef>
              <a:spcAft>
                <a:spcPts val="0"/>
              </a:spcAft>
              <a:buClr>
                <a:schemeClr val="lt1"/>
              </a:buClr>
              <a:buSzPts val="1600"/>
              <a:buChar char="–"/>
              <a:defRPr sz="1600">
                <a:solidFill>
                  <a:schemeClr val="lt1"/>
                </a:solidFill>
              </a:defRPr>
            </a:lvl4pPr>
            <a:lvl5pPr marL="2286000" lvl="4" indent="-330200" algn="l">
              <a:lnSpc>
                <a:spcPct val="100000"/>
              </a:lnSpc>
              <a:spcBef>
                <a:spcPts val="300"/>
              </a:spcBef>
              <a:spcAft>
                <a:spcPts val="0"/>
              </a:spcAft>
              <a:buClr>
                <a:schemeClr val="lt1"/>
              </a:buClr>
              <a:buSzPts val="1600"/>
              <a:buChar char="–"/>
              <a:defRPr sz="1600">
                <a:solidFill>
                  <a:schemeClr val="lt1"/>
                </a:solidFill>
              </a:defRPr>
            </a:lvl5pPr>
            <a:lvl6pPr marL="2743200" lvl="5" indent="-330200" algn="l">
              <a:lnSpc>
                <a:spcPct val="100000"/>
              </a:lnSpc>
              <a:spcBef>
                <a:spcPts val="300"/>
              </a:spcBef>
              <a:spcAft>
                <a:spcPts val="0"/>
              </a:spcAft>
              <a:buClr>
                <a:schemeClr val="lt1"/>
              </a:buClr>
              <a:buSzPts val="1600"/>
              <a:buChar char="–"/>
              <a:defRPr sz="1600">
                <a:solidFill>
                  <a:schemeClr val="lt1"/>
                </a:solidFill>
              </a:defRPr>
            </a:lvl6pPr>
            <a:lvl7pPr marL="3200400" lvl="6" indent="-330200" algn="l">
              <a:lnSpc>
                <a:spcPct val="100000"/>
              </a:lnSpc>
              <a:spcBef>
                <a:spcPts val="300"/>
              </a:spcBef>
              <a:spcAft>
                <a:spcPts val="0"/>
              </a:spcAft>
              <a:buClr>
                <a:schemeClr val="lt1"/>
              </a:buClr>
              <a:buSzPts val="1600"/>
              <a:buChar char="–"/>
              <a:defRPr sz="1600">
                <a:solidFill>
                  <a:schemeClr val="lt1"/>
                </a:solidFill>
              </a:defRPr>
            </a:lvl7pPr>
            <a:lvl8pPr marL="3657600" lvl="7" indent="-330200" algn="l">
              <a:lnSpc>
                <a:spcPct val="100000"/>
              </a:lnSpc>
              <a:spcBef>
                <a:spcPts val="300"/>
              </a:spcBef>
              <a:spcAft>
                <a:spcPts val="0"/>
              </a:spcAft>
              <a:buClr>
                <a:schemeClr val="lt1"/>
              </a:buClr>
              <a:buSzPts val="1600"/>
              <a:buChar char="–"/>
              <a:defRPr sz="1600">
                <a:solidFill>
                  <a:schemeClr val="lt1"/>
                </a:solidFill>
              </a:defRPr>
            </a:lvl8pPr>
            <a:lvl9pPr marL="4114800" lvl="8" indent="-330200" algn="l">
              <a:lnSpc>
                <a:spcPct val="100000"/>
              </a:lnSpc>
              <a:spcBef>
                <a:spcPts val="300"/>
              </a:spcBef>
              <a:spcAft>
                <a:spcPts val="0"/>
              </a:spcAft>
              <a:buClr>
                <a:schemeClr val="lt1"/>
              </a:buClr>
              <a:buSzPts val="1600"/>
              <a:buChar char="–"/>
              <a:defRPr sz="1600">
                <a:solidFill>
                  <a:schemeClr val="lt1"/>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_Text Cluster 03">
  <p:cSld name="1_Text Cluster 03">
    <p:spTree>
      <p:nvGrpSpPr>
        <p:cNvPr id="1" name="Shape 354"/>
        <p:cNvGrpSpPr/>
        <p:nvPr/>
      </p:nvGrpSpPr>
      <p:grpSpPr>
        <a:xfrm>
          <a:off x="0" y="0"/>
          <a:ext cx="0" cy="0"/>
          <a:chOff x="0" y="0"/>
          <a:chExt cx="0" cy="0"/>
        </a:xfrm>
      </p:grpSpPr>
      <p:sp>
        <p:nvSpPr>
          <p:cNvPr id="355" name="Google Shape;355;p44"/>
          <p:cNvSpPr txBox="1">
            <a:spLocks noGrp="1"/>
          </p:cNvSpPr>
          <p:nvPr>
            <p:ph type="title"/>
          </p:nvPr>
        </p:nvSpPr>
        <p:spPr>
          <a:xfrm>
            <a:off x="365760" y="365760"/>
            <a:ext cx="7205471" cy="9144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6" name="Google Shape;356;p44"/>
          <p:cNvSpPr txBox="1">
            <a:spLocks noGrp="1"/>
          </p:cNvSpPr>
          <p:nvPr>
            <p:ph type="body" idx="1"/>
          </p:nvPr>
        </p:nvSpPr>
        <p:spPr>
          <a:xfrm>
            <a:off x="6230848" y="1854310"/>
            <a:ext cx="4572000" cy="1828800"/>
          </a:xfrm>
          <a:prstGeom prst="rect">
            <a:avLst/>
          </a:prstGeom>
          <a:solidFill>
            <a:schemeClr val="lt2"/>
          </a:solidFill>
          <a:ln>
            <a:noFill/>
          </a:ln>
        </p:spPr>
        <p:txBody>
          <a:bodyPr spcFirstLastPara="1" wrap="square" lIns="274300" tIns="274300" rIns="182875" bIns="182875" anchor="t" anchorCtr="0">
            <a:noAutofit/>
          </a:bodyPr>
          <a:lstStyle>
            <a:lvl1pPr marL="457200" lvl="0" indent="-228600" algn="l">
              <a:lnSpc>
                <a:spcPct val="100000"/>
              </a:lnSpc>
              <a:spcBef>
                <a:spcPts val="1200"/>
              </a:spcBef>
              <a:spcAft>
                <a:spcPts val="0"/>
              </a:spcAft>
              <a:buClr>
                <a:schemeClr val="dk1"/>
              </a:buClr>
              <a:buSzPts val="1600"/>
              <a:buNone/>
              <a:defRPr sz="1600">
                <a:solidFill>
                  <a:schemeClr val="dk1"/>
                </a:solidFill>
              </a:defRPr>
            </a:lvl1pPr>
            <a:lvl2pPr marL="914400" lvl="1" indent="-330200" algn="l">
              <a:lnSpc>
                <a:spcPct val="100000"/>
              </a:lnSpc>
              <a:spcBef>
                <a:spcPts val="1200"/>
              </a:spcBef>
              <a:spcAft>
                <a:spcPts val="0"/>
              </a:spcAft>
              <a:buClr>
                <a:schemeClr val="dk1"/>
              </a:buClr>
              <a:buSzPts val="1600"/>
              <a:buFont typeface="Arial"/>
              <a:buChar char="•"/>
              <a:defRPr sz="1600">
                <a:solidFill>
                  <a:schemeClr val="dk1"/>
                </a:solidFill>
              </a:defRPr>
            </a:lvl2pPr>
            <a:lvl3pPr marL="1371600" lvl="2" indent="-330200" algn="l">
              <a:lnSpc>
                <a:spcPct val="100000"/>
              </a:lnSpc>
              <a:spcBef>
                <a:spcPts val="300"/>
              </a:spcBef>
              <a:spcAft>
                <a:spcPts val="0"/>
              </a:spcAft>
              <a:buClr>
                <a:schemeClr val="dk1"/>
              </a:buClr>
              <a:buSzPts val="1600"/>
              <a:buChar char="–"/>
              <a:defRPr sz="1600">
                <a:solidFill>
                  <a:schemeClr val="dk1"/>
                </a:solidFill>
              </a:defRPr>
            </a:lvl3pPr>
            <a:lvl4pPr marL="1828800" lvl="3" indent="-330200" algn="l">
              <a:lnSpc>
                <a:spcPct val="100000"/>
              </a:lnSpc>
              <a:spcBef>
                <a:spcPts val="300"/>
              </a:spcBef>
              <a:spcAft>
                <a:spcPts val="0"/>
              </a:spcAft>
              <a:buClr>
                <a:schemeClr val="dk1"/>
              </a:buClr>
              <a:buSzPts val="1600"/>
              <a:buChar char="–"/>
              <a:defRPr sz="1600">
                <a:solidFill>
                  <a:schemeClr val="dk1"/>
                </a:solidFill>
              </a:defRPr>
            </a:lvl4pPr>
            <a:lvl5pPr marL="2286000" lvl="4" indent="-330200" algn="l">
              <a:lnSpc>
                <a:spcPct val="100000"/>
              </a:lnSpc>
              <a:spcBef>
                <a:spcPts val="300"/>
              </a:spcBef>
              <a:spcAft>
                <a:spcPts val="0"/>
              </a:spcAft>
              <a:buClr>
                <a:schemeClr val="dk1"/>
              </a:buClr>
              <a:buSzPts val="1600"/>
              <a:buChar char="–"/>
              <a:defRPr sz="1600">
                <a:solidFill>
                  <a:schemeClr val="dk1"/>
                </a:solidFill>
              </a:defRPr>
            </a:lvl5pPr>
            <a:lvl6pPr marL="2743200" lvl="5" indent="-330200" algn="l">
              <a:lnSpc>
                <a:spcPct val="100000"/>
              </a:lnSpc>
              <a:spcBef>
                <a:spcPts val="300"/>
              </a:spcBef>
              <a:spcAft>
                <a:spcPts val="0"/>
              </a:spcAft>
              <a:buClr>
                <a:schemeClr val="lt1"/>
              </a:buClr>
              <a:buSzPts val="1600"/>
              <a:buChar char="–"/>
              <a:defRPr sz="1600">
                <a:solidFill>
                  <a:schemeClr val="lt1"/>
                </a:solidFill>
              </a:defRPr>
            </a:lvl6pPr>
            <a:lvl7pPr marL="3200400" lvl="6" indent="-330200" algn="l">
              <a:lnSpc>
                <a:spcPct val="100000"/>
              </a:lnSpc>
              <a:spcBef>
                <a:spcPts val="300"/>
              </a:spcBef>
              <a:spcAft>
                <a:spcPts val="0"/>
              </a:spcAft>
              <a:buClr>
                <a:schemeClr val="lt1"/>
              </a:buClr>
              <a:buSzPts val="1600"/>
              <a:buChar char="–"/>
              <a:defRPr sz="1600">
                <a:solidFill>
                  <a:schemeClr val="lt1"/>
                </a:solidFill>
              </a:defRPr>
            </a:lvl7pPr>
            <a:lvl8pPr marL="3657600" lvl="7" indent="-330200" algn="l">
              <a:lnSpc>
                <a:spcPct val="100000"/>
              </a:lnSpc>
              <a:spcBef>
                <a:spcPts val="300"/>
              </a:spcBef>
              <a:spcAft>
                <a:spcPts val="0"/>
              </a:spcAft>
              <a:buClr>
                <a:schemeClr val="lt1"/>
              </a:buClr>
              <a:buSzPts val="1600"/>
              <a:buChar char="–"/>
              <a:defRPr sz="1600">
                <a:solidFill>
                  <a:schemeClr val="lt1"/>
                </a:solidFill>
              </a:defRPr>
            </a:lvl8pPr>
            <a:lvl9pPr marL="4114800" lvl="8" indent="-330200" algn="l">
              <a:lnSpc>
                <a:spcPct val="100000"/>
              </a:lnSpc>
              <a:spcBef>
                <a:spcPts val="300"/>
              </a:spcBef>
              <a:spcAft>
                <a:spcPts val="0"/>
              </a:spcAft>
              <a:buClr>
                <a:schemeClr val="lt1"/>
              </a:buClr>
              <a:buSzPts val="1600"/>
              <a:buChar char="–"/>
              <a:defRPr sz="1600">
                <a:solidFill>
                  <a:schemeClr val="lt1"/>
                </a:solidFill>
              </a:defRPr>
            </a:lvl9pPr>
          </a:lstStyle>
          <a:p>
            <a:endParaRPr/>
          </a:p>
        </p:txBody>
      </p:sp>
      <p:sp>
        <p:nvSpPr>
          <p:cNvPr id="357" name="Google Shape;357;p44"/>
          <p:cNvSpPr txBox="1">
            <a:spLocks noGrp="1"/>
          </p:cNvSpPr>
          <p:nvPr>
            <p:ph type="body" idx="2"/>
          </p:nvPr>
        </p:nvSpPr>
        <p:spPr>
          <a:xfrm>
            <a:off x="1376856" y="1854310"/>
            <a:ext cx="4572000" cy="1828800"/>
          </a:xfrm>
          <a:prstGeom prst="rect">
            <a:avLst/>
          </a:prstGeom>
          <a:solidFill>
            <a:schemeClr val="lt2"/>
          </a:solidFill>
          <a:ln>
            <a:noFill/>
          </a:ln>
        </p:spPr>
        <p:txBody>
          <a:bodyPr spcFirstLastPara="1" wrap="square" lIns="274300" tIns="274300" rIns="182875" bIns="182875" anchor="t" anchorCtr="0">
            <a:noAutofit/>
          </a:bodyPr>
          <a:lstStyle>
            <a:lvl1pPr marL="457200" lvl="0" indent="-228600" algn="l">
              <a:lnSpc>
                <a:spcPct val="100000"/>
              </a:lnSpc>
              <a:spcBef>
                <a:spcPts val="1200"/>
              </a:spcBef>
              <a:spcAft>
                <a:spcPts val="0"/>
              </a:spcAft>
              <a:buClr>
                <a:schemeClr val="dk1"/>
              </a:buClr>
              <a:buSzPts val="1600"/>
              <a:buNone/>
              <a:defRPr sz="1600">
                <a:solidFill>
                  <a:schemeClr val="dk1"/>
                </a:solidFill>
              </a:defRPr>
            </a:lvl1pPr>
            <a:lvl2pPr marL="914400" lvl="1" indent="-330200" algn="l">
              <a:lnSpc>
                <a:spcPct val="100000"/>
              </a:lnSpc>
              <a:spcBef>
                <a:spcPts val="1200"/>
              </a:spcBef>
              <a:spcAft>
                <a:spcPts val="0"/>
              </a:spcAft>
              <a:buClr>
                <a:schemeClr val="dk1"/>
              </a:buClr>
              <a:buSzPts val="1600"/>
              <a:buFont typeface="Arial"/>
              <a:buChar char="•"/>
              <a:defRPr sz="1600">
                <a:solidFill>
                  <a:schemeClr val="dk1"/>
                </a:solidFill>
              </a:defRPr>
            </a:lvl2pPr>
            <a:lvl3pPr marL="1371600" lvl="2" indent="-330200" algn="l">
              <a:lnSpc>
                <a:spcPct val="100000"/>
              </a:lnSpc>
              <a:spcBef>
                <a:spcPts val="300"/>
              </a:spcBef>
              <a:spcAft>
                <a:spcPts val="0"/>
              </a:spcAft>
              <a:buClr>
                <a:schemeClr val="dk1"/>
              </a:buClr>
              <a:buSzPts val="1600"/>
              <a:buChar char="–"/>
              <a:defRPr sz="1600">
                <a:solidFill>
                  <a:schemeClr val="dk1"/>
                </a:solidFill>
              </a:defRPr>
            </a:lvl3pPr>
            <a:lvl4pPr marL="1828800" lvl="3" indent="-330200" algn="l">
              <a:lnSpc>
                <a:spcPct val="100000"/>
              </a:lnSpc>
              <a:spcBef>
                <a:spcPts val="300"/>
              </a:spcBef>
              <a:spcAft>
                <a:spcPts val="0"/>
              </a:spcAft>
              <a:buClr>
                <a:schemeClr val="dk1"/>
              </a:buClr>
              <a:buSzPts val="1600"/>
              <a:buChar char="–"/>
              <a:defRPr sz="1600">
                <a:solidFill>
                  <a:schemeClr val="dk1"/>
                </a:solidFill>
              </a:defRPr>
            </a:lvl4pPr>
            <a:lvl5pPr marL="2286000" lvl="4" indent="-330200" algn="l">
              <a:lnSpc>
                <a:spcPct val="100000"/>
              </a:lnSpc>
              <a:spcBef>
                <a:spcPts val="300"/>
              </a:spcBef>
              <a:spcAft>
                <a:spcPts val="0"/>
              </a:spcAft>
              <a:buClr>
                <a:schemeClr val="dk1"/>
              </a:buClr>
              <a:buSzPts val="1600"/>
              <a:buChar char="–"/>
              <a:defRPr sz="1600">
                <a:solidFill>
                  <a:schemeClr val="dk1"/>
                </a:solidFill>
              </a:defRPr>
            </a:lvl5pPr>
            <a:lvl6pPr marL="2743200" lvl="5" indent="-330200" algn="l">
              <a:lnSpc>
                <a:spcPct val="100000"/>
              </a:lnSpc>
              <a:spcBef>
                <a:spcPts val="300"/>
              </a:spcBef>
              <a:spcAft>
                <a:spcPts val="0"/>
              </a:spcAft>
              <a:buClr>
                <a:schemeClr val="lt1"/>
              </a:buClr>
              <a:buSzPts val="1600"/>
              <a:buChar char="–"/>
              <a:defRPr sz="1600">
                <a:solidFill>
                  <a:schemeClr val="lt1"/>
                </a:solidFill>
              </a:defRPr>
            </a:lvl6pPr>
            <a:lvl7pPr marL="3200400" lvl="6" indent="-330200" algn="l">
              <a:lnSpc>
                <a:spcPct val="100000"/>
              </a:lnSpc>
              <a:spcBef>
                <a:spcPts val="300"/>
              </a:spcBef>
              <a:spcAft>
                <a:spcPts val="0"/>
              </a:spcAft>
              <a:buClr>
                <a:schemeClr val="lt1"/>
              </a:buClr>
              <a:buSzPts val="1600"/>
              <a:buChar char="–"/>
              <a:defRPr sz="1600">
                <a:solidFill>
                  <a:schemeClr val="lt1"/>
                </a:solidFill>
              </a:defRPr>
            </a:lvl7pPr>
            <a:lvl8pPr marL="3657600" lvl="7" indent="-330200" algn="l">
              <a:lnSpc>
                <a:spcPct val="100000"/>
              </a:lnSpc>
              <a:spcBef>
                <a:spcPts val="300"/>
              </a:spcBef>
              <a:spcAft>
                <a:spcPts val="0"/>
              </a:spcAft>
              <a:buClr>
                <a:schemeClr val="lt1"/>
              </a:buClr>
              <a:buSzPts val="1600"/>
              <a:buChar char="–"/>
              <a:defRPr sz="1600">
                <a:solidFill>
                  <a:schemeClr val="lt1"/>
                </a:solidFill>
              </a:defRPr>
            </a:lvl8pPr>
            <a:lvl9pPr marL="4114800" lvl="8" indent="-330200" algn="l">
              <a:lnSpc>
                <a:spcPct val="100000"/>
              </a:lnSpc>
              <a:spcBef>
                <a:spcPts val="300"/>
              </a:spcBef>
              <a:spcAft>
                <a:spcPts val="0"/>
              </a:spcAft>
              <a:buClr>
                <a:schemeClr val="lt1"/>
              </a:buClr>
              <a:buSzPts val="1600"/>
              <a:buChar char="–"/>
              <a:defRPr sz="1600">
                <a:solidFill>
                  <a:schemeClr val="lt1"/>
                </a:solidFill>
              </a:defRPr>
            </a:lvl9pPr>
          </a:lstStyle>
          <a:p>
            <a:endParaRPr/>
          </a:p>
        </p:txBody>
      </p:sp>
      <p:sp>
        <p:nvSpPr>
          <p:cNvPr id="358" name="Google Shape;358;p44"/>
          <p:cNvSpPr txBox="1">
            <a:spLocks noGrp="1"/>
          </p:cNvSpPr>
          <p:nvPr>
            <p:ph type="body" idx="3"/>
          </p:nvPr>
        </p:nvSpPr>
        <p:spPr>
          <a:xfrm>
            <a:off x="1376856" y="4343400"/>
            <a:ext cx="4572000" cy="1828800"/>
          </a:xfrm>
          <a:prstGeom prst="rect">
            <a:avLst/>
          </a:prstGeom>
          <a:solidFill>
            <a:schemeClr val="lt2"/>
          </a:solidFill>
          <a:ln>
            <a:noFill/>
          </a:ln>
        </p:spPr>
        <p:txBody>
          <a:bodyPr spcFirstLastPara="1" wrap="square" lIns="274300" tIns="274300" rIns="182875" bIns="182875" anchor="t" anchorCtr="0">
            <a:noAutofit/>
          </a:bodyPr>
          <a:lstStyle>
            <a:lvl1pPr marL="457200" lvl="0" indent="-228600" algn="l">
              <a:lnSpc>
                <a:spcPct val="100000"/>
              </a:lnSpc>
              <a:spcBef>
                <a:spcPts val="1200"/>
              </a:spcBef>
              <a:spcAft>
                <a:spcPts val="0"/>
              </a:spcAft>
              <a:buClr>
                <a:schemeClr val="dk1"/>
              </a:buClr>
              <a:buSzPts val="1600"/>
              <a:buNone/>
              <a:defRPr sz="1600">
                <a:solidFill>
                  <a:schemeClr val="dk1"/>
                </a:solidFill>
              </a:defRPr>
            </a:lvl1pPr>
            <a:lvl2pPr marL="914400" lvl="1" indent="-330200" algn="l">
              <a:lnSpc>
                <a:spcPct val="100000"/>
              </a:lnSpc>
              <a:spcBef>
                <a:spcPts val="1200"/>
              </a:spcBef>
              <a:spcAft>
                <a:spcPts val="0"/>
              </a:spcAft>
              <a:buClr>
                <a:schemeClr val="dk1"/>
              </a:buClr>
              <a:buSzPts val="1600"/>
              <a:buFont typeface="Arial"/>
              <a:buChar char="•"/>
              <a:defRPr sz="1600">
                <a:solidFill>
                  <a:schemeClr val="dk1"/>
                </a:solidFill>
              </a:defRPr>
            </a:lvl2pPr>
            <a:lvl3pPr marL="1371600" lvl="2" indent="-330200" algn="l">
              <a:lnSpc>
                <a:spcPct val="100000"/>
              </a:lnSpc>
              <a:spcBef>
                <a:spcPts val="300"/>
              </a:spcBef>
              <a:spcAft>
                <a:spcPts val="0"/>
              </a:spcAft>
              <a:buClr>
                <a:schemeClr val="dk1"/>
              </a:buClr>
              <a:buSzPts val="1600"/>
              <a:buChar char="–"/>
              <a:defRPr sz="1600">
                <a:solidFill>
                  <a:schemeClr val="dk1"/>
                </a:solidFill>
              </a:defRPr>
            </a:lvl3pPr>
            <a:lvl4pPr marL="1828800" lvl="3" indent="-330200" algn="l">
              <a:lnSpc>
                <a:spcPct val="100000"/>
              </a:lnSpc>
              <a:spcBef>
                <a:spcPts val="300"/>
              </a:spcBef>
              <a:spcAft>
                <a:spcPts val="0"/>
              </a:spcAft>
              <a:buClr>
                <a:schemeClr val="dk1"/>
              </a:buClr>
              <a:buSzPts val="1600"/>
              <a:buChar char="–"/>
              <a:defRPr sz="1600">
                <a:solidFill>
                  <a:schemeClr val="dk1"/>
                </a:solidFill>
              </a:defRPr>
            </a:lvl4pPr>
            <a:lvl5pPr marL="2286000" lvl="4" indent="-330200" algn="l">
              <a:lnSpc>
                <a:spcPct val="100000"/>
              </a:lnSpc>
              <a:spcBef>
                <a:spcPts val="300"/>
              </a:spcBef>
              <a:spcAft>
                <a:spcPts val="0"/>
              </a:spcAft>
              <a:buClr>
                <a:schemeClr val="dk1"/>
              </a:buClr>
              <a:buSzPts val="1600"/>
              <a:buChar char="–"/>
              <a:defRPr sz="1600">
                <a:solidFill>
                  <a:schemeClr val="dk1"/>
                </a:solidFill>
              </a:defRPr>
            </a:lvl5pPr>
            <a:lvl6pPr marL="2743200" lvl="5" indent="-330200" algn="l">
              <a:lnSpc>
                <a:spcPct val="100000"/>
              </a:lnSpc>
              <a:spcBef>
                <a:spcPts val="300"/>
              </a:spcBef>
              <a:spcAft>
                <a:spcPts val="0"/>
              </a:spcAft>
              <a:buClr>
                <a:schemeClr val="lt1"/>
              </a:buClr>
              <a:buSzPts val="1600"/>
              <a:buChar char="–"/>
              <a:defRPr sz="1600">
                <a:solidFill>
                  <a:schemeClr val="lt1"/>
                </a:solidFill>
              </a:defRPr>
            </a:lvl6pPr>
            <a:lvl7pPr marL="3200400" lvl="6" indent="-330200" algn="l">
              <a:lnSpc>
                <a:spcPct val="100000"/>
              </a:lnSpc>
              <a:spcBef>
                <a:spcPts val="300"/>
              </a:spcBef>
              <a:spcAft>
                <a:spcPts val="0"/>
              </a:spcAft>
              <a:buClr>
                <a:schemeClr val="lt1"/>
              </a:buClr>
              <a:buSzPts val="1600"/>
              <a:buChar char="–"/>
              <a:defRPr sz="1600">
                <a:solidFill>
                  <a:schemeClr val="lt1"/>
                </a:solidFill>
              </a:defRPr>
            </a:lvl7pPr>
            <a:lvl8pPr marL="3657600" lvl="7" indent="-330200" algn="l">
              <a:lnSpc>
                <a:spcPct val="100000"/>
              </a:lnSpc>
              <a:spcBef>
                <a:spcPts val="300"/>
              </a:spcBef>
              <a:spcAft>
                <a:spcPts val="0"/>
              </a:spcAft>
              <a:buClr>
                <a:schemeClr val="lt1"/>
              </a:buClr>
              <a:buSzPts val="1600"/>
              <a:buChar char="–"/>
              <a:defRPr sz="1600">
                <a:solidFill>
                  <a:schemeClr val="lt1"/>
                </a:solidFill>
              </a:defRPr>
            </a:lvl8pPr>
            <a:lvl9pPr marL="4114800" lvl="8" indent="-330200" algn="l">
              <a:lnSpc>
                <a:spcPct val="100000"/>
              </a:lnSpc>
              <a:spcBef>
                <a:spcPts val="300"/>
              </a:spcBef>
              <a:spcAft>
                <a:spcPts val="0"/>
              </a:spcAft>
              <a:buClr>
                <a:schemeClr val="lt1"/>
              </a:buClr>
              <a:buSzPts val="1600"/>
              <a:buChar char="–"/>
              <a:defRPr sz="1600">
                <a:solidFill>
                  <a:schemeClr val="lt1"/>
                </a:solidFill>
              </a:defRPr>
            </a:lvl9pPr>
          </a:lstStyle>
          <a:p>
            <a:endParaRPr/>
          </a:p>
        </p:txBody>
      </p:sp>
      <p:sp>
        <p:nvSpPr>
          <p:cNvPr id="359" name="Google Shape;359;p44"/>
          <p:cNvSpPr txBox="1">
            <a:spLocks noGrp="1"/>
          </p:cNvSpPr>
          <p:nvPr>
            <p:ph type="body" idx="4"/>
          </p:nvPr>
        </p:nvSpPr>
        <p:spPr>
          <a:xfrm>
            <a:off x="6230848" y="4343400"/>
            <a:ext cx="4572000" cy="1828800"/>
          </a:xfrm>
          <a:prstGeom prst="rect">
            <a:avLst/>
          </a:prstGeom>
          <a:solidFill>
            <a:schemeClr val="lt2"/>
          </a:solidFill>
          <a:ln>
            <a:noFill/>
          </a:ln>
        </p:spPr>
        <p:txBody>
          <a:bodyPr spcFirstLastPara="1" wrap="square" lIns="274300" tIns="274300" rIns="182875" bIns="182875" anchor="t" anchorCtr="0">
            <a:noAutofit/>
          </a:bodyPr>
          <a:lstStyle>
            <a:lvl1pPr marL="457200" lvl="0" indent="-228600" algn="l">
              <a:lnSpc>
                <a:spcPct val="100000"/>
              </a:lnSpc>
              <a:spcBef>
                <a:spcPts val="1200"/>
              </a:spcBef>
              <a:spcAft>
                <a:spcPts val="0"/>
              </a:spcAft>
              <a:buClr>
                <a:schemeClr val="dk1"/>
              </a:buClr>
              <a:buSzPts val="1600"/>
              <a:buNone/>
              <a:defRPr sz="1600">
                <a:solidFill>
                  <a:schemeClr val="dk1"/>
                </a:solidFill>
              </a:defRPr>
            </a:lvl1pPr>
            <a:lvl2pPr marL="914400" lvl="1" indent="-330200" algn="l">
              <a:lnSpc>
                <a:spcPct val="100000"/>
              </a:lnSpc>
              <a:spcBef>
                <a:spcPts val="1200"/>
              </a:spcBef>
              <a:spcAft>
                <a:spcPts val="0"/>
              </a:spcAft>
              <a:buClr>
                <a:schemeClr val="dk1"/>
              </a:buClr>
              <a:buSzPts val="1600"/>
              <a:buFont typeface="Arial"/>
              <a:buChar char="•"/>
              <a:defRPr sz="1600">
                <a:solidFill>
                  <a:schemeClr val="dk1"/>
                </a:solidFill>
              </a:defRPr>
            </a:lvl2pPr>
            <a:lvl3pPr marL="1371600" lvl="2" indent="-330200" algn="l">
              <a:lnSpc>
                <a:spcPct val="100000"/>
              </a:lnSpc>
              <a:spcBef>
                <a:spcPts val="300"/>
              </a:spcBef>
              <a:spcAft>
                <a:spcPts val="0"/>
              </a:spcAft>
              <a:buClr>
                <a:schemeClr val="lt1"/>
              </a:buClr>
              <a:buSzPts val="1600"/>
              <a:buChar char="–"/>
              <a:defRPr sz="1600">
                <a:solidFill>
                  <a:schemeClr val="lt1"/>
                </a:solidFill>
              </a:defRPr>
            </a:lvl3pPr>
            <a:lvl4pPr marL="1828800" lvl="3" indent="-330200" algn="l">
              <a:lnSpc>
                <a:spcPct val="100000"/>
              </a:lnSpc>
              <a:spcBef>
                <a:spcPts val="300"/>
              </a:spcBef>
              <a:spcAft>
                <a:spcPts val="0"/>
              </a:spcAft>
              <a:buClr>
                <a:schemeClr val="lt1"/>
              </a:buClr>
              <a:buSzPts val="1600"/>
              <a:buChar char="–"/>
              <a:defRPr sz="1600">
                <a:solidFill>
                  <a:schemeClr val="lt1"/>
                </a:solidFill>
              </a:defRPr>
            </a:lvl4pPr>
            <a:lvl5pPr marL="2286000" lvl="4" indent="-330200" algn="l">
              <a:lnSpc>
                <a:spcPct val="100000"/>
              </a:lnSpc>
              <a:spcBef>
                <a:spcPts val="300"/>
              </a:spcBef>
              <a:spcAft>
                <a:spcPts val="0"/>
              </a:spcAft>
              <a:buClr>
                <a:schemeClr val="lt1"/>
              </a:buClr>
              <a:buSzPts val="1600"/>
              <a:buChar char="–"/>
              <a:defRPr sz="1600">
                <a:solidFill>
                  <a:schemeClr val="lt1"/>
                </a:solidFill>
              </a:defRPr>
            </a:lvl5pPr>
            <a:lvl6pPr marL="2743200" lvl="5" indent="-330200" algn="l">
              <a:lnSpc>
                <a:spcPct val="100000"/>
              </a:lnSpc>
              <a:spcBef>
                <a:spcPts val="300"/>
              </a:spcBef>
              <a:spcAft>
                <a:spcPts val="0"/>
              </a:spcAft>
              <a:buClr>
                <a:schemeClr val="lt1"/>
              </a:buClr>
              <a:buSzPts val="1600"/>
              <a:buChar char="–"/>
              <a:defRPr sz="1600">
                <a:solidFill>
                  <a:schemeClr val="lt1"/>
                </a:solidFill>
              </a:defRPr>
            </a:lvl6pPr>
            <a:lvl7pPr marL="3200400" lvl="6" indent="-330200" algn="l">
              <a:lnSpc>
                <a:spcPct val="100000"/>
              </a:lnSpc>
              <a:spcBef>
                <a:spcPts val="300"/>
              </a:spcBef>
              <a:spcAft>
                <a:spcPts val="0"/>
              </a:spcAft>
              <a:buClr>
                <a:schemeClr val="lt1"/>
              </a:buClr>
              <a:buSzPts val="1600"/>
              <a:buChar char="–"/>
              <a:defRPr sz="1600">
                <a:solidFill>
                  <a:schemeClr val="lt1"/>
                </a:solidFill>
              </a:defRPr>
            </a:lvl7pPr>
            <a:lvl8pPr marL="3657600" lvl="7" indent="-330200" algn="l">
              <a:lnSpc>
                <a:spcPct val="100000"/>
              </a:lnSpc>
              <a:spcBef>
                <a:spcPts val="300"/>
              </a:spcBef>
              <a:spcAft>
                <a:spcPts val="0"/>
              </a:spcAft>
              <a:buClr>
                <a:schemeClr val="lt1"/>
              </a:buClr>
              <a:buSzPts val="1600"/>
              <a:buChar char="–"/>
              <a:defRPr sz="1600">
                <a:solidFill>
                  <a:schemeClr val="lt1"/>
                </a:solidFill>
              </a:defRPr>
            </a:lvl8pPr>
            <a:lvl9pPr marL="4114800" lvl="8" indent="-330200" algn="l">
              <a:lnSpc>
                <a:spcPct val="100000"/>
              </a:lnSpc>
              <a:spcBef>
                <a:spcPts val="300"/>
              </a:spcBef>
              <a:spcAft>
                <a:spcPts val="0"/>
              </a:spcAft>
              <a:buClr>
                <a:schemeClr val="lt1"/>
              </a:buClr>
              <a:buSzPts val="1600"/>
              <a:buChar char="–"/>
              <a:defRPr sz="1600">
                <a:solidFill>
                  <a:schemeClr val="lt1"/>
                </a:solidFill>
              </a:defRPr>
            </a:lvl9pPr>
          </a:lstStyle>
          <a:p>
            <a:endParaRPr/>
          </a:p>
        </p:txBody>
      </p:sp>
      <p:sp>
        <p:nvSpPr>
          <p:cNvPr id="360" name="Google Shape;360;p44"/>
          <p:cNvSpPr/>
          <p:nvPr/>
        </p:nvSpPr>
        <p:spPr>
          <a:xfrm>
            <a:off x="1376856" y="1497496"/>
            <a:ext cx="4572000" cy="356814"/>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chemeClr val="lt1"/>
              </a:solidFill>
              <a:latin typeface="Arial"/>
              <a:ea typeface="Arial"/>
              <a:cs typeface="Arial"/>
              <a:sym typeface="Arial"/>
            </a:endParaRPr>
          </a:p>
        </p:txBody>
      </p:sp>
      <p:sp>
        <p:nvSpPr>
          <p:cNvPr id="361" name="Google Shape;361;p44"/>
          <p:cNvSpPr/>
          <p:nvPr/>
        </p:nvSpPr>
        <p:spPr>
          <a:xfrm>
            <a:off x="1376856" y="3975653"/>
            <a:ext cx="4572000" cy="356814"/>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chemeClr val="lt1"/>
              </a:solidFill>
              <a:latin typeface="Arial"/>
              <a:ea typeface="Arial"/>
              <a:cs typeface="Arial"/>
              <a:sym typeface="Arial"/>
            </a:endParaRPr>
          </a:p>
        </p:txBody>
      </p:sp>
      <p:sp>
        <p:nvSpPr>
          <p:cNvPr id="362" name="Google Shape;362;p44"/>
          <p:cNvSpPr/>
          <p:nvPr/>
        </p:nvSpPr>
        <p:spPr>
          <a:xfrm>
            <a:off x="6213900" y="1497496"/>
            <a:ext cx="4572000" cy="356814"/>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chemeClr val="lt1"/>
              </a:solidFill>
              <a:latin typeface="Arial"/>
              <a:ea typeface="Arial"/>
              <a:cs typeface="Arial"/>
              <a:sym typeface="Arial"/>
            </a:endParaRPr>
          </a:p>
        </p:txBody>
      </p:sp>
      <p:sp>
        <p:nvSpPr>
          <p:cNvPr id="363" name="Google Shape;363;p44"/>
          <p:cNvSpPr/>
          <p:nvPr/>
        </p:nvSpPr>
        <p:spPr>
          <a:xfrm>
            <a:off x="6213900" y="3975653"/>
            <a:ext cx="4572000" cy="356814"/>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chemeClr val="lt1"/>
              </a:solidFill>
              <a:latin typeface="Arial"/>
              <a:ea typeface="Arial"/>
              <a:cs typeface="Arial"/>
              <a:sym typeface="Arial"/>
            </a:endParaRPr>
          </a:p>
        </p:txBody>
      </p:sp>
      <p:sp>
        <p:nvSpPr>
          <p:cNvPr id="364" name="Google Shape;364;p44"/>
          <p:cNvSpPr txBox="1">
            <a:spLocks noGrp="1"/>
          </p:cNvSpPr>
          <p:nvPr>
            <p:ph type="body" idx="5"/>
          </p:nvPr>
        </p:nvSpPr>
        <p:spPr>
          <a:xfrm>
            <a:off x="1376857" y="1497013"/>
            <a:ext cx="4572000" cy="357187"/>
          </a:xfrm>
          <a:prstGeom prst="rect">
            <a:avLst/>
          </a:prstGeom>
          <a:noFill/>
          <a:ln>
            <a:noFill/>
          </a:ln>
        </p:spPr>
        <p:txBody>
          <a:bodyPr spcFirstLastPara="1" wrap="square" lIns="0" tIns="0" rIns="0" bIns="0" anchor="ctr" anchorCtr="0">
            <a:normAutofit/>
          </a:bodyPr>
          <a:lstStyle>
            <a:lvl1pPr marL="457200" lvl="0" indent="-228600" algn="ctr">
              <a:lnSpc>
                <a:spcPct val="100000"/>
              </a:lnSpc>
              <a:spcBef>
                <a:spcPts val="1200"/>
              </a:spcBef>
              <a:spcAft>
                <a:spcPts val="0"/>
              </a:spcAft>
              <a:buClr>
                <a:schemeClr val="lt1"/>
              </a:buClr>
              <a:buSzPts val="1600"/>
              <a:buNone/>
              <a:defRPr sz="1600" b="1">
                <a:solidFill>
                  <a:schemeClr val="lt1"/>
                </a:solidFill>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100000"/>
              </a:lnSpc>
              <a:spcBef>
                <a:spcPts val="300"/>
              </a:spcBef>
              <a:spcAft>
                <a:spcPts val="0"/>
              </a:spcAft>
              <a:buClr>
                <a:schemeClr val="dk1"/>
              </a:buClr>
              <a:buSzPts val="1800"/>
              <a:buChar char="–"/>
              <a:defRPr/>
            </a:lvl6pPr>
            <a:lvl7pPr marL="3200400" lvl="6" indent="-342900" algn="l">
              <a:lnSpc>
                <a:spcPct val="100000"/>
              </a:lnSpc>
              <a:spcBef>
                <a:spcPts val="300"/>
              </a:spcBef>
              <a:spcAft>
                <a:spcPts val="0"/>
              </a:spcAft>
              <a:buClr>
                <a:schemeClr val="dk1"/>
              </a:buClr>
              <a:buSzPts val="1800"/>
              <a:buChar char="–"/>
              <a:defRPr/>
            </a:lvl7pPr>
            <a:lvl8pPr marL="3657600" lvl="7" indent="-342900" algn="l">
              <a:lnSpc>
                <a:spcPct val="100000"/>
              </a:lnSpc>
              <a:spcBef>
                <a:spcPts val="300"/>
              </a:spcBef>
              <a:spcAft>
                <a:spcPts val="0"/>
              </a:spcAft>
              <a:buClr>
                <a:schemeClr val="dk1"/>
              </a:buClr>
              <a:buSzPts val="1800"/>
              <a:buChar char="–"/>
              <a:defRPr/>
            </a:lvl8pPr>
            <a:lvl9pPr marL="4114800" lvl="8" indent="-342900" algn="l">
              <a:lnSpc>
                <a:spcPct val="100000"/>
              </a:lnSpc>
              <a:spcBef>
                <a:spcPts val="300"/>
              </a:spcBef>
              <a:spcAft>
                <a:spcPts val="0"/>
              </a:spcAft>
              <a:buClr>
                <a:schemeClr val="dk1"/>
              </a:buClr>
              <a:buSzPts val="1800"/>
              <a:buChar char="–"/>
              <a:defRPr/>
            </a:lvl9pPr>
          </a:lstStyle>
          <a:p>
            <a:endParaRPr/>
          </a:p>
        </p:txBody>
      </p:sp>
      <p:sp>
        <p:nvSpPr>
          <p:cNvPr id="365" name="Google Shape;365;p44"/>
          <p:cNvSpPr txBox="1">
            <a:spLocks noGrp="1"/>
          </p:cNvSpPr>
          <p:nvPr>
            <p:ph type="body" idx="6"/>
          </p:nvPr>
        </p:nvSpPr>
        <p:spPr>
          <a:xfrm>
            <a:off x="6213900" y="1497013"/>
            <a:ext cx="4572000" cy="357187"/>
          </a:xfrm>
          <a:prstGeom prst="rect">
            <a:avLst/>
          </a:prstGeom>
          <a:noFill/>
          <a:ln>
            <a:noFill/>
          </a:ln>
        </p:spPr>
        <p:txBody>
          <a:bodyPr spcFirstLastPara="1" wrap="square" lIns="0" tIns="0" rIns="0" bIns="0" anchor="ctr" anchorCtr="0">
            <a:normAutofit/>
          </a:bodyPr>
          <a:lstStyle>
            <a:lvl1pPr marL="457200" lvl="0" indent="-228600" algn="ctr">
              <a:lnSpc>
                <a:spcPct val="100000"/>
              </a:lnSpc>
              <a:spcBef>
                <a:spcPts val="1200"/>
              </a:spcBef>
              <a:spcAft>
                <a:spcPts val="0"/>
              </a:spcAft>
              <a:buClr>
                <a:schemeClr val="lt1"/>
              </a:buClr>
              <a:buSzPts val="1600"/>
              <a:buNone/>
              <a:defRPr sz="1600" b="1">
                <a:solidFill>
                  <a:schemeClr val="lt1"/>
                </a:solidFill>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100000"/>
              </a:lnSpc>
              <a:spcBef>
                <a:spcPts val="300"/>
              </a:spcBef>
              <a:spcAft>
                <a:spcPts val="0"/>
              </a:spcAft>
              <a:buClr>
                <a:schemeClr val="dk1"/>
              </a:buClr>
              <a:buSzPts val="1800"/>
              <a:buChar char="–"/>
              <a:defRPr/>
            </a:lvl6pPr>
            <a:lvl7pPr marL="3200400" lvl="6" indent="-342900" algn="l">
              <a:lnSpc>
                <a:spcPct val="100000"/>
              </a:lnSpc>
              <a:spcBef>
                <a:spcPts val="300"/>
              </a:spcBef>
              <a:spcAft>
                <a:spcPts val="0"/>
              </a:spcAft>
              <a:buClr>
                <a:schemeClr val="dk1"/>
              </a:buClr>
              <a:buSzPts val="1800"/>
              <a:buChar char="–"/>
              <a:defRPr/>
            </a:lvl7pPr>
            <a:lvl8pPr marL="3657600" lvl="7" indent="-342900" algn="l">
              <a:lnSpc>
                <a:spcPct val="100000"/>
              </a:lnSpc>
              <a:spcBef>
                <a:spcPts val="300"/>
              </a:spcBef>
              <a:spcAft>
                <a:spcPts val="0"/>
              </a:spcAft>
              <a:buClr>
                <a:schemeClr val="dk1"/>
              </a:buClr>
              <a:buSzPts val="1800"/>
              <a:buChar char="–"/>
              <a:defRPr/>
            </a:lvl8pPr>
            <a:lvl9pPr marL="4114800" lvl="8" indent="-342900" algn="l">
              <a:lnSpc>
                <a:spcPct val="100000"/>
              </a:lnSpc>
              <a:spcBef>
                <a:spcPts val="300"/>
              </a:spcBef>
              <a:spcAft>
                <a:spcPts val="0"/>
              </a:spcAft>
              <a:buClr>
                <a:schemeClr val="dk1"/>
              </a:buClr>
              <a:buSzPts val="1800"/>
              <a:buChar char="–"/>
              <a:defRPr/>
            </a:lvl9pPr>
          </a:lstStyle>
          <a:p>
            <a:endParaRPr/>
          </a:p>
        </p:txBody>
      </p:sp>
      <p:sp>
        <p:nvSpPr>
          <p:cNvPr id="366" name="Google Shape;366;p44"/>
          <p:cNvSpPr txBox="1">
            <a:spLocks noGrp="1"/>
          </p:cNvSpPr>
          <p:nvPr>
            <p:ph type="body" idx="7"/>
          </p:nvPr>
        </p:nvSpPr>
        <p:spPr>
          <a:xfrm>
            <a:off x="6213900" y="3975170"/>
            <a:ext cx="4572000" cy="357187"/>
          </a:xfrm>
          <a:prstGeom prst="rect">
            <a:avLst/>
          </a:prstGeom>
          <a:noFill/>
          <a:ln>
            <a:noFill/>
          </a:ln>
        </p:spPr>
        <p:txBody>
          <a:bodyPr spcFirstLastPara="1" wrap="square" lIns="0" tIns="0" rIns="0" bIns="0" anchor="ctr" anchorCtr="0">
            <a:normAutofit/>
          </a:bodyPr>
          <a:lstStyle>
            <a:lvl1pPr marL="457200" lvl="0" indent="-228600" algn="ctr">
              <a:lnSpc>
                <a:spcPct val="100000"/>
              </a:lnSpc>
              <a:spcBef>
                <a:spcPts val="1200"/>
              </a:spcBef>
              <a:spcAft>
                <a:spcPts val="0"/>
              </a:spcAft>
              <a:buClr>
                <a:schemeClr val="lt1"/>
              </a:buClr>
              <a:buSzPts val="1600"/>
              <a:buNone/>
              <a:defRPr sz="1600" b="1">
                <a:solidFill>
                  <a:schemeClr val="lt1"/>
                </a:solidFill>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100000"/>
              </a:lnSpc>
              <a:spcBef>
                <a:spcPts val="300"/>
              </a:spcBef>
              <a:spcAft>
                <a:spcPts val="0"/>
              </a:spcAft>
              <a:buClr>
                <a:schemeClr val="dk1"/>
              </a:buClr>
              <a:buSzPts val="1800"/>
              <a:buChar char="–"/>
              <a:defRPr/>
            </a:lvl6pPr>
            <a:lvl7pPr marL="3200400" lvl="6" indent="-342900" algn="l">
              <a:lnSpc>
                <a:spcPct val="100000"/>
              </a:lnSpc>
              <a:spcBef>
                <a:spcPts val="300"/>
              </a:spcBef>
              <a:spcAft>
                <a:spcPts val="0"/>
              </a:spcAft>
              <a:buClr>
                <a:schemeClr val="dk1"/>
              </a:buClr>
              <a:buSzPts val="1800"/>
              <a:buChar char="–"/>
              <a:defRPr/>
            </a:lvl7pPr>
            <a:lvl8pPr marL="3657600" lvl="7" indent="-342900" algn="l">
              <a:lnSpc>
                <a:spcPct val="100000"/>
              </a:lnSpc>
              <a:spcBef>
                <a:spcPts val="300"/>
              </a:spcBef>
              <a:spcAft>
                <a:spcPts val="0"/>
              </a:spcAft>
              <a:buClr>
                <a:schemeClr val="dk1"/>
              </a:buClr>
              <a:buSzPts val="1800"/>
              <a:buChar char="–"/>
              <a:defRPr/>
            </a:lvl8pPr>
            <a:lvl9pPr marL="4114800" lvl="8" indent="-342900" algn="l">
              <a:lnSpc>
                <a:spcPct val="100000"/>
              </a:lnSpc>
              <a:spcBef>
                <a:spcPts val="300"/>
              </a:spcBef>
              <a:spcAft>
                <a:spcPts val="0"/>
              </a:spcAft>
              <a:buClr>
                <a:schemeClr val="dk1"/>
              </a:buClr>
              <a:buSzPts val="1800"/>
              <a:buChar char="–"/>
              <a:defRPr/>
            </a:lvl9pPr>
          </a:lstStyle>
          <a:p>
            <a:endParaRPr/>
          </a:p>
        </p:txBody>
      </p:sp>
      <p:sp>
        <p:nvSpPr>
          <p:cNvPr id="367" name="Google Shape;367;p44"/>
          <p:cNvSpPr txBox="1">
            <a:spLocks noGrp="1"/>
          </p:cNvSpPr>
          <p:nvPr>
            <p:ph type="body" idx="8"/>
          </p:nvPr>
        </p:nvSpPr>
        <p:spPr>
          <a:xfrm>
            <a:off x="1376857" y="3975170"/>
            <a:ext cx="4572000" cy="357187"/>
          </a:xfrm>
          <a:prstGeom prst="rect">
            <a:avLst/>
          </a:prstGeom>
          <a:noFill/>
          <a:ln>
            <a:noFill/>
          </a:ln>
        </p:spPr>
        <p:txBody>
          <a:bodyPr spcFirstLastPara="1" wrap="square" lIns="0" tIns="0" rIns="0" bIns="0" anchor="ctr" anchorCtr="0">
            <a:normAutofit/>
          </a:bodyPr>
          <a:lstStyle>
            <a:lvl1pPr marL="457200" lvl="0" indent="-228600" algn="ctr">
              <a:lnSpc>
                <a:spcPct val="100000"/>
              </a:lnSpc>
              <a:spcBef>
                <a:spcPts val="1200"/>
              </a:spcBef>
              <a:spcAft>
                <a:spcPts val="0"/>
              </a:spcAft>
              <a:buClr>
                <a:schemeClr val="lt1"/>
              </a:buClr>
              <a:buSzPts val="1600"/>
              <a:buNone/>
              <a:defRPr sz="1600" b="1">
                <a:solidFill>
                  <a:schemeClr val="lt1"/>
                </a:solidFill>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100000"/>
              </a:lnSpc>
              <a:spcBef>
                <a:spcPts val="300"/>
              </a:spcBef>
              <a:spcAft>
                <a:spcPts val="0"/>
              </a:spcAft>
              <a:buClr>
                <a:schemeClr val="dk1"/>
              </a:buClr>
              <a:buSzPts val="1800"/>
              <a:buChar char="–"/>
              <a:defRPr/>
            </a:lvl6pPr>
            <a:lvl7pPr marL="3200400" lvl="6" indent="-342900" algn="l">
              <a:lnSpc>
                <a:spcPct val="100000"/>
              </a:lnSpc>
              <a:spcBef>
                <a:spcPts val="300"/>
              </a:spcBef>
              <a:spcAft>
                <a:spcPts val="0"/>
              </a:spcAft>
              <a:buClr>
                <a:schemeClr val="dk1"/>
              </a:buClr>
              <a:buSzPts val="1800"/>
              <a:buChar char="–"/>
              <a:defRPr/>
            </a:lvl7pPr>
            <a:lvl8pPr marL="3657600" lvl="7" indent="-342900" algn="l">
              <a:lnSpc>
                <a:spcPct val="100000"/>
              </a:lnSpc>
              <a:spcBef>
                <a:spcPts val="300"/>
              </a:spcBef>
              <a:spcAft>
                <a:spcPts val="0"/>
              </a:spcAft>
              <a:buClr>
                <a:schemeClr val="dk1"/>
              </a:buClr>
              <a:buSzPts val="1800"/>
              <a:buChar char="–"/>
              <a:defRPr/>
            </a:lvl8pPr>
            <a:lvl9pPr marL="4114800" lvl="8" indent="-342900" algn="l">
              <a:lnSpc>
                <a:spcPct val="100000"/>
              </a:lnSpc>
              <a:spcBef>
                <a:spcPts val="30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ext Cluster 04">
  <p:cSld name="Text Cluster 04">
    <p:spTree>
      <p:nvGrpSpPr>
        <p:cNvPr id="1" name="Shape 368"/>
        <p:cNvGrpSpPr/>
        <p:nvPr/>
      </p:nvGrpSpPr>
      <p:grpSpPr>
        <a:xfrm>
          <a:off x="0" y="0"/>
          <a:ext cx="0" cy="0"/>
          <a:chOff x="0" y="0"/>
          <a:chExt cx="0" cy="0"/>
        </a:xfrm>
      </p:grpSpPr>
      <p:sp>
        <p:nvSpPr>
          <p:cNvPr id="369" name="Google Shape;369;p45"/>
          <p:cNvSpPr txBox="1">
            <a:spLocks noGrp="1"/>
          </p:cNvSpPr>
          <p:nvPr>
            <p:ph type="title"/>
          </p:nvPr>
        </p:nvSpPr>
        <p:spPr>
          <a:xfrm>
            <a:off x="365760" y="365760"/>
            <a:ext cx="7205471" cy="9144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0" name="Google Shape;370;p45"/>
          <p:cNvSpPr txBox="1">
            <a:spLocks noGrp="1"/>
          </p:cNvSpPr>
          <p:nvPr>
            <p:ph type="body" idx="1"/>
          </p:nvPr>
        </p:nvSpPr>
        <p:spPr>
          <a:xfrm>
            <a:off x="7708392" y="365125"/>
            <a:ext cx="2331720" cy="2332355"/>
          </a:xfrm>
          <a:prstGeom prst="rect">
            <a:avLst/>
          </a:prstGeom>
          <a:solidFill>
            <a:srgbClr val="881E87"/>
          </a:solidFill>
          <a:ln>
            <a:noFill/>
          </a:ln>
        </p:spPr>
        <p:txBody>
          <a:bodyPr spcFirstLastPara="1" wrap="square" lIns="274300" tIns="274300" rIns="182875" bIns="182875" anchor="t" anchorCtr="0">
            <a:noAutofit/>
          </a:bodyPr>
          <a:lstStyle>
            <a:lvl1pPr marL="457200" lvl="0" indent="-228600" algn="l">
              <a:lnSpc>
                <a:spcPct val="100000"/>
              </a:lnSpc>
              <a:spcBef>
                <a:spcPts val="1200"/>
              </a:spcBef>
              <a:spcAft>
                <a:spcPts val="0"/>
              </a:spcAft>
              <a:buClr>
                <a:schemeClr val="lt1"/>
              </a:buClr>
              <a:buSzPts val="1600"/>
              <a:buNone/>
              <a:defRPr sz="1600">
                <a:solidFill>
                  <a:schemeClr val="lt1"/>
                </a:solidFill>
              </a:defRPr>
            </a:lvl1pPr>
            <a:lvl2pPr marL="914400" lvl="1" indent="-330200" algn="l">
              <a:lnSpc>
                <a:spcPct val="100000"/>
              </a:lnSpc>
              <a:spcBef>
                <a:spcPts val="1200"/>
              </a:spcBef>
              <a:spcAft>
                <a:spcPts val="0"/>
              </a:spcAft>
              <a:buClr>
                <a:schemeClr val="lt1"/>
              </a:buClr>
              <a:buSzPts val="1600"/>
              <a:buFont typeface="Arial"/>
              <a:buChar char="•"/>
              <a:defRPr sz="1600">
                <a:solidFill>
                  <a:schemeClr val="lt1"/>
                </a:solidFill>
              </a:defRPr>
            </a:lvl2pPr>
            <a:lvl3pPr marL="1371600" lvl="2" indent="-330200" algn="l">
              <a:lnSpc>
                <a:spcPct val="100000"/>
              </a:lnSpc>
              <a:spcBef>
                <a:spcPts val="300"/>
              </a:spcBef>
              <a:spcAft>
                <a:spcPts val="0"/>
              </a:spcAft>
              <a:buClr>
                <a:schemeClr val="lt1"/>
              </a:buClr>
              <a:buSzPts val="1600"/>
              <a:buChar char="–"/>
              <a:defRPr sz="1600">
                <a:solidFill>
                  <a:schemeClr val="lt1"/>
                </a:solidFill>
              </a:defRPr>
            </a:lvl3pPr>
            <a:lvl4pPr marL="1828800" lvl="3" indent="-330200" algn="l">
              <a:lnSpc>
                <a:spcPct val="100000"/>
              </a:lnSpc>
              <a:spcBef>
                <a:spcPts val="300"/>
              </a:spcBef>
              <a:spcAft>
                <a:spcPts val="0"/>
              </a:spcAft>
              <a:buClr>
                <a:schemeClr val="lt1"/>
              </a:buClr>
              <a:buSzPts val="1600"/>
              <a:buChar char="–"/>
              <a:defRPr sz="1600">
                <a:solidFill>
                  <a:schemeClr val="lt1"/>
                </a:solidFill>
              </a:defRPr>
            </a:lvl4pPr>
            <a:lvl5pPr marL="2286000" lvl="4" indent="-330200" algn="l">
              <a:lnSpc>
                <a:spcPct val="100000"/>
              </a:lnSpc>
              <a:spcBef>
                <a:spcPts val="300"/>
              </a:spcBef>
              <a:spcAft>
                <a:spcPts val="0"/>
              </a:spcAft>
              <a:buClr>
                <a:schemeClr val="lt1"/>
              </a:buClr>
              <a:buSzPts val="1600"/>
              <a:buChar char="–"/>
              <a:defRPr sz="1600">
                <a:solidFill>
                  <a:schemeClr val="lt1"/>
                </a:solidFill>
              </a:defRPr>
            </a:lvl5pPr>
            <a:lvl6pPr marL="2743200" lvl="5" indent="-330200" algn="l">
              <a:lnSpc>
                <a:spcPct val="100000"/>
              </a:lnSpc>
              <a:spcBef>
                <a:spcPts val="300"/>
              </a:spcBef>
              <a:spcAft>
                <a:spcPts val="0"/>
              </a:spcAft>
              <a:buClr>
                <a:schemeClr val="lt1"/>
              </a:buClr>
              <a:buSzPts val="1600"/>
              <a:buChar char="–"/>
              <a:defRPr sz="1600">
                <a:solidFill>
                  <a:schemeClr val="lt1"/>
                </a:solidFill>
              </a:defRPr>
            </a:lvl6pPr>
            <a:lvl7pPr marL="3200400" lvl="6" indent="-330200" algn="l">
              <a:lnSpc>
                <a:spcPct val="100000"/>
              </a:lnSpc>
              <a:spcBef>
                <a:spcPts val="300"/>
              </a:spcBef>
              <a:spcAft>
                <a:spcPts val="0"/>
              </a:spcAft>
              <a:buClr>
                <a:schemeClr val="lt1"/>
              </a:buClr>
              <a:buSzPts val="1600"/>
              <a:buChar char="–"/>
              <a:defRPr sz="1600">
                <a:solidFill>
                  <a:schemeClr val="lt1"/>
                </a:solidFill>
              </a:defRPr>
            </a:lvl7pPr>
            <a:lvl8pPr marL="3657600" lvl="7" indent="-330200" algn="l">
              <a:lnSpc>
                <a:spcPct val="100000"/>
              </a:lnSpc>
              <a:spcBef>
                <a:spcPts val="300"/>
              </a:spcBef>
              <a:spcAft>
                <a:spcPts val="0"/>
              </a:spcAft>
              <a:buClr>
                <a:schemeClr val="lt1"/>
              </a:buClr>
              <a:buSzPts val="1600"/>
              <a:buChar char="–"/>
              <a:defRPr sz="1600">
                <a:solidFill>
                  <a:schemeClr val="lt1"/>
                </a:solidFill>
              </a:defRPr>
            </a:lvl8pPr>
            <a:lvl9pPr marL="4114800" lvl="8" indent="-330200" algn="l">
              <a:lnSpc>
                <a:spcPct val="100000"/>
              </a:lnSpc>
              <a:spcBef>
                <a:spcPts val="300"/>
              </a:spcBef>
              <a:spcAft>
                <a:spcPts val="0"/>
              </a:spcAft>
              <a:buClr>
                <a:schemeClr val="lt1"/>
              </a:buClr>
              <a:buSzPts val="1600"/>
              <a:buChar char="–"/>
              <a:defRPr sz="1600">
                <a:solidFill>
                  <a:schemeClr val="lt1"/>
                </a:solidFill>
              </a:defRPr>
            </a:lvl9pPr>
          </a:lstStyle>
          <a:p>
            <a:endParaRPr/>
          </a:p>
        </p:txBody>
      </p:sp>
      <p:sp>
        <p:nvSpPr>
          <p:cNvPr id="371" name="Google Shape;371;p45"/>
          <p:cNvSpPr txBox="1">
            <a:spLocks noGrp="1"/>
          </p:cNvSpPr>
          <p:nvPr>
            <p:ph type="body" idx="2"/>
          </p:nvPr>
        </p:nvSpPr>
        <p:spPr>
          <a:xfrm>
            <a:off x="2286000" y="1828801"/>
            <a:ext cx="5285231" cy="1874519"/>
          </a:xfrm>
          <a:prstGeom prst="rect">
            <a:avLst/>
          </a:prstGeom>
          <a:solidFill>
            <a:srgbClr val="0097AC"/>
          </a:solidFill>
          <a:ln>
            <a:noFill/>
          </a:ln>
        </p:spPr>
        <p:txBody>
          <a:bodyPr spcFirstLastPara="1" wrap="square" lIns="274300" tIns="274300" rIns="182875" bIns="182875" anchor="t" anchorCtr="0">
            <a:noAutofit/>
          </a:bodyPr>
          <a:lstStyle>
            <a:lvl1pPr marL="457200" lvl="0" indent="-228600" algn="l">
              <a:lnSpc>
                <a:spcPct val="100000"/>
              </a:lnSpc>
              <a:spcBef>
                <a:spcPts val="1200"/>
              </a:spcBef>
              <a:spcAft>
                <a:spcPts val="0"/>
              </a:spcAft>
              <a:buClr>
                <a:schemeClr val="lt1"/>
              </a:buClr>
              <a:buSzPts val="1600"/>
              <a:buNone/>
              <a:defRPr sz="1600">
                <a:solidFill>
                  <a:schemeClr val="lt1"/>
                </a:solidFill>
              </a:defRPr>
            </a:lvl1pPr>
            <a:lvl2pPr marL="914400" lvl="1" indent="-330200" algn="l">
              <a:lnSpc>
                <a:spcPct val="100000"/>
              </a:lnSpc>
              <a:spcBef>
                <a:spcPts val="1200"/>
              </a:spcBef>
              <a:spcAft>
                <a:spcPts val="0"/>
              </a:spcAft>
              <a:buClr>
                <a:schemeClr val="lt1"/>
              </a:buClr>
              <a:buSzPts val="1600"/>
              <a:buFont typeface="Arial"/>
              <a:buChar char="•"/>
              <a:defRPr sz="1600">
                <a:solidFill>
                  <a:schemeClr val="lt1"/>
                </a:solidFill>
              </a:defRPr>
            </a:lvl2pPr>
            <a:lvl3pPr marL="1371600" lvl="2" indent="-330200" algn="l">
              <a:lnSpc>
                <a:spcPct val="100000"/>
              </a:lnSpc>
              <a:spcBef>
                <a:spcPts val="300"/>
              </a:spcBef>
              <a:spcAft>
                <a:spcPts val="0"/>
              </a:spcAft>
              <a:buClr>
                <a:schemeClr val="lt1"/>
              </a:buClr>
              <a:buSzPts val="1600"/>
              <a:buChar char="–"/>
              <a:defRPr sz="1600">
                <a:solidFill>
                  <a:schemeClr val="lt1"/>
                </a:solidFill>
              </a:defRPr>
            </a:lvl3pPr>
            <a:lvl4pPr marL="1828800" lvl="3" indent="-330200" algn="l">
              <a:lnSpc>
                <a:spcPct val="100000"/>
              </a:lnSpc>
              <a:spcBef>
                <a:spcPts val="300"/>
              </a:spcBef>
              <a:spcAft>
                <a:spcPts val="0"/>
              </a:spcAft>
              <a:buClr>
                <a:schemeClr val="lt1"/>
              </a:buClr>
              <a:buSzPts val="1600"/>
              <a:buChar char="–"/>
              <a:defRPr sz="1600">
                <a:solidFill>
                  <a:schemeClr val="lt1"/>
                </a:solidFill>
              </a:defRPr>
            </a:lvl4pPr>
            <a:lvl5pPr marL="2286000" lvl="4" indent="-330200" algn="l">
              <a:lnSpc>
                <a:spcPct val="100000"/>
              </a:lnSpc>
              <a:spcBef>
                <a:spcPts val="300"/>
              </a:spcBef>
              <a:spcAft>
                <a:spcPts val="0"/>
              </a:spcAft>
              <a:buClr>
                <a:schemeClr val="lt1"/>
              </a:buClr>
              <a:buSzPts val="1600"/>
              <a:buChar char="–"/>
              <a:defRPr sz="1600">
                <a:solidFill>
                  <a:schemeClr val="lt1"/>
                </a:solidFill>
              </a:defRPr>
            </a:lvl5pPr>
            <a:lvl6pPr marL="2743200" lvl="5" indent="-330200" algn="l">
              <a:lnSpc>
                <a:spcPct val="100000"/>
              </a:lnSpc>
              <a:spcBef>
                <a:spcPts val="300"/>
              </a:spcBef>
              <a:spcAft>
                <a:spcPts val="0"/>
              </a:spcAft>
              <a:buClr>
                <a:schemeClr val="lt1"/>
              </a:buClr>
              <a:buSzPts val="1600"/>
              <a:buChar char="–"/>
              <a:defRPr sz="1600">
                <a:solidFill>
                  <a:schemeClr val="lt1"/>
                </a:solidFill>
              </a:defRPr>
            </a:lvl6pPr>
            <a:lvl7pPr marL="3200400" lvl="6" indent="-330200" algn="l">
              <a:lnSpc>
                <a:spcPct val="100000"/>
              </a:lnSpc>
              <a:spcBef>
                <a:spcPts val="300"/>
              </a:spcBef>
              <a:spcAft>
                <a:spcPts val="0"/>
              </a:spcAft>
              <a:buClr>
                <a:schemeClr val="lt1"/>
              </a:buClr>
              <a:buSzPts val="1600"/>
              <a:buChar char="–"/>
              <a:defRPr sz="1600">
                <a:solidFill>
                  <a:schemeClr val="lt1"/>
                </a:solidFill>
              </a:defRPr>
            </a:lvl7pPr>
            <a:lvl8pPr marL="3657600" lvl="7" indent="-330200" algn="l">
              <a:lnSpc>
                <a:spcPct val="100000"/>
              </a:lnSpc>
              <a:spcBef>
                <a:spcPts val="300"/>
              </a:spcBef>
              <a:spcAft>
                <a:spcPts val="0"/>
              </a:spcAft>
              <a:buClr>
                <a:schemeClr val="lt1"/>
              </a:buClr>
              <a:buSzPts val="1600"/>
              <a:buChar char="–"/>
              <a:defRPr sz="1600">
                <a:solidFill>
                  <a:schemeClr val="lt1"/>
                </a:solidFill>
              </a:defRPr>
            </a:lvl8pPr>
            <a:lvl9pPr marL="4114800" lvl="8" indent="-330200" algn="l">
              <a:lnSpc>
                <a:spcPct val="100000"/>
              </a:lnSpc>
              <a:spcBef>
                <a:spcPts val="300"/>
              </a:spcBef>
              <a:spcAft>
                <a:spcPts val="0"/>
              </a:spcAft>
              <a:buClr>
                <a:schemeClr val="lt1"/>
              </a:buClr>
              <a:buSzPts val="1600"/>
              <a:buChar char="–"/>
              <a:defRPr sz="1600">
                <a:solidFill>
                  <a:schemeClr val="lt1"/>
                </a:solidFill>
              </a:defRPr>
            </a:lvl9pPr>
          </a:lstStyle>
          <a:p>
            <a:endParaRPr/>
          </a:p>
        </p:txBody>
      </p:sp>
      <p:sp>
        <p:nvSpPr>
          <p:cNvPr id="372" name="Google Shape;372;p45"/>
          <p:cNvSpPr txBox="1">
            <a:spLocks noGrp="1"/>
          </p:cNvSpPr>
          <p:nvPr>
            <p:ph type="body" idx="3"/>
          </p:nvPr>
        </p:nvSpPr>
        <p:spPr>
          <a:xfrm>
            <a:off x="7708392" y="2834640"/>
            <a:ext cx="4114800" cy="3246120"/>
          </a:xfrm>
          <a:prstGeom prst="rect">
            <a:avLst/>
          </a:prstGeom>
          <a:solidFill>
            <a:srgbClr val="006E74"/>
          </a:solidFill>
          <a:ln>
            <a:noFill/>
          </a:ln>
        </p:spPr>
        <p:txBody>
          <a:bodyPr spcFirstLastPara="1" wrap="square" lIns="274300" tIns="274300" rIns="182875" bIns="182875" anchor="t" anchorCtr="0">
            <a:noAutofit/>
          </a:bodyPr>
          <a:lstStyle>
            <a:lvl1pPr marL="457200" lvl="0" indent="-228600" algn="l">
              <a:lnSpc>
                <a:spcPct val="100000"/>
              </a:lnSpc>
              <a:spcBef>
                <a:spcPts val="1200"/>
              </a:spcBef>
              <a:spcAft>
                <a:spcPts val="0"/>
              </a:spcAft>
              <a:buClr>
                <a:schemeClr val="lt1"/>
              </a:buClr>
              <a:buSzPts val="1600"/>
              <a:buNone/>
              <a:defRPr sz="1600">
                <a:solidFill>
                  <a:schemeClr val="lt1"/>
                </a:solidFill>
              </a:defRPr>
            </a:lvl1pPr>
            <a:lvl2pPr marL="914400" lvl="1" indent="-330200" algn="l">
              <a:lnSpc>
                <a:spcPct val="100000"/>
              </a:lnSpc>
              <a:spcBef>
                <a:spcPts val="1200"/>
              </a:spcBef>
              <a:spcAft>
                <a:spcPts val="0"/>
              </a:spcAft>
              <a:buClr>
                <a:schemeClr val="lt1"/>
              </a:buClr>
              <a:buSzPts val="1600"/>
              <a:buFont typeface="Arial"/>
              <a:buChar char="•"/>
              <a:defRPr sz="1600">
                <a:solidFill>
                  <a:schemeClr val="lt1"/>
                </a:solidFill>
              </a:defRPr>
            </a:lvl2pPr>
            <a:lvl3pPr marL="1371600" lvl="2" indent="-330200" algn="l">
              <a:lnSpc>
                <a:spcPct val="100000"/>
              </a:lnSpc>
              <a:spcBef>
                <a:spcPts val="300"/>
              </a:spcBef>
              <a:spcAft>
                <a:spcPts val="0"/>
              </a:spcAft>
              <a:buClr>
                <a:schemeClr val="lt1"/>
              </a:buClr>
              <a:buSzPts val="1600"/>
              <a:buChar char="–"/>
              <a:defRPr sz="1600">
                <a:solidFill>
                  <a:schemeClr val="lt1"/>
                </a:solidFill>
              </a:defRPr>
            </a:lvl3pPr>
            <a:lvl4pPr marL="1828800" lvl="3" indent="-330200" algn="l">
              <a:lnSpc>
                <a:spcPct val="100000"/>
              </a:lnSpc>
              <a:spcBef>
                <a:spcPts val="300"/>
              </a:spcBef>
              <a:spcAft>
                <a:spcPts val="0"/>
              </a:spcAft>
              <a:buClr>
                <a:schemeClr val="lt1"/>
              </a:buClr>
              <a:buSzPts val="1600"/>
              <a:buChar char="–"/>
              <a:defRPr sz="1600">
                <a:solidFill>
                  <a:schemeClr val="lt1"/>
                </a:solidFill>
              </a:defRPr>
            </a:lvl4pPr>
            <a:lvl5pPr marL="2286000" lvl="4" indent="-330200" algn="l">
              <a:lnSpc>
                <a:spcPct val="100000"/>
              </a:lnSpc>
              <a:spcBef>
                <a:spcPts val="300"/>
              </a:spcBef>
              <a:spcAft>
                <a:spcPts val="0"/>
              </a:spcAft>
              <a:buClr>
                <a:schemeClr val="lt1"/>
              </a:buClr>
              <a:buSzPts val="1600"/>
              <a:buChar char="–"/>
              <a:defRPr sz="1600">
                <a:solidFill>
                  <a:schemeClr val="lt1"/>
                </a:solidFill>
              </a:defRPr>
            </a:lvl5pPr>
            <a:lvl6pPr marL="2743200" lvl="5" indent="-330200" algn="l">
              <a:lnSpc>
                <a:spcPct val="100000"/>
              </a:lnSpc>
              <a:spcBef>
                <a:spcPts val="300"/>
              </a:spcBef>
              <a:spcAft>
                <a:spcPts val="0"/>
              </a:spcAft>
              <a:buClr>
                <a:schemeClr val="lt1"/>
              </a:buClr>
              <a:buSzPts val="1600"/>
              <a:buChar char="–"/>
              <a:defRPr sz="1600">
                <a:solidFill>
                  <a:schemeClr val="lt1"/>
                </a:solidFill>
              </a:defRPr>
            </a:lvl6pPr>
            <a:lvl7pPr marL="3200400" lvl="6" indent="-330200" algn="l">
              <a:lnSpc>
                <a:spcPct val="100000"/>
              </a:lnSpc>
              <a:spcBef>
                <a:spcPts val="300"/>
              </a:spcBef>
              <a:spcAft>
                <a:spcPts val="0"/>
              </a:spcAft>
              <a:buClr>
                <a:schemeClr val="lt1"/>
              </a:buClr>
              <a:buSzPts val="1600"/>
              <a:buChar char="–"/>
              <a:defRPr sz="1600">
                <a:solidFill>
                  <a:schemeClr val="lt1"/>
                </a:solidFill>
              </a:defRPr>
            </a:lvl7pPr>
            <a:lvl8pPr marL="3657600" lvl="7" indent="-330200" algn="l">
              <a:lnSpc>
                <a:spcPct val="100000"/>
              </a:lnSpc>
              <a:spcBef>
                <a:spcPts val="300"/>
              </a:spcBef>
              <a:spcAft>
                <a:spcPts val="0"/>
              </a:spcAft>
              <a:buClr>
                <a:schemeClr val="lt1"/>
              </a:buClr>
              <a:buSzPts val="1600"/>
              <a:buChar char="–"/>
              <a:defRPr sz="1600">
                <a:solidFill>
                  <a:schemeClr val="lt1"/>
                </a:solidFill>
              </a:defRPr>
            </a:lvl8pPr>
            <a:lvl9pPr marL="4114800" lvl="8" indent="-330200" algn="l">
              <a:lnSpc>
                <a:spcPct val="100000"/>
              </a:lnSpc>
              <a:spcBef>
                <a:spcPts val="300"/>
              </a:spcBef>
              <a:spcAft>
                <a:spcPts val="0"/>
              </a:spcAft>
              <a:buClr>
                <a:schemeClr val="lt1"/>
              </a:buClr>
              <a:buSzPts val="1600"/>
              <a:buChar char="–"/>
              <a:defRPr sz="1600">
                <a:solidFill>
                  <a:schemeClr val="lt1"/>
                </a:solidFill>
              </a:defRPr>
            </a:lvl9pPr>
          </a:lstStyle>
          <a:p>
            <a:endParaRPr/>
          </a:p>
        </p:txBody>
      </p:sp>
      <p:sp>
        <p:nvSpPr>
          <p:cNvPr id="373" name="Google Shape;373;p45"/>
          <p:cNvSpPr txBox="1">
            <a:spLocks noGrp="1"/>
          </p:cNvSpPr>
          <p:nvPr>
            <p:ph type="body" idx="4"/>
          </p:nvPr>
        </p:nvSpPr>
        <p:spPr>
          <a:xfrm>
            <a:off x="4617720" y="3840480"/>
            <a:ext cx="2953513" cy="2240280"/>
          </a:xfrm>
          <a:prstGeom prst="rect">
            <a:avLst/>
          </a:prstGeom>
          <a:solidFill>
            <a:srgbClr val="003C51"/>
          </a:solidFill>
          <a:ln>
            <a:noFill/>
          </a:ln>
        </p:spPr>
        <p:txBody>
          <a:bodyPr spcFirstLastPara="1" wrap="square" lIns="274300" tIns="274300" rIns="182875" bIns="182875" anchor="t" anchorCtr="0">
            <a:noAutofit/>
          </a:bodyPr>
          <a:lstStyle>
            <a:lvl1pPr marL="457200" lvl="0" indent="-228600" algn="l">
              <a:lnSpc>
                <a:spcPct val="100000"/>
              </a:lnSpc>
              <a:spcBef>
                <a:spcPts val="1200"/>
              </a:spcBef>
              <a:spcAft>
                <a:spcPts val="0"/>
              </a:spcAft>
              <a:buClr>
                <a:schemeClr val="lt1"/>
              </a:buClr>
              <a:buSzPts val="1600"/>
              <a:buNone/>
              <a:defRPr sz="1600">
                <a:solidFill>
                  <a:schemeClr val="lt1"/>
                </a:solidFill>
              </a:defRPr>
            </a:lvl1pPr>
            <a:lvl2pPr marL="914400" lvl="1" indent="-330200" algn="l">
              <a:lnSpc>
                <a:spcPct val="100000"/>
              </a:lnSpc>
              <a:spcBef>
                <a:spcPts val="1200"/>
              </a:spcBef>
              <a:spcAft>
                <a:spcPts val="0"/>
              </a:spcAft>
              <a:buClr>
                <a:schemeClr val="lt1"/>
              </a:buClr>
              <a:buSzPts val="1600"/>
              <a:buFont typeface="Arial"/>
              <a:buChar char="•"/>
              <a:defRPr sz="1600">
                <a:solidFill>
                  <a:schemeClr val="lt1"/>
                </a:solidFill>
              </a:defRPr>
            </a:lvl2pPr>
            <a:lvl3pPr marL="1371600" lvl="2" indent="-330200" algn="l">
              <a:lnSpc>
                <a:spcPct val="100000"/>
              </a:lnSpc>
              <a:spcBef>
                <a:spcPts val="300"/>
              </a:spcBef>
              <a:spcAft>
                <a:spcPts val="0"/>
              </a:spcAft>
              <a:buClr>
                <a:schemeClr val="lt1"/>
              </a:buClr>
              <a:buSzPts val="1600"/>
              <a:buChar char="–"/>
              <a:defRPr sz="1600">
                <a:solidFill>
                  <a:schemeClr val="lt1"/>
                </a:solidFill>
              </a:defRPr>
            </a:lvl3pPr>
            <a:lvl4pPr marL="1828800" lvl="3" indent="-330200" algn="l">
              <a:lnSpc>
                <a:spcPct val="100000"/>
              </a:lnSpc>
              <a:spcBef>
                <a:spcPts val="300"/>
              </a:spcBef>
              <a:spcAft>
                <a:spcPts val="0"/>
              </a:spcAft>
              <a:buClr>
                <a:schemeClr val="lt1"/>
              </a:buClr>
              <a:buSzPts val="1600"/>
              <a:buChar char="–"/>
              <a:defRPr sz="1600">
                <a:solidFill>
                  <a:schemeClr val="lt1"/>
                </a:solidFill>
              </a:defRPr>
            </a:lvl4pPr>
            <a:lvl5pPr marL="2286000" lvl="4" indent="-330200" algn="l">
              <a:lnSpc>
                <a:spcPct val="100000"/>
              </a:lnSpc>
              <a:spcBef>
                <a:spcPts val="300"/>
              </a:spcBef>
              <a:spcAft>
                <a:spcPts val="0"/>
              </a:spcAft>
              <a:buClr>
                <a:schemeClr val="lt1"/>
              </a:buClr>
              <a:buSzPts val="1600"/>
              <a:buChar char="–"/>
              <a:defRPr sz="1600">
                <a:solidFill>
                  <a:schemeClr val="lt1"/>
                </a:solidFill>
              </a:defRPr>
            </a:lvl5pPr>
            <a:lvl6pPr marL="2743200" lvl="5" indent="-330200" algn="l">
              <a:lnSpc>
                <a:spcPct val="100000"/>
              </a:lnSpc>
              <a:spcBef>
                <a:spcPts val="300"/>
              </a:spcBef>
              <a:spcAft>
                <a:spcPts val="0"/>
              </a:spcAft>
              <a:buClr>
                <a:schemeClr val="lt1"/>
              </a:buClr>
              <a:buSzPts val="1600"/>
              <a:buChar char="–"/>
              <a:defRPr sz="1600">
                <a:solidFill>
                  <a:schemeClr val="lt1"/>
                </a:solidFill>
              </a:defRPr>
            </a:lvl6pPr>
            <a:lvl7pPr marL="3200400" lvl="6" indent="-330200" algn="l">
              <a:lnSpc>
                <a:spcPct val="100000"/>
              </a:lnSpc>
              <a:spcBef>
                <a:spcPts val="300"/>
              </a:spcBef>
              <a:spcAft>
                <a:spcPts val="0"/>
              </a:spcAft>
              <a:buClr>
                <a:schemeClr val="lt1"/>
              </a:buClr>
              <a:buSzPts val="1600"/>
              <a:buChar char="–"/>
              <a:defRPr sz="1600">
                <a:solidFill>
                  <a:schemeClr val="lt1"/>
                </a:solidFill>
              </a:defRPr>
            </a:lvl7pPr>
            <a:lvl8pPr marL="3657600" lvl="7" indent="-330200" algn="l">
              <a:lnSpc>
                <a:spcPct val="100000"/>
              </a:lnSpc>
              <a:spcBef>
                <a:spcPts val="300"/>
              </a:spcBef>
              <a:spcAft>
                <a:spcPts val="0"/>
              </a:spcAft>
              <a:buClr>
                <a:schemeClr val="lt1"/>
              </a:buClr>
              <a:buSzPts val="1600"/>
              <a:buChar char="–"/>
              <a:defRPr sz="1600">
                <a:solidFill>
                  <a:schemeClr val="lt1"/>
                </a:solidFill>
              </a:defRPr>
            </a:lvl8pPr>
            <a:lvl9pPr marL="4114800" lvl="8" indent="-330200" algn="l">
              <a:lnSpc>
                <a:spcPct val="100000"/>
              </a:lnSpc>
              <a:spcBef>
                <a:spcPts val="300"/>
              </a:spcBef>
              <a:spcAft>
                <a:spcPts val="0"/>
              </a:spcAft>
              <a:buClr>
                <a:schemeClr val="lt1"/>
              </a:buClr>
              <a:buSzPts val="1600"/>
              <a:buChar char="–"/>
              <a:defRPr sz="1600">
                <a:solidFill>
                  <a:schemeClr val="lt1"/>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se Study">
  <p:cSld name="Case Study">
    <p:spTree>
      <p:nvGrpSpPr>
        <p:cNvPr id="1" name="Shape 374"/>
        <p:cNvGrpSpPr/>
        <p:nvPr/>
      </p:nvGrpSpPr>
      <p:grpSpPr>
        <a:xfrm>
          <a:off x="0" y="0"/>
          <a:ext cx="0" cy="0"/>
          <a:chOff x="0" y="0"/>
          <a:chExt cx="0" cy="0"/>
        </a:xfrm>
      </p:grpSpPr>
      <p:sp>
        <p:nvSpPr>
          <p:cNvPr id="375" name="Google Shape;375;p46"/>
          <p:cNvSpPr txBox="1">
            <a:spLocks noGrp="1"/>
          </p:cNvSpPr>
          <p:nvPr>
            <p:ph type="title"/>
          </p:nvPr>
        </p:nvSpPr>
        <p:spPr>
          <a:xfrm>
            <a:off x="365761" y="365760"/>
            <a:ext cx="3817619" cy="112014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6" name="Google Shape;376;p46"/>
          <p:cNvSpPr txBox="1">
            <a:spLocks noGrp="1"/>
          </p:cNvSpPr>
          <p:nvPr>
            <p:ph type="body" idx="1"/>
          </p:nvPr>
        </p:nvSpPr>
        <p:spPr>
          <a:xfrm>
            <a:off x="809245" y="3017521"/>
            <a:ext cx="3374135" cy="3063240"/>
          </a:xfrm>
          <a:prstGeom prst="rect">
            <a:avLst/>
          </a:prstGeom>
          <a:solidFill>
            <a:srgbClr val="0097AC"/>
          </a:solidFill>
          <a:ln>
            <a:noFill/>
          </a:ln>
        </p:spPr>
        <p:txBody>
          <a:bodyPr spcFirstLastPara="1" wrap="square" lIns="274300" tIns="274300" rIns="182875" bIns="182875" anchor="t" anchorCtr="0">
            <a:noAutofit/>
          </a:bodyPr>
          <a:lstStyle>
            <a:lvl1pPr marL="457200" lvl="0" indent="-228600" algn="l">
              <a:lnSpc>
                <a:spcPct val="100000"/>
              </a:lnSpc>
              <a:spcBef>
                <a:spcPts val="1200"/>
              </a:spcBef>
              <a:spcAft>
                <a:spcPts val="0"/>
              </a:spcAft>
              <a:buClr>
                <a:schemeClr val="lt1"/>
              </a:buClr>
              <a:buSzPts val="1600"/>
              <a:buNone/>
              <a:defRPr sz="1600">
                <a:solidFill>
                  <a:schemeClr val="lt1"/>
                </a:solidFill>
              </a:defRPr>
            </a:lvl1pPr>
            <a:lvl2pPr marL="914400" lvl="1" indent="-330200" algn="l">
              <a:lnSpc>
                <a:spcPct val="100000"/>
              </a:lnSpc>
              <a:spcBef>
                <a:spcPts val="1200"/>
              </a:spcBef>
              <a:spcAft>
                <a:spcPts val="0"/>
              </a:spcAft>
              <a:buClr>
                <a:schemeClr val="lt1"/>
              </a:buClr>
              <a:buSzPts val="1600"/>
              <a:buFont typeface="Arial"/>
              <a:buChar char="•"/>
              <a:defRPr sz="1600">
                <a:solidFill>
                  <a:schemeClr val="lt1"/>
                </a:solidFill>
              </a:defRPr>
            </a:lvl2pPr>
            <a:lvl3pPr marL="1371600" lvl="2" indent="-330200" algn="l">
              <a:lnSpc>
                <a:spcPct val="100000"/>
              </a:lnSpc>
              <a:spcBef>
                <a:spcPts val="300"/>
              </a:spcBef>
              <a:spcAft>
                <a:spcPts val="0"/>
              </a:spcAft>
              <a:buClr>
                <a:schemeClr val="lt1"/>
              </a:buClr>
              <a:buSzPts val="1600"/>
              <a:buChar char="–"/>
              <a:defRPr sz="1600">
                <a:solidFill>
                  <a:schemeClr val="lt1"/>
                </a:solidFill>
              </a:defRPr>
            </a:lvl3pPr>
            <a:lvl4pPr marL="1828800" lvl="3" indent="-330200" algn="l">
              <a:lnSpc>
                <a:spcPct val="100000"/>
              </a:lnSpc>
              <a:spcBef>
                <a:spcPts val="300"/>
              </a:spcBef>
              <a:spcAft>
                <a:spcPts val="0"/>
              </a:spcAft>
              <a:buClr>
                <a:schemeClr val="lt1"/>
              </a:buClr>
              <a:buSzPts val="1600"/>
              <a:buChar char="–"/>
              <a:defRPr sz="1600">
                <a:solidFill>
                  <a:schemeClr val="lt1"/>
                </a:solidFill>
              </a:defRPr>
            </a:lvl4pPr>
            <a:lvl5pPr marL="2286000" lvl="4" indent="-330200" algn="l">
              <a:lnSpc>
                <a:spcPct val="100000"/>
              </a:lnSpc>
              <a:spcBef>
                <a:spcPts val="300"/>
              </a:spcBef>
              <a:spcAft>
                <a:spcPts val="0"/>
              </a:spcAft>
              <a:buClr>
                <a:schemeClr val="lt1"/>
              </a:buClr>
              <a:buSzPts val="1600"/>
              <a:buChar char="–"/>
              <a:defRPr sz="1600">
                <a:solidFill>
                  <a:schemeClr val="lt1"/>
                </a:solidFill>
              </a:defRPr>
            </a:lvl5pPr>
            <a:lvl6pPr marL="2743200" lvl="5" indent="-330200" algn="l">
              <a:lnSpc>
                <a:spcPct val="100000"/>
              </a:lnSpc>
              <a:spcBef>
                <a:spcPts val="300"/>
              </a:spcBef>
              <a:spcAft>
                <a:spcPts val="0"/>
              </a:spcAft>
              <a:buClr>
                <a:schemeClr val="lt1"/>
              </a:buClr>
              <a:buSzPts val="1600"/>
              <a:buChar char="–"/>
              <a:defRPr sz="1600">
                <a:solidFill>
                  <a:schemeClr val="lt1"/>
                </a:solidFill>
              </a:defRPr>
            </a:lvl6pPr>
            <a:lvl7pPr marL="3200400" lvl="6" indent="-330200" algn="l">
              <a:lnSpc>
                <a:spcPct val="100000"/>
              </a:lnSpc>
              <a:spcBef>
                <a:spcPts val="300"/>
              </a:spcBef>
              <a:spcAft>
                <a:spcPts val="0"/>
              </a:spcAft>
              <a:buClr>
                <a:schemeClr val="lt1"/>
              </a:buClr>
              <a:buSzPts val="1600"/>
              <a:buChar char="–"/>
              <a:defRPr sz="1600">
                <a:solidFill>
                  <a:schemeClr val="lt1"/>
                </a:solidFill>
              </a:defRPr>
            </a:lvl7pPr>
            <a:lvl8pPr marL="3657600" lvl="7" indent="-330200" algn="l">
              <a:lnSpc>
                <a:spcPct val="100000"/>
              </a:lnSpc>
              <a:spcBef>
                <a:spcPts val="300"/>
              </a:spcBef>
              <a:spcAft>
                <a:spcPts val="0"/>
              </a:spcAft>
              <a:buClr>
                <a:schemeClr val="lt1"/>
              </a:buClr>
              <a:buSzPts val="1600"/>
              <a:buChar char="–"/>
              <a:defRPr sz="1600">
                <a:solidFill>
                  <a:schemeClr val="lt1"/>
                </a:solidFill>
              </a:defRPr>
            </a:lvl8pPr>
            <a:lvl9pPr marL="4114800" lvl="8" indent="-330200" algn="l">
              <a:lnSpc>
                <a:spcPct val="100000"/>
              </a:lnSpc>
              <a:spcBef>
                <a:spcPts val="300"/>
              </a:spcBef>
              <a:spcAft>
                <a:spcPts val="0"/>
              </a:spcAft>
              <a:buClr>
                <a:schemeClr val="lt1"/>
              </a:buClr>
              <a:buSzPts val="1600"/>
              <a:buChar char="–"/>
              <a:defRPr sz="1600">
                <a:solidFill>
                  <a:schemeClr val="lt1"/>
                </a:solidFill>
              </a:defRPr>
            </a:lvl9pPr>
          </a:lstStyle>
          <a:p>
            <a:endParaRPr/>
          </a:p>
        </p:txBody>
      </p:sp>
      <p:sp>
        <p:nvSpPr>
          <p:cNvPr id="377" name="Google Shape;377;p46"/>
          <p:cNvSpPr txBox="1">
            <a:spLocks noGrp="1"/>
          </p:cNvSpPr>
          <p:nvPr>
            <p:ph type="body" idx="2"/>
          </p:nvPr>
        </p:nvSpPr>
        <p:spPr>
          <a:xfrm>
            <a:off x="4411980" y="4114800"/>
            <a:ext cx="7780020" cy="1965960"/>
          </a:xfrm>
          <a:prstGeom prst="rect">
            <a:avLst/>
          </a:prstGeom>
          <a:solidFill>
            <a:srgbClr val="003C51"/>
          </a:solidFill>
          <a:ln>
            <a:noFill/>
          </a:ln>
        </p:spPr>
        <p:txBody>
          <a:bodyPr spcFirstLastPara="1" wrap="square" lIns="274300" tIns="274300" rIns="182875" bIns="182875" anchor="t" anchorCtr="0">
            <a:noAutofit/>
          </a:bodyPr>
          <a:lstStyle>
            <a:lvl1pPr marL="457200" lvl="0" indent="-228600" algn="l">
              <a:lnSpc>
                <a:spcPct val="100000"/>
              </a:lnSpc>
              <a:spcBef>
                <a:spcPts val="1200"/>
              </a:spcBef>
              <a:spcAft>
                <a:spcPts val="0"/>
              </a:spcAft>
              <a:buClr>
                <a:schemeClr val="lt1"/>
              </a:buClr>
              <a:buSzPts val="1600"/>
              <a:buNone/>
              <a:defRPr sz="1600">
                <a:solidFill>
                  <a:schemeClr val="lt1"/>
                </a:solidFill>
              </a:defRPr>
            </a:lvl1pPr>
            <a:lvl2pPr marL="914400" lvl="1" indent="-330200" algn="l">
              <a:lnSpc>
                <a:spcPct val="100000"/>
              </a:lnSpc>
              <a:spcBef>
                <a:spcPts val="1200"/>
              </a:spcBef>
              <a:spcAft>
                <a:spcPts val="0"/>
              </a:spcAft>
              <a:buClr>
                <a:schemeClr val="lt1"/>
              </a:buClr>
              <a:buSzPts val="1600"/>
              <a:buFont typeface="Arial"/>
              <a:buChar char="•"/>
              <a:defRPr sz="1600">
                <a:solidFill>
                  <a:schemeClr val="lt1"/>
                </a:solidFill>
              </a:defRPr>
            </a:lvl2pPr>
            <a:lvl3pPr marL="1371600" lvl="2" indent="-330200" algn="l">
              <a:lnSpc>
                <a:spcPct val="100000"/>
              </a:lnSpc>
              <a:spcBef>
                <a:spcPts val="300"/>
              </a:spcBef>
              <a:spcAft>
                <a:spcPts val="0"/>
              </a:spcAft>
              <a:buClr>
                <a:schemeClr val="lt1"/>
              </a:buClr>
              <a:buSzPts val="1600"/>
              <a:buChar char="–"/>
              <a:defRPr sz="1600">
                <a:solidFill>
                  <a:schemeClr val="lt1"/>
                </a:solidFill>
              </a:defRPr>
            </a:lvl3pPr>
            <a:lvl4pPr marL="1828800" lvl="3" indent="-330200" algn="l">
              <a:lnSpc>
                <a:spcPct val="100000"/>
              </a:lnSpc>
              <a:spcBef>
                <a:spcPts val="300"/>
              </a:spcBef>
              <a:spcAft>
                <a:spcPts val="0"/>
              </a:spcAft>
              <a:buClr>
                <a:schemeClr val="lt1"/>
              </a:buClr>
              <a:buSzPts val="1600"/>
              <a:buChar char="–"/>
              <a:defRPr sz="1600">
                <a:solidFill>
                  <a:schemeClr val="lt1"/>
                </a:solidFill>
              </a:defRPr>
            </a:lvl4pPr>
            <a:lvl5pPr marL="2286000" lvl="4" indent="-330200" algn="l">
              <a:lnSpc>
                <a:spcPct val="100000"/>
              </a:lnSpc>
              <a:spcBef>
                <a:spcPts val="300"/>
              </a:spcBef>
              <a:spcAft>
                <a:spcPts val="0"/>
              </a:spcAft>
              <a:buClr>
                <a:schemeClr val="lt1"/>
              </a:buClr>
              <a:buSzPts val="1600"/>
              <a:buChar char="–"/>
              <a:defRPr sz="1600">
                <a:solidFill>
                  <a:schemeClr val="lt1"/>
                </a:solidFill>
              </a:defRPr>
            </a:lvl5pPr>
            <a:lvl6pPr marL="2743200" lvl="5" indent="-330200" algn="l">
              <a:lnSpc>
                <a:spcPct val="100000"/>
              </a:lnSpc>
              <a:spcBef>
                <a:spcPts val="300"/>
              </a:spcBef>
              <a:spcAft>
                <a:spcPts val="0"/>
              </a:spcAft>
              <a:buClr>
                <a:schemeClr val="lt1"/>
              </a:buClr>
              <a:buSzPts val="1600"/>
              <a:buChar char="–"/>
              <a:defRPr sz="1600">
                <a:solidFill>
                  <a:schemeClr val="lt1"/>
                </a:solidFill>
              </a:defRPr>
            </a:lvl6pPr>
            <a:lvl7pPr marL="3200400" lvl="6" indent="-330200" algn="l">
              <a:lnSpc>
                <a:spcPct val="100000"/>
              </a:lnSpc>
              <a:spcBef>
                <a:spcPts val="300"/>
              </a:spcBef>
              <a:spcAft>
                <a:spcPts val="0"/>
              </a:spcAft>
              <a:buClr>
                <a:schemeClr val="lt1"/>
              </a:buClr>
              <a:buSzPts val="1600"/>
              <a:buChar char="–"/>
              <a:defRPr sz="1600">
                <a:solidFill>
                  <a:schemeClr val="lt1"/>
                </a:solidFill>
              </a:defRPr>
            </a:lvl7pPr>
            <a:lvl8pPr marL="3657600" lvl="7" indent="-330200" algn="l">
              <a:lnSpc>
                <a:spcPct val="100000"/>
              </a:lnSpc>
              <a:spcBef>
                <a:spcPts val="300"/>
              </a:spcBef>
              <a:spcAft>
                <a:spcPts val="0"/>
              </a:spcAft>
              <a:buClr>
                <a:schemeClr val="lt1"/>
              </a:buClr>
              <a:buSzPts val="1600"/>
              <a:buChar char="–"/>
              <a:defRPr sz="1600">
                <a:solidFill>
                  <a:schemeClr val="lt1"/>
                </a:solidFill>
              </a:defRPr>
            </a:lvl8pPr>
            <a:lvl9pPr marL="4114800" lvl="8" indent="-330200" algn="l">
              <a:lnSpc>
                <a:spcPct val="100000"/>
              </a:lnSpc>
              <a:spcBef>
                <a:spcPts val="300"/>
              </a:spcBef>
              <a:spcAft>
                <a:spcPts val="0"/>
              </a:spcAft>
              <a:buClr>
                <a:schemeClr val="lt1"/>
              </a:buClr>
              <a:buSzPts val="1600"/>
              <a:buChar char="–"/>
              <a:defRPr sz="1600">
                <a:solidFill>
                  <a:schemeClr val="lt1"/>
                </a:solidFill>
              </a:defRPr>
            </a:lvl9pPr>
          </a:lstStyle>
          <a:p>
            <a:endParaRPr/>
          </a:p>
        </p:txBody>
      </p:sp>
      <p:sp>
        <p:nvSpPr>
          <p:cNvPr id="378" name="Google Shape;378;p46"/>
          <p:cNvSpPr txBox="1">
            <a:spLocks noGrp="1"/>
          </p:cNvSpPr>
          <p:nvPr>
            <p:ph type="body" idx="3"/>
          </p:nvPr>
        </p:nvSpPr>
        <p:spPr>
          <a:xfrm>
            <a:off x="4411980" y="1280160"/>
            <a:ext cx="2331720" cy="2629217"/>
          </a:xfrm>
          <a:prstGeom prst="rect">
            <a:avLst/>
          </a:prstGeom>
          <a:solidFill>
            <a:schemeClr val="dk1"/>
          </a:solidFill>
          <a:ln>
            <a:noFill/>
          </a:ln>
        </p:spPr>
        <p:txBody>
          <a:bodyPr spcFirstLastPara="1" wrap="square" lIns="274300" tIns="274300" rIns="182875" bIns="182875" anchor="t" anchorCtr="0">
            <a:noAutofit/>
          </a:bodyPr>
          <a:lstStyle>
            <a:lvl1pPr marL="457200" lvl="0" indent="-228600" algn="l">
              <a:lnSpc>
                <a:spcPct val="100000"/>
              </a:lnSpc>
              <a:spcBef>
                <a:spcPts val="1200"/>
              </a:spcBef>
              <a:spcAft>
                <a:spcPts val="0"/>
              </a:spcAft>
              <a:buClr>
                <a:schemeClr val="lt1"/>
              </a:buClr>
              <a:buSzPts val="1600"/>
              <a:buNone/>
              <a:defRPr sz="1600">
                <a:solidFill>
                  <a:schemeClr val="lt1"/>
                </a:solidFill>
              </a:defRPr>
            </a:lvl1pPr>
            <a:lvl2pPr marL="914400" lvl="1" indent="-330200" algn="l">
              <a:lnSpc>
                <a:spcPct val="100000"/>
              </a:lnSpc>
              <a:spcBef>
                <a:spcPts val="1200"/>
              </a:spcBef>
              <a:spcAft>
                <a:spcPts val="0"/>
              </a:spcAft>
              <a:buClr>
                <a:schemeClr val="lt1"/>
              </a:buClr>
              <a:buSzPts val="1600"/>
              <a:buFont typeface="Arial"/>
              <a:buChar char="•"/>
              <a:defRPr sz="1600">
                <a:solidFill>
                  <a:schemeClr val="lt1"/>
                </a:solidFill>
              </a:defRPr>
            </a:lvl2pPr>
            <a:lvl3pPr marL="1371600" lvl="2" indent="-330200" algn="l">
              <a:lnSpc>
                <a:spcPct val="100000"/>
              </a:lnSpc>
              <a:spcBef>
                <a:spcPts val="300"/>
              </a:spcBef>
              <a:spcAft>
                <a:spcPts val="0"/>
              </a:spcAft>
              <a:buClr>
                <a:schemeClr val="lt1"/>
              </a:buClr>
              <a:buSzPts val="1600"/>
              <a:buChar char="–"/>
              <a:defRPr sz="1600">
                <a:solidFill>
                  <a:schemeClr val="lt1"/>
                </a:solidFill>
              </a:defRPr>
            </a:lvl3pPr>
            <a:lvl4pPr marL="1828800" lvl="3" indent="-330200" algn="l">
              <a:lnSpc>
                <a:spcPct val="100000"/>
              </a:lnSpc>
              <a:spcBef>
                <a:spcPts val="300"/>
              </a:spcBef>
              <a:spcAft>
                <a:spcPts val="0"/>
              </a:spcAft>
              <a:buClr>
                <a:schemeClr val="lt1"/>
              </a:buClr>
              <a:buSzPts val="1600"/>
              <a:buChar char="–"/>
              <a:defRPr sz="1600">
                <a:solidFill>
                  <a:schemeClr val="lt1"/>
                </a:solidFill>
              </a:defRPr>
            </a:lvl4pPr>
            <a:lvl5pPr marL="2286000" lvl="4" indent="-330200" algn="l">
              <a:lnSpc>
                <a:spcPct val="100000"/>
              </a:lnSpc>
              <a:spcBef>
                <a:spcPts val="300"/>
              </a:spcBef>
              <a:spcAft>
                <a:spcPts val="0"/>
              </a:spcAft>
              <a:buClr>
                <a:schemeClr val="lt1"/>
              </a:buClr>
              <a:buSzPts val="1600"/>
              <a:buChar char="–"/>
              <a:defRPr sz="1600">
                <a:solidFill>
                  <a:schemeClr val="lt1"/>
                </a:solidFill>
              </a:defRPr>
            </a:lvl5pPr>
            <a:lvl6pPr marL="2743200" lvl="5" indent="-330200" algn="l">
              <a:lnSpc>
                <a:spcPct val="100000"/>
              </a:lnSpc>
              <a:spcBef>
                <a:spcPts val="300"/>
              </a:spcBef>
              <a:spcAft>
                <a:spcPts val="0"/>
              </a:spcAft>
              <a:buClr>
                <a:schemeClr val="lt1"/>
              </a:buClr>
              <a:buSzPts val="1600"/>
              <a:buChar char="–"/>
              <a:defRPr sz="1600">
                <a:solidFill>
                  <a:schemeClr val="lt1"/>
                </a:solidFill>
              </a:defRPr>
            </a:lvl6pPr>
            <a:lvl7pPr marL="3200400" lvl="6" indent="-330200" algn="l">
              <a:lnSpc>
                <a:spcPct val="100000"/>
              </a:lnSpc>
              <a:spcBef>
                <a:spcPts val="300"/>
              </a:spcBef>
              <a:spcAft>
                <a:spcPts val="0"/>
              </a:spcAft>
              <a:buClr>
                <a:schemeClr val="lt1"/>
              </a:buClr>
              <a:buSzPts val="1600"/>
              <a:buChar char="–"/>
              <a:defRPr sz="1600">
                <a:solidFill>
                  <a:schemeClr val="lt1"/>
                </a:solidFill>
              </a:defRPr>
            </a:lvl7pPr>
            <a:lvl8pPr marL="3657600" lvl="7" indent="-330200" algn="l">
              <a:lnSpc>
                <a:spcPct val="100000"/>
              </a:lnSpc>
              <a:spcBef>
                <a:spcPts val="300"/>
              </a:spcBef>
              <a:spcAft>
                <a:spcPts val="0"/>
              </a:spcAft>
              <a:buClr>
                <a:schemeClr val="lt1"/>
              </a:buClr>
              <a:buSzPts val="1600"/>
              <a:buChar char="–"/>
              <a:defRPr sz="1600">
                <a:solidFill>
                  <a:schemeClr val="lt1"/>
                </a:solidFill>
              </a:defRPr>
            </a:lvl8pPr>
            <a:lvl9pPr marL="4114800" lvl="8" indent="-330200" algn="l">
              <a:lnSpc>
                <a:spcPct val="100000"/>
              </a:lnSpc>
              <a:spcBef>
                <a:spcPts val="300"/>
              </a:spcBef>
              <a:spcAft>
                <a:spcPts val="0"/>
              </a:spcAft>
              <a:buClr>
                <a:schemeClr val="lt1"/>
              </a:buClr>
              <a:buSzPts val="1600"/>
              <a:buChar char="–"/>
              <a:defRPr sz="1600">
                <a:solidFill>
                  <a:schemeClr val="lt1"/>
                </a:solidFill>
              </a:defRPr>
            </a:lvl9pPr>
          </a:lstStyle>
          <a:p>
            <a:endParaRPr/>
          </a:p>
        </p:txBody>
      </p:sp>
      <p:sp>
        <p:nvSpPr>
          <p:cNvPr id="379" name="Google Shape;379;p46"/>
          <p:cNvSpPr>
            <a:spLocks noGrp="1"/>
          </p:cNvSpPr>
          <p:nvPr>
            <p:ph type="pic" idx="4"/>
          </p:nvPr>
        </p:nvSpPr>
        <p:spPr>
          <a:xfrm>
            <a:off x="6743700" y="0"/>
            <a:ext cx="5448300" cy="4114800"/>
          </a:xfrm>
          <a:prstGeom prst="rect">
            <a:avLst/>
          </a:prstGeom>
          <a:solidFill>
            <a:srgbClr val="D7E0E3"/>
          </a:solidFill>
          <a:ln>
            <a:noFill/>
          </a:ln>
        </p:spPr>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ext Cluster 01">
  <p:cSld name="Text Cluster 01">
    <p:spTree>
      <p:nvGrpSpPr>
        <p:cNvPr id="1" name="Shape 380"/>
        <p:cNvGrpSpPr/>
        <p:nvPr/>
      </p:nvGrpSpPr>
      <p:grpSpPr>
        <a:xfrm>
          <a:off x="0" y="0"/>
          <a:ext cx="0" cy="0"/>
          <a:chOff x="0" y="0"/>
          <a:chExt cx="0" cy="0"/>
        </a:xfrm>
      </p:grpSpPr>
      <p:sp>
        <p:nvSpPr>
          <p:cNvPr id="381" name="Google Shape;381;p47"/>
          <p:cNvSpPr txBox="1">
            <a:spLocks noGrp="1"/>
          </p:cNvSpPr>
          <p:nvPr>
            <p:ph type="title"/>
          </p:nvPr>
        </p:nvSpPr>
        <p:spPr>
          <a:xfrm>
            <a:off x="365760" y="365760"/>
            <a:ext cx="8519160" cy="9144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2" name="Google Shape;382;p47"/>
          <p:cNvSpPr txBox="1">
            <a:spLocks noGrp="1"/>
          </p:cNvSpPr>
          <p:nvPr>
            <p:ph type="body" idx="1"/>
          </p:nvPr>
        </p:nvSpPr>
        <p:spPr>
          <a:xfrm>
            <a:off x="9028176" y="365760"/>
            <a:ext cx="2795016" cy="2788920"/>
          </a:xfrm>
          <a:prstGeom prst="rect">
            <a:avLst/>
          </a:prstGeom>
          <a:solidFill>
            <a:srgbClr val="003C51"/>
          </a:solidFill>
          <a:ln>
            <a:noFill/>
          </a:ln>
        </p:spPr>
        <p:txBody>
          <a:bodyPr spcFirstLastPara="1" wrap="square" lIns="274300" tIns="274300" rIns="182875" bIns="182875" anchor="t" anchorCtr="0">
            <a:noAutofit/>
          </a:bodyPr>
          <a:lstStyle>
            <a:lvl1pPr marL="457200" lvl="0" indent="-228600" algn="l">
              <a:lnSpc>
                <a:spcPct val="100000"/>
              </a:lnSpc>
              <a:spcBef>
                <a:spcPts val="1200"/>
              </a:spcBef>
              <a:spcAft>
                <a:spcPts val="0"/>
              </a:spcAft>
              <a:buClr>
                <a:schemeClr val="lt1"/>
              </a:buClr>
              <a:buSzPts val="1600"/>
              <a:buNone/>
              <a:defRPr sz="1600">
                <a:solidFill>
                  <a:schemeClr val="lt1"/>
                </a:solidFill>
              </a:defRPr>
            </a:lvl1pPr>
            <a:lvl2pPr marL="914400" lvl="1" indent="-330200" algn="l">
              <a:lnSpc>
                <a:spcPct val="100000"/>
              </a:lnSpc>
              <a:spcBef>
                <a:spcPts val="1200"/>
              </a:spcBef>
              <a:spcAft>
                <a:spcPts val="0"/>
              </a:spcAft>
              <a:buClr>
                <a:schemeClr val="lt1"/>
              </a:buClr>
              <a:buSzPts val="1600"/>
              <a:buFont typeface="Arial"/>
              <a:buChar char="•"/>
              <a:defRPr sz="1600">
                <a:solidFill>
                  <a:schemeClr val="lt1"/>
                </a:solidFill>
              </a:defRPr>
            </a:lvl2pPr>
            <a:lvl3pPr marL="1371600" lvl="2" indent="-330200" algn="l">
              <a:lnSpc>
                <a:spcPct val="100000"/>
              </a:lnSpc>
              <a:spcBef>
                <a:spcPts val="300"/>
              </a:spcBef>
              <a:spcAft>
                <a:spcPts val="0"/>
              </a:spcAft>
              <a:buClr>
                <a:schemeClr val="lt1"/>
              </a:buClr>
              <a:buSzPts val="1600"/>
              <a:buChar char="–"/>
              <a:defRPr sz="1600">
                <a:solidFill>
                  <a:schemeClr val="lt1"/>
                </a:solidFill>
              </a:defRPr>
            </a:lvl3pPr>
            <a:lvl4pPr marL="1828800" lvl="3" indent="-330200" algn="l">
              <a:lnSpc>
                <a:spcPct val="100000"/>
              </a:lnSpc>
              <a:spcBef>
                <a:spcPts val="300"/>
              </a:spcBef>
              <a:spcAft>
                <a:spcPts val="0"/>
              </a:spcAft>
              <a:buClr>
                <a:schemeClr val="lt1"/>
              </a:buClr>
              <a:buSzPts val="1600"/>
              <a:buChar char="–"/>
              <a:defRPr sz="1600">
                <a:solidFill>
                  <a:schemeClr val="lt1"/>
                </a:solidFill>
              </a:defRPr>
            </a:lvl4pPr>
            <a:lvl5pPr marL="2286000" lvl="4" indent="-330200" algn="l">
              <a:lnSpc>
                <a:spcPct val="100000"/>
              </a:lnSpc>
              <a:spcBef>
                <a:spcPts val="300"/>
              </a:spcBef>
              <a:spcAft>
                <a:spcPts val="0"/>
              </a:spcAft>
              <a:buClr>
                <a:schemeClr val="lt1"/>
              </a:buClr>
              <a:buSzPts val="1600"/>
              <a:buChar char="–"/>
              <a:defRPr sz="1600">
                <a:solidFill>
                  <a:schemeClr val="lt1"/>
                </a:solidFill>
              </a:defRPr>
            </a:lvl5pPr>
            <a:lvl6pPr marL="2743200" lvl="5" indent="-330200" algn="l">
              <a:lnSpc>
                <a:spcPct val="100000"/>
              </a:lnSpc>
              <a:spcBef>
                <a:spcPts val="300"/>
              </a:spcBef>
              <a:spcAft>
                <a:spcPts val="0"/>
              </a:spcAft>
              <a:buClr>
                <a:schemeClr val="lt1"/>
              </a:buClr>
              <a:buSzPts val="1600"/>
              <a:buChar char="–"/>
              <a:defRPr sz="1600">
                <a:solidFill>
                  <a:schemeClr val="lt1"/>
                </a:solidFill>
              </a:defRPr>
            </a:lvl6pPr>
            <a:lvl7pPr marL="3200400" lvl="6" indent="-330200" algn="l">
              <a:lnSpc>
                <a:spcPct val="100000"/>
              </a:lnSpc>
              <a:spcBef>
                <a:spcPts val="300"/>
              </a:spcBef>
              <a:spcAft>
                <a:spcPts val="0"/>
              </a:spcAft>
              <a:buClr>
                <a:schemeClr val="lt1"/>
              </a:buClr>
              <a:buSzPts val="1600"/>
              <a:buChar char="–"/>
              <a:defRPr sz="1600">
                <a:solidFill>
                  <a:schemeClr val="lt1"/>
                </a:solidFill>
              </a:defRPr>
            </a:lvl7pPr>
            <a:lvl8pPr marL="3657600" lvl="7" indent="-330200" algn="l">
              <a:lnSpc>
                <a:spcPct val="100000"/>
              </a:lnSpc>
              <a:spcBef>
                <a:spcPts val="300"/>
              </a:spcBef>
              <a:spcAft>
                <a:spcPts val="0"/>
              </a:spcAft>
              <a:buClr>
                <a:schemeClr val="lt1"/>
              </a:buClr>
              <a:buSzPts val="1600"/>
              <a:buChar char="–"/>
              <a:defRPr sz="1600">
                <a:solidFill>
                  <a:schemeClr val="lt1"/>
                </a:solidFill>
              </a:defRPr>
            </a:lvl8pPr>
            <a:lvl9pPr marL="4114800" lvl="8" indent="-330200" algn="l">
              <a:lnSpc>
                <a:spcPct val="100000"/>
              </a:lnSpc>
              <a:spcBef>
                <a:spcPts val="300"/>
              </a:spcBef>
              <a:spcAft>
                <a:spcPts val="0"/>
              </a:spcAft>
              <a:buClr>
                <a:schemeClr val="lt1"/>
              </a:buClr>
              <a:buSzPts val="1600"/>
              <a:buChar char="–"/>
              <a:defRPr sz="1600">
                <a:solidFill>
                  <a:schemeClr val="lt1"/>
                </a:solidFill>
              </a:defRPr>
            </a:lvl9pPr>
          </a:lstStyle>
          <a:p>
            <a:endParaRPr/>
          </a:p>
        </p:txBody>
      </p:sp>
      <p:sp>
        <p:nvSpPr>
          <p:cNvPr id="383" name="Google Shape;383;p47"/>
          <p:cNvSpPr txBox="1">
            <a:spLocks noGrp="1"/>
          </p:cNvSpPr>
          <p:nvPr>
            <p:ph type="body" idx="2"/>
          </p:nvPr>
        </p:nvSpPr>
        <p:spPr>
          <a:xfrm>
            <a:off x="6096000" y="1828800"/>
            <a:ext cx="2788920" cy="2788920"/>
          </a:xfrm>
          <a:prstGeom prst="rect">
            <a:avLst/>
          </a:prstGeom>
          <a:solidFill>
            <a:srgbClr val="881E87"/>
          </a:solidFill>
          <a:ln>
            <a:noFill/>
          </a:ln>
        </p:spPr>
        <p:txBody>
          <a:bodyPr spcFirstLastPara="1" wrap="square" lIns="274300" tIns="274300" rIns="182875" bIns="182875" anchor="t" anchorCtr="0">
            <a:noAutofit/>
          </a:bodyPr>
          <a:lstStyle>
            <a:lvl1pPr marL="457200" lvl="0" indent="-228600" algn="l">
              <a:lnSpc>
                <a:spcPct val="100000"/>
              </a:lnSpc>
              <a:spcBef>
                <a:spcPts val="1200"/>
              </a:spcBef>
              <a:spcAft>
                <a:spcPts val="0"/>
              </a:spcAft>
              <a:buClr>
                <a:schemeClr val="lt1"/>
              </a:buClr>
              <a:buSzPts val="1600"/>
              <a:buNone/>
              <a:defRPr sz="1600">
                <a:solidFill>
                  <a:schemeClr val="lt1"/>
                </a:solidFill>
              </a:defRPr>
            </a:lvl1pPr>
            <a:lvl2pPr marL="914400" lvl="1" indent="-330200" algn="l">
              <a:lnSpc>
                <a:spcPct val="100000"/>
              </a:lnSpc>
              <a:spcBef>
                <a:spcPts val="1200"/>
              </a:spcBef>
              <a:spcAft>
                <a:spcPts val="0"/>
              </a:spcAft>
              <a:buClr>
                <a:schemeClr val="lt1"/>
              </a:buClr>
              <a:buSzPts val="1600"/>
              <a:buFont typeface="Arial"/>
              <a:buChar char="•"/>
              <a:defRPr sz="1600">
                <a:solidFill>
                  <a:schemeClr val="lt1"/>
                </a:solidFill>
              </a:defRPr>
            </a:lvl2pPr>
            <a:lvl3pPr marL="1371600" lvl="2" indent="-330200" algn="l">
              <a:lnSpc>
                <a:spcPct val="100000"/>
              </a:lnSpc>
              <a:spcBef>
                <a:spcPts val="300"/>
              </a:spcBef>
              <a:spcAft>
                <a:spcPts val="0"/>
              </a:spcAft>
              <a:buClr>
                <a:schemeClr val="lt1"/>
              </a:buClr>
              <a:buSzPts val="1600"/>
              <a:buChar char="–"/>
              <a:defRPr sz="1600">
                <a:solidFill>
                  <a:schemeClr val="lt1"/>
                </a:solidFill>
              </a:defRPr>
            </a:lvl3pPr>
            <a:lvl4pPr marL="1828800" lvl="3" indent="-330200" algn="l">
              <a:lnSpc>
                <a:spcPct val="100000"/>
              </a:lnSpc>
              <a:spcBef>
                <a:spcPts val="300"/>
              </a:spcBef>
              <a:spcAft>
                <a:spcPts val="0"/>
              </a:spcAft>
              <a:buClr>
                <a:schemeClr val="lt1"/>
              </a:buClr>
              <a:buSzPts val="1600"/>
              <a:buChar char="–"/>
              <a:defRPr sz="1600">
                <a:solidFill>
                  <a:schemeClr val="lt1"/>
                </a:solidFill>
              </a:defRPr>
            </a:lvl4pPr>
            <a:lvl5pPr marL="2286000" lvl="4" indent="-330200" algn="l">
              <a:lnSpc>
                <a:spcPct val="100000"/>
              </a:lnSpc>
              <a:spcBef>
                <a:spcPts val="300"/>
              </a:spcBef>
              <a:spcAft>
                <a:spcPts val="0"/>
              </a:spcAft>
              <a:buClr>
                <a:schemeClr val="lt1"/>
              </a:buClr>
              <a:buSzPts val="1600"/>
              <a:buChar char="–"/>
              <a:defRPr sz="1600">
                <a:solidFill>
                  <a:schemeClr val="lt1"/>
                </a:solidFill>
              </a:defRPr>
            </a:lvl5pPr>
            <a:lvl6pPr marL="2743200" lvl="5" indent="-330200" algn="l">
              <a:lnSpc>
                <a:spcPct val="100000"/>
              </a:lnSpc>
              <a:spcBef>
                <a:spcPts val="300"/>
              </a:spcBef>
              <a:spcAft>
                <a:spcPts val="0"/>
              </a:spcAft>
              <a:buClr>
                <a:schemeClr val="lt1"/>
              </a:buClr>
              <a:buSzPts val="1600"/>
              <a:buChar char="–"/>
              <a:defRPr sz="1600">
                <a:solidFill>
                  <a:schemeClr val="lt1"/>
                </a:solidFill>
              </a:defRPr>
            </a:lvl6pPr>
            <a:lvl7pPr marL="3200400" lvl="6" indent="-330200" algn="l">
              <a:lnSpc>
                <a:spcPct val="100000"/>
              </a:lnSpc>
              <a:spcBef>
                <a:spcPts val="300"/>
              </a:spcBef>
              <a:spcAft>
                <a:spcPts val="0"/>
              </a:spcAft>
              <a:buClr>
                <a:schemeClr val="lt1"/>
              </a:buClr>
              <a:buSzPts val="1600"/>
              <a:buChar char="–"/>
              <a:defRPr sz="1600">
                <a:solidFill>
                  <a:schemeClr val="lt1"/>
                </a:solidFill>
              </a:defRPr>
            </a:lvl7pPr>
            <a:lvl8pPr marL="3657600" lvl="7" indent="-330200" algn="l">
              <a:lnSpc>
                <a:spcPct val="100000"/>
              </a:lnSpc>
              <a:spcBef>
                <a:spcPts val="300"/>
              </a:spcBef>
              <a:spcAft>
                <a:spcPts val="0"/>
              </a:spcAft>
              <a:buClr>
                <a:schemeClr val="lt1"/>
              </a:buClr>
              <a:buSzPts val="1600"/>
              <a:buChar char="–"/>
              <a:defRPr sz="1600">
                <a:solidFill>
                  <a:schemeClr val="lt1"/>
                </a:solidFill>
              </a:defRPr>
            </a:lvl8pPr>
            <a:lvl9pPr marL="4114800" lvl="8" indent="-330200" algn="l">
              <a:lnSpc>
                <a:spcPct val="100000"/>
              </a:lnSpc>
              <a:spcBef>
                <a:spcPts val="300"/>
              </a:spcBef>
              <a:spcAft>
                <a:spcPts val="0"/>
              </a:spcAft>
              <a:buClr>
                <a:schemeClr val="lt1"/>
              </a:buClr>
              <a:buSzPts val="1600"/>
              <a:buChar char="–"/>
              <a:defRPr sz="1600">
                <a:solidFill>
                  <a:schemeClr val="lt1"/>
                </a:solidFill>
              </a:defRPr>
            </a:lvl9pPr>
          </a:lstStyle>
          <a:p>
            <a:endParaRPr/>
          </a:p>
        </p:txBody>
      </p:sp>
      <p:sp>
        <p:nvSpPr>
          <p:cNvPr id="384" name="Google Shape;384;p47"/>
          <p:cNvSpPr txBox="1">
            <a:spLocks noGrp="1"/>
          </p:cNvSpPr>
          <p:nvPr>
            <p:ph type="body" idx="3"/>
          </p:nvPr>
        </p:nvSpPr>
        <p:spPr>
          <a:xfrm>
            <a:off x="9028176" y="3289300"/>
            <a:ext cx="2795016" cy="2788920"/>
          </a:xfrm>
          <a:prstGeom prst="rect">
            <a:avLst/>
          </a:prstGeom>
          <a:solidFill>
            <a:srgbClr val="0097AC"/>
          </a:solidFill>
          <a:ln>
            <a:noFill/>
          </a:ln>
        </p:spPr>
        <p:txBody>
          <a:bodyPr spcFirstLastPara="1" wrap="square" lIns="274300" tIns="274300" rIns="182875" bIns="182875" anchor="t" anchorCtr="0">
            <a:noAutofit/>
          </a:bodyPr>
          <a:lstStyle>
            <a:lvl1pPr marL="457200" lvl="0" indent="-228600" algn="l">
              <a:lnSpc>
                <a:spcPct val="100000"/>
              </a:lnSpc>
              <a:spcBef>
                <a:spcPts val="1200"/>
              </a:spcBef>
              <a:spcAft>
                <a:spcPts val="0"/>
              </a:spcAft>
              <a:buClr>
                <a:schemeClr val="lt1"/>
              </a:buClr>
              <a:buSzPts val="1600"/>
              <a:buNone/>
              <a:defRPr sz="1600">
                <a:solidFill>
                  <a:schemeClr val="lt1"/>
                </a:solidFill>
              </a:defRPr>
            </a:lvl1pPr>
            <a:lvl2pPr marL="914400" lvl="1" indent="-330200" algn="l">
              <a:lnSpc>
                <a:spcPct val="100000"/>
              </a:lnSpc>
              <a:spcBef>
                <a:spcPts val="1200"/>
              </a:spcBef>
              <a:spcAft>
                <a:spcPts val="0"/>
              </a:spcAft>
              <a:buClr>
                <a:schemeClr val="lt1"/>
              </a:buClr>
              <a:buSzPts val="1600"/>
              <a:buFont typeface="Arial"/>
              <a:buChar char="•"/>
              <a:defRPr sz="1600">
                <a:solidFill>
                  <a:schemeClr val="lt1"/>
                </a:solidFill>
              </a:defRPr>
            </a:lvl2pPr>
            <a:lvl3pPr marL="1371600" lvl="2" indent="-330200" algn="l">
              <a:lnSpc>
                <a:spcPct val="100000"/>
              </a:lnSpc>
              <a:spcBef>
                <a:spcPts val="300"/>
              </a:spcBef>
              <a:spcAft>
                <a:spcPts val="0"/>
              </a:spcAft>
              <a:buClr>
                <a:schemeClr val="lt1"/>
              </a:buClr>
              <a:buSzPts val="1600"/>
              <a:buChar char="–"/>
              <a:defRPr sz="1600">
                <a:solidFill>
                  <a:schemeClr val="lt1"/>
                </a:solidFill>
              </a:defRPr>
            </a:lvl3pPr>
            <a:lvl4pPr marL="1828800" lvl="3" indent="-330200" algn="l">
              <a:lnSpc>
                <a:spcPct val="100000"/>
              </a:lnSpc>
              <a:spcBef>
                <a:spcPts val="300"/>
              </a:spcBef>
              <a:spcAft>
                <a:spcPts val="0"/>
              </a:spcAft>
              <a:buClr>
                <a:schemeClr val="lt1"/>
              </a:buClr>
              <a:buSzPts val="1600"/>
              <a:buChar char="–"/>
              <a:defRPr sz="1600">
                <a:solidFill>
                  <a:schemeClr val="lt1"/>
                </a:solidFill>
              </a:defRPr>
            </a:lvl4pPr>
            <a:lvl5pPr marL="2286000" lvl="4" indent="-330200" algn="l">
              <a:lnSpc>
                <a:spcPct val="100000"/>
              </a:lnSpc>
              <a:spcBef>
                <a:spcPts val="300"/>
              </a:spcBef>
              <a:spcAft>
                <a:spcPts val="0"/>
              </a:spcAft>
              <a:buClr>
                <a:schemeClr val="lt1"/>
              </a:buClr>
              <a:buSzPts val="1600"/>
              <a:buChar char="–"/>
              <a:defRPr sz="1600">
                <a:solidFill>
                  <a:schemeClr val="lt1"/>
                </a:solidFill>
              </a:defRPr>
            </a:lvl5pPr>
            <a:lvl6pPr marL="2743200" lvl="5" indent="-330200" algn="l">
              <a:lnSpc>
                <a:spcPct val="100000"/>
              </a:lnSpc>
              <a:spcBef>
                <a:spcPts val="300"/>
              </a:spcBef>
              <a:spcAft>
                <a:spcPts val="0"/>
              </a:spcAft>
              <a:buClr>
                <a:schemeClr val="lt1"/>
              </a:buClr>
              <a:buSzPts val="1600"/>
              <a:buChar char="–"/>
              <a:defRPr sz="1600">
                <a:solidFill>
                  <a:schemeClr val="lt1"/>
                </a:solidFill>
              </a:defRPr>
            </a:lvl6pPr>
            <a:lvl7pPr marL="3200400" lvl="6" indent="-330200" algn="l">
              <a:lnSpc>
                <a:spcPct val="100000"/>
              </a:lnSpc>
              <a:spcBef>
                <a:spcPts val="300"/>
              </a:spcBef>
              <a:spcAft>
                <a:spcPts val="0"/>
              </a:spcAft>
              <a:buClr>
                <a:schemeClr val="lt1"/>
              </a:buClr>
              <a:buSzPts val="1600"/>
              <a:buChar char="–"/>
              <a:defRPr sz="1600">
                <a:solidFill>
                  <a:schemeClr val="lt1"/>
                </a:solidFill>
              </a:defRPr>
            </a:lvl7pPr>
            <a:lvl8pPr marL="3657600" lvl="7" indent="-330200" algn="l">
              <a:lnSpc>
                <a:spcPct val="100000"/>
              </a:lnSpc>
              <a:spcBef>
                <a:spcPts val="300"/>
              </a:spcBef>
              <a:spcAft>
                <a:spcPts val="0"/>
              </a:spcAft>
              <a:buClr>
                <a:schemeClr val="lt1"/>
              </a:buClr>
              <a:buSzPts val="1600"/>
              <a:buChar char="–"/>
              <a:defRPr sz="1600">
                <a:solidFill>
                  <a:schemeClr val="lt1"/>
                </a:solidFill>
              </a:defRPr>
            </a:lvl8pPr>
            <a:lvl9pPr marL="4114800" lvl="8" indent="-330200" algn="l">
              <a:lnSpc>
                <a:spcPct val="100000"/>
              </a:lnSpc>
              <a:spcBef>
                <a:spcPts val="300"/>
              </a:spcBef>
              <a:spcAft>
                <a:spcPts val="0"/>
              </a:spcAft>
              <a:buClr>
                <a:schemeClr val="lt1"/>
              </a:buClr>
              <a:buSzPts val="1600"/>
              <a:buChar char="–"/>
              <a:defRPr sz="1600">
                <a:solidFill>
                  <a:schemeClr val="lt1"/>
                </a:solidFill>
              </a:defRPr>
            </a:lvl9pPr>
          </a:lstStyle>
          <a:p>
            <a:endParaRPr/>
          </a:p>
        </p:txBody>
      </p:sp>
      <p:sp>
        <p:nvSpPr>
          <p:cNvPr id="385" name="Google Shape;385;p47"/>
          <p:cNvSpPr txBox="1">
            <a:spLocks noGrp="1"/>
          </p:cNvSpPr>
          <p:nvPr>
            <p:ph type="body" idx="4"/>
          </p:nvPr>
        </p:nvSpPr>
        <p:spPr>
          <a:xfrm>
            <a:off x="3172968" y="4069080"/>
            <a:ext cx="2788920" cy="2788920"/>
          </a:xfrm>
          <a:prstGeom prst="rect">
            <a:avLst/>
          </a:prstGeom>
          <a:solidFill>
            <a:srgbClr val="006E74"/>
          </a:solidFill>
          <a:ln>
            <a:noFill/>
          </a:ln>
        </p:spPr>
        <p:txBody>
          <a:bodyPr spcFirstLastPara="1" wrap="square" lIns="274300" tIns="274300" rIns="182875" bIns="182875" anchor="t" anchorCtr="0">
            <a:noAutofit/>
          </a:bodyPr>
          <a:lstStyle>
            <a:lvl1pPr marL="457200" lvl="0" indent="-228600" algn="l">
              <a:lnSpc>
                <a:spcPct val="100000"/>
              </a:lnSpc>
              <a:spcBef>
                <a:spcPts val="1200"/>
              </a:spcBef>
              <a:spcAft>
                <a:spcPts val="0"/>
              </a:spcAft>
              <a:buClr>
                <a:schemeClr val="lt1"/>
              </a:buClr>
              <a:buSzPts val="1600"/>
              <a:buNone/>
              <a:defRPr sz="1600">
                <a:solidFill>
                  <a:schemeClr val="lt1"/>
                </a:solidFill>
              </a:defRPr>
            </a:lvl1pPr>
            <a:lvl2pPr marL="914400" lvl="1" indent="-330200" algn="l">
              <a:lnSpc>
                <a:spcPct val="100000"/>
              </a:lnSpc>
              <a:spcBef>
                <a:spcPts val="1200"/>
              </a:spcBef>
              <a:spcAft>
                <a:spcPts val="0"/>
              </a:spcAft>
              <a:buClr>
                <a:schemeClr val="lt1"/>
              </a:buClr>
              <a:buSzPts val="1600"/>
              <a:buFont typeface="Arial"/>
              <a:buChar char="•"/>
              <a:defRPr sz="1600">
                <a:solidFill>
                  <a:schemeClr val="lt1"/>
                </a:solidFill>
              </a:defRPr>
            </a:lvl2pPr>
            <a:lvl3pPr marL="1371600" lvl="2" indent="-330200" algn="l">
              <a:lnSpc>
                <a:spcPct val="100000"/>
              </a:lnSpc>
              <a:spcBef>
                <a:spcPts val="300"/>
              </a:spcBef>
              <a:spcAft>
                <a:spcPts val="0"/>
              </a:spcAft>
              <a:buClr>
                <a:schemeClr val="lt1"/>
              </a:buClr>
              <a:buSzPts val="1600"/>
              <a:buChar char="–"/>
              <a:defRPr sz="1600">
                <a:solidFill>
                  <a:schemeClr val="lt1"/>
                </a:solidFill>
              </a:defRPr>
            </a:lvl3pPr>
            <a:lvl4pPr marL="1828800" lvl="3" indent="-330200" algn="l">
              <a:lnSpc>
                <a:spcPct val="100000"/>
              </a:lnSpc>
              <a:spcBef>
                <a:spcPts val="300"/>
              </a:spcBef>
              <a:spcAft>
                <a:spcPts val="0"/>
              </a:spcAft>
              <a:buClr>
                <a:schemeClr val="lt1"/>
              </a:buClr>
              <a:buSzPts val="1600"/>
              <a:buChar char="–"/>
              <a:defRPr sz="1600">
                <a:solidFill>
                  <a:schemeClr val="lt1"/>
                </a:solidFill>
              </a:defRPr>
            </a:lvl4pPr>
            <a:lvl5pPr marL="2286000" lvl="4" indent="-330200" algn="l">
              <a:lnSpc>
                <a:spcPct val="100000"/>
              </a:lnSpc>
              <a:spcBef>
                <a:spcPts val="300"/>
              </a:spcBef>
              <a:spcAft>
                <a:spcPts val="0"/>
              </a:spcAft>
              <a:buClr>
                <a:schemeClr val="lt1"/>
              </a:buClr>
              <a:buSzPts val="1600"/>
              <a:buChar char="–"/>
              <a:defRPr sz="1600">
                <a:solidFill>
                  <a:schemeClr val="lt1"/>
                </a:solidFill>
              </a:defRPr>
            </a:lvl5pPr>
            <a:lvl6pPr marL="2743200" lvl="5" indent="-330200" algn="l">
              <a:lnSpc>
                <a:spcPct val="100000"/>
              </a:lnSpc>
              <a:spcBef>
                <a:spcPts val="300"/>
              </a:spcBef>
              <a:spcAft>
                <a:spcPts val="0"/>
              </a:spcAft>
              <a:buClr>
                <a:schemeClr val="lt1"/>
              </a:buClr>
              <a:buSzPts val="1600"/>
              <a:buChar char="–"/>
              <a:defRPr sz="1600">
                <a:solidFill>
                  <a:schemeClr val="lt1"/>
                </a:solidFill>
              </a:defRPr>
            </a:lvl6pPr>
            <a:lvl7pPr marL="3200400" lvl="6" indent="-330200" algn="l">
              <a:lnSpc>
                <a:spcPct val="100000"/>
              </a:lnSpc>
              <a:spcBef>
                <a:spcPts val="300"/>
              </a:spcBef>
              <a:spcAft>
                <a:spcPts val="0"/>
              </a:spcAft>
              <a:buClr>
                <a:schemeClr val="lt1"/>
              </a:buClr>
              <a:buSzPts val="1600"/>
              <a:buChar char="–"/>
              <a:defRPr sz="1600">
                <a:solidFill>
                  <a:schemeClr val="lt1"/>
                </a:solidFill>
              </a:defRPr>
            </a:lvl7pPr>
            <a:lvl8pPr marL="3657600" lvl="7" indent="-330200" algn="l">
              <a:lnSpc>
                <a:spcPct val="100000"/>
              </a:lnSpc>
              <a:spcBef>
                <a:spcPts val="300"/>
              </a:spcBef>
              <a:spcAft>
                <a:spcPts val="0"/>
              </a:spcAft>
              <a:buClr>
                <a:schemeClr val="lt1"/>
              </a:buClr>
              <a:buSzPts val="1600"/>
              <a:buChar char="–"/>
              <a:defRPr sz="1600">
                <a:solidFill>
                  <a:schemeClr val="lt1"/>
                </a:solidFill>
              </a:defRPr>
            </a:lvl8pPr>
            <a:lvl9pPr marL="4114800" lvl="8" indent="-330200" algn="l">
              <a:lnSpc>
                <a:spcPct val="100000"/>
              </a:lnSpc>
              <a:spcBef>
                <a:spcPts val="300"/>
              </a:spcBef>
              <a:spcAft>
                <a:spcPts val="0"/>
              </a:spcAft>
              <a:buClr>
                <a:schemeClr val="lt1"/>
              </a:buClr>
              <a:buSzPts val="1600"/>
              <a:buChar char="–"/>
              <a:defRPr sz="1600">
                <a:solidFill>
                  <a:schemeClr val="lt1"/>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ext Cluster 02">
  <p:cSld name="Text Cluster 02">
    <p:spTree>
      <p:nvGrpSpPr>
        <p:cNvPr id="1" name="Shape 386"/>
        <p:cNvGrpSpPr/>
        <p:nvPr/>
      </p:nvGrpSpPr>
      <p:grpSpPr>
        <a:xfrm>
          <a:off x="0" y="0"/>
          <a:ext cx="0" cy="0"/>
          <a:chOff x="0" y="0"/>
          <a:chExt cx="0" cy="0"/>
        </a:xfrm>
      </p:grpSpPr>
      <p:sp>
        <p:nvSpPr>
          <p:cNvPr id="387" name="Google Shape;387;p48"/>
          <p:cNvSpPr txBox="1">
            <a:spLocks noGrp="1"/>
          </p:cNvSpPr>
          <p:nvPr>
            <p:ph type="title"/>
          </p:nvPr>
        </p:nvSpPr>
        <p:spPr>
          <a:xfrm>
            <a:off x="365760" y="365760"/>
            <a:ext cx="7205471" cy="9144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8" name="Google Shape;388;p48"/>
          <p:cNvSpPr txBox="1">
            <a:spLocks noGrp="1"/>
          </p:cNvSpPr>
          <p:nvPr>
            <p:ph type="body" idx="1"/>
          </p:nvPr>
        </p:nvSpPr>
        <p:spPr>
          <a:xfrm>
            <a:off x="7708392" y="365760"/>
            <a:ext cx="4114800" cy="4114800"/>
          </a:xfrm>
          <a:prstGeom prst="rect">
            <a:avLst/>
          </a:prstGeom>
          <a:solidFill>
            <a:srgbClr val="003C51"/>
          </a:solidFill>
          <a:ln>
            <a:noFill/>
          </a:ln>
        </p:spPr>
        <p:txBody>
          <a:bodyPr spcFirstLastPara="1" wrap="square" lIns="274300" tIns="274300" rIns="182875" bIns="182875" anchor="t" anchorCtr="0">
            <a:noAutofit/>
          </a:bodyPr>
          <a:lstStyle>
            <a:lvl1pPr marL="457200" lvl="0" indent="-228600" algn="l">
              <a:lnSpc>
                <a:spcPct val="100000"/>
              </a:lnSpc>
              <a:spcBef>
                <a:spcPts val="1200"/>
              </a:spcBef>
              <a:spcAft>
                <a:spcPts val="0"/>
              </a:spcAft>
              <a:buClr>
                <a:schemeClr val="lt1"/>
              </a:buClr>
              <a:buSzPts val="1600"/>
              <a:buNone/>
              <a:defRPr sz="1600">
                <a:solidFill>
                  <a:schemeClr val="lt1"/>
                </a:solidFill>
              </a:defRPr>
            </a:lvl1pPr>
            <a:lvl2pPr marL="914400" lvl="1" indent="-330200" algn="l">
              <a:lnSpc>
                <a:spcPct val="100000"/>
              </a:lnSpc>
              <a:spcBef>
                <a:spcPts val="1200"/>
              </a:spcBef>
              <a:spcAft>
                <a:spcPts val="0"/>
              </a:spcAft>
              <a:buClr>
                <a:schemeClr val="lt1"/>
              </a:buClr>
              <a:buSzPts val="1600"/>
              <a:buFont typeface="Arial"/>
              <a:buChar char="•"/>
              <a:defRPr sz="1600">
                <a:solidFill>
                  <a:schemeClr val="lt1"/>
                </a:solidFill>
              </a:defRPr>
            </a:lvl2pPr>
            <a:lvl3pPr marL="1371600" lvl="2" indent="-330200" algn="l">
              <a:lnSpc>
                <a:spcPct val="100000"/>
              </a:lnSpc>
              <a:spcBef>
                <a:spcPts val="300"/>
              </a:spcBef>
              <a:spcAft>
                <a:spcPts val="0"/>
              </a:spcAft>
              <a:buClr>
                <a:schemeClr val="lt1"/>
              </a:buClr>
              <a:buSzPts val="1600"/>
              <a:buChar char="–"/>
              <a:defRPr sz="1600">
                <a:solidFill>
                  <a:schemeClr val="lt1"/>
                </a:solidFill>
              </a:defRPr>
            </a:lvl3pPr>
            <a:lvl4pPr marL="1828800" lvl="3" indent="-330200" algn="l">
              <a:lnSpc>
                <a:spcPct val="100000"/>
              </a:lnSpc>
              <a:spcBef>
                <a:spcPts val="300"/>
              </a:spcBef>
              <a:spcAft>
                <a:spcPts val="0"/>
              </a:spcAft>
              <a:buClr>
                <a:schemeClr val="lt1"/>
              </a:buClr>
              <a:buSzPts val="1600"/>
              <a:buChar char="–"/>
              <a:defRPr sz="1600">
                <a:solidFill>
                  <a:schemeClr val="lt1"/>
                </a:solidFill>
              </a:defRPr>
            </a:lvl4pPr>
            <a:lvl5pPr marL="2286000" lvl="4" indent="-330200" algn="l">
              <a:lnSpc>
                <a:spcPct val="100000"/>
              </a:lnSpc>
              <a:spcBef>
                <a:spcPts val="300"/>
              </a:spcBef>
              <a:spcAft>
                <a:spcPts val="0"/>
              </a:spcAft>
              <a:buClr>
                <a:schemeClr val="lt1"/>
              </a:buClr>
              <a:buSzPts val="1600"/>
              <a:buChar char="–"/>
              <a:defRPr sz="1600">
                <a:solidFill>
                  <a:schemeClr val="lt1"/>
                </a:solidFill>
              </a:defRPr>
            </a:lvl5pPr>
            <a:lvl6pPr marL="2743200" lvl="5" indent="-330200" algn="l">
              <a:lnSpc>
                <a:spcPct val="100000"/>
              </a:lnSpc>
              <a:spcBef>
                <a:spcPts val="300"/>
              </a:spcBef>
              <a:spcAft>
                <a:spcPts val="0"/>
              </a:spcAft>
              <a:buClr>
                <a:schemeClr val="lt1"/>
              </a:buClr>
              <a:buSzPts val="1600"/>
              <a:buChar char="–"/>
              <a:defRPr sz="1600">
                <a:solidFill>
                  <a:schemeClr val="lt1"/>
                </a:solidFill>
              </a:defRPr>
            </a:lvl6pPr>
            <a:lvl7pPr marL="3200400" lvl="6" indent="-330200" algn="l">
              <a:lnSpc>
                <a:spcPct val="100000"/>
              </a:lnSpc>
              <a:spcBef>
                <a:spcPts val="300"/>
              </a:spcBef>
              <a:spcAft>
                <a:spcPts val="0"/>
              </a:spcAft>
              <a:buClr>
                <a:schemeClr val="lt1"/>
              </a:buClr>
              <a:buSzPts val="1600"/>
              <a:buChar char="–"/>
              <a:defRPr sz="1600">
                <a:solidFill>
                  <a:schemeClr val="lt1"/>
                </a:solidFill>
              </a:defRPr>
            </a:lvl7pPr>
            <a:lvl8pPr marL="3657600" lvl="7" indent="-330200" algn="l">
              <a:lnSpc>
                <a:spcPct val="100000"/>
              </a:lnSpc>
              <a:spcBef>
                <a:spcPts val="300"/>
              </a:spcBef>
              <a:spcAft>
                <a:spcPts val="0"/>
              </a:spcAft>
              <a:buClr>
                <a:schemeClr val="lt1"/>
              </a:buClr>
              <a:buSzPts val="1600"/>
              <a:buChar char="–"/>
              <a:defRPr sz="1600">
                <a:solidFill>
                  <a:schemeClr val="lt1"/>
                </a:solidFill>
              </a:defRPr>
            </a:lvl8pPr>
            <a:lvl9pPr marL="4114800" lvl="8" indent="-330200" algn="l">
              <a:lnSpc>
                <a:spcPct val="100000"/>
              </a:lnSpc>
              <a:spcBef>
                <a:spcPts val="300"/>
              </a:spcBef>
              <a:spcAft>
                <a:spcPts val="0"/>
              </a:spcAft>
              <a:buClr>
                <a:schemeClr val="lt1"/>
              </a:buClr>
              <a:buSzPts val="1600"/>
              <a:buChar char="–"/>
              <a:defRPr sz="1600">
                <a:solidFill>
                  <a:schemeClr val="lt1"/>
                </a:solidFill>
              </a:defRPr>
            </a:lvl9pPr>
          </a:lstStyle>
          <a:p>
            <a:endParaRPr/>
          </a:p>
        </p:txBody>
      </p:sp>
      <p:sp>
        <p:nvSpPr>
          <p:cNvPr id="389" name="Google Shape;389;p48"/>
          <p:cNvSpPr txBox="1">
            <a:spLocks noGrp="1"/>
          </p:cNvSpPr>
          <p:nvPr>
            <p:ph type="body" idx="2"/>
          </p:nvPr>
        </p:nvSpPr>
        <p:spPr>
          <a:xfrm>
            <a:off x="365758" y="1554480"/>
            <a:ext cx="4114800" cy="2194560"/>
          </a:xfrm>
          <a:prstGeom prst="rect">
            <a:avLst/>
          </a:prstGeom>
          <a:solidFill>
            <a:srgbClr val="881E87"/>
          </a:solidFill>
          <a:ln>
            <a:noFill/>
          </a:ln>
        </p:spPr>
        <p:txBody>
          <a:bodyPr spcFirstLastPara="1" wrap="square" lIns="274300" tIns="274300" rIns="182875" bIns="182875" anchor="t" anchorCtr="0">
            <a:noAutofit/>
          </a:bodyPr>
          <a:lstStyle>
            <a:lvl1pPr marL="457200" lvl="0" indent="-228600" algn="l">
              <a:lnSpc>
                <a:spcPct val="100000"/>
              </a:lnSpc>
              <a:spcBef>
                <a:spcPts val="1200"/>
              </a:spcBef>
              <a:spcAft>
                <a:spcPts val="0"/>
              </a:spcAft>
              <a:buClr>
                <a:schemeClr val="lt1"/>
              </a:buClr>
              <a:buSzPts val="1600"/>
              <a:buNone/>
              <a:defRPr sz="1600">
                <a:solidFill>
                  <a:schemeClr val="lt1"/>
                </a:solidFill>
              </a:defRPr>
            </a:lvl1pPr>
            <a:lvl2pPr marL="914400" lvl="1" indent="-330200" algn="l">
              <a:lnSpc>
                <a:spcPct val="100000"/>
              </a:lnSpc>
              <a:spcBef>
                <a:spcPts val="1200"/>
              </a:spcBef>
              <a:spcAft>
                <a:spcPts val="0"/>
              </a:spcAft>
              <a:buClr>
                <a:schemeClr val="lt1"/>
              </a:buClr>
              <a:buSzPts val="1600"/>
              <a:buFont typeface="Arial"/>
              <a:buChar char="•"/>
              <a:defRPr sz="1600">
                <a:solidFill>
                  <a:schemeClr val="lt1"/>
                </a:solidFill>
              </a:defRPr>
            </a:lvl2pPr>
            <a:lvl3pPr marL="1371600" lvl="2" indent="-330200" algn="l">
              <a:lnSpc>
                <a:spcPct val="100000"/>
              </a:lnSpc>
              <a:spcBef>
                <a:spcPts val="300"/>
              </a:spcBef>
              <a:spcAft>
                <a:spcPts val="0"/>
              </a:spcAft>
              <a:buClr>
                <a:schemeClr val="lt1"/>
              </a:buClr>
              <a:buSzPts val="1600"/>
              <a:buChar char="–"/>
              <a:defRPr sz="1600">
                <a:solidFill>
                  <a:schemeClr val="lt1"/>
                </a:solidFill>
              </a:defRPr>
            </a:lvl3pPr>
            <a:lvl4pPr marL="1828800" lvl="3" indent="-330200" algn="l">
              <a:lnSpc>
                <a:spcPct val="100000"/>
              </a:lnSpc>
              <a:spcBef>
                <a:spcPts val="300"/>
              </a:spcBef>
              <a:spcAft>
                <a:spcPts val="0"/>
              </a:spcAft>
              <a:buClr>
                <a:schemeClr val="lt1"/>
              </a:buClr>
              <a:buSzPts val="1600"/>
              <a:buChar char="–"/>
              <a:defRPr sz="1600">
                <a:solidFill>
                  <a:schemeClr val="lt1"/>
                </a:solidFill>
              </a:defRPr>
            </a:lvl4pPr>
            <a:lvl5pPr marL="2286000" lvl="4" indent="-330200" algn="l">
              <a:lnSpc>
                <a:spcPct val="100000"/>
              </a:lnSpc>
              <a:spcBef>
                <a:spcPts val="300"/>
              </a:spcBef>
              <a:spcAft>
                <a:spcPts val="0"/>
              </a:spcAft>
              <a:buClr>
                <a:schemeClr val="lt1"/>
              </a:buClr>
              <a:buSzPts val="1600"/>
              <a:buChar char="–"/>
              <a:defRPr sz="1600">
                <a:solidFill>
                  <a:schemeClr val="lt1"/>
                </a:solidFill>
              </a:defRPr>
            </a:lvl5pPr>
            <a:lvl6pPr marL="2743200" lvl="5" indent="-330200" algn="l">
              <a:lnSpc>
                <a:spcPct val="100000"/>
              </a:lnSpc>
              <a:spcBef>
                <a:spcPts val="300"/>
              </a:spcBef>
              <a:spcAft>
                <a:spcPts val="0"/>
              </a:spcAft>
              <a:buClr>
                <a:schemeClr val="lt1"/>
              </a:buClr>
              <a:buSzPts val="1600"/>
              <a:buChar char="–"/>
              <a:defRPr sz="1600">
                <a:solidFill>
                  <a:schemeClr val="lt1"/>
                </a:solidFill>
              </a:defRPr>
            </a:lvl6pPr>
            <a:lvl7pPr marL="3200400" lvl="6" indent="-330200" algn="l">
              <a:lnSpc>
                <a:spcPct val="100000"/>
              </a:lnSpc>
              <a:spcBef>
                <a:spcPts val="300"/>
              </a:spcBef>
              <a:spcAft>
                <a:spcPts val="0"/>
              </a:spcAft>
              <a:buClr>
                <a:schemeClr val="lt1"/>
              </a:buClr>
              <a:buSzPts val="1600"/>
              <a:buChar char="–"/>
              <a:defRPr sz="1600">
                <a:solidFill>
                  <a:schemeClr val="lt1"/>
                </a:solidFill>
              </a:defRPr>
            </a:lvl7pPr>
            <a:lvl8pPr marL="3657600" lvl="7" indent="-330200" algn="l">
              <a:lnSpc>
                <a:spcPct val="100000"/>
              </a:lnSpc>
              <a:spcBef>
                <a:spcPts val="300"/>
              </a:spcBef>
              <a:spcAft>
                <a:spcPts val="0"/>
              </a:spcAft>
              <a:buClr>
                <a:schemeClr val="lt1"/>
              </a:buClr>
              <a:buSzPts val="1600"/>
              <a:buChar char="–"/>
              <a:defRPr sz="1600">
                <a:solidFill>
                  <a:schemeClr val="lt1"/>
                </a:solidFill>
              </a:defRPr>
            </a:lvl8pPr>
            <a:lvl9pPr marL="4114800" lvl="8" indent="-330200" algn="l">
              <a:lnSpc>
                <a:spcPct val="100000"/>
              </a:lnSpc>
              <a:spcBef>
                <a:spcPts val="300"/>
              </a:spcBef>
              <a:spcAft>
                <a:spcPts val="0"/>
              </a:spcAft>
              <a:buClr>
                <a:schemeClr val="lt1"/>
              </a:buClr>
              <a:buSzPts val="1600"/>
              <a:buChar char="–"/>
              <a:defRPr sz="1600">
                <a:solidFill>
                  <a:schemeClr val="lt1"/>
                </a:solidFill>
              </a:defRPr>
            </a:lvl9pPr>
          </a:lstStyle>
          <a:p>
            <a:endParaRPr/>
          </a:p>
        </p:txBody>
      </p:sp>
      <p:sp>
        <p:nvSpPr>
          <p:cNvPr id="390" name="Google Shape;390;p48"/>
          <p:cNvSpPr txBox="1">
            <a:spLocks noGrp="1"/>
          </p:cNvSpPr>
          <p:nvPr>
            <p:ph type="body" idx="3"/>
          </p:nvPr>
        </p:nvSpPr>
        <p:spPr>
          <a:xfrm>
            <a:off x="4617719" y="2103118"/>
            <a:ext cx="2953512" cy="3246120"/>
          </a:xfrm>
          <a:prstGeom prst="rect">
            <a:avLst/>
          </a:prstGeom>
          <a:solidFill>
            <a:srgbClr val="006E74"/>
          </a:solidFill>
          <a:ln>
            <a:noFill/>
          </a:ln>
        </p:spPr>
        <p:txBody>
          <a:bodyPr spcFirstLastPara="1" wrap="square" lIns="274300" tIns="274300" rIns="182875" bIns="182875" anchor="t" anchorCtr="0">
            <a:noAutofit/>
          </a:bodyPr>
          <a:lstStyle>
            <a:lvl1pPr marL="457200" lvl="0" indent="-228600" algn="l">
              <a:lnSpc>
                <a:spcPct val="100000"/>
              </a:lnSpc>
              <a:spcBef>
                <a:spcPts val="1200"/>
              </a:spcBef>
              <a:spcAft>
                <a:spcPts val="0"/>
              </a:spcAft>
              <a:buClr>
                <a:schemeClr val="lt1"/>
              </a:buClr>
              <a:buSzPts val="1600"/>
              <a:buNone/>
              <a:defRPr sz="1600">
                <a:solidFill>
                  <a:schemeClr val="lt1"/>
                </a:solidFill>
              </a:defRPr>
            </a:lvl1pPr>
            <a:lvl2pPr marL="914400" lvl="1" indent="-330200" algn="l">
              <a:lnSpc>
                <a:spcPct val="100000"/>
              </a:lnSpc>
              <a:spcBef>
                <a:spcPts val="1200"/>
              </a:spcBef>
              <a:spcAft>
                <a:spcPts val="0"/>
              </a:spcAft>
              <a:buClr>
                <a:schemeClr val="lt1"/>
              </a:buClr>
              <a:buSzPts val="1600"/>
              <a:buFont typeface="Arial"/>
              <a:buChar char="•"/>
              <a:defRPr sz="1600">
                <a:solidFill>
                  <a:schemeClr val="lt1"/>
                </a:solidFill>
              </a:defRPr>
            </a:lvl2pPr>
            <a:lvl3pPr marL="1371600" lvl="2" indent="-330200" algn="l">
              <a:lnSpc>
                <a:spcPct val="100000"/>
              </a:lnSpc>
              <a:spcBef>
                <a:spcPts val="300"/>
              </a:spcBef>
              <a:spcAft>
                <a:spcPts val="0"/>
              </a:spcAft>
              <a:buClr>
                <a:schemeClr val="lt1"/>
              </a:buClr>
              <a:buSzPts val="1600"/>
              <a:buChar char="–"/>
              <a:defRPr sz="1600">
                <a:solidFill>
                  <a:schemeClr val="lt1"/>
                </a:solidFill>
              </a:defRPr>
            </a:lvl3pPr>
            <a:lvl4pPr marL="1828800" lvl="3" indent="-330200" algn="l">
              <a:lnSpc>
                <a:spcPct val="100000"/>
              </a:lnSpc>
              <a:spcBef>
                <a:spcPts val="300"/>
              </a:spcBef>
              <a:spcAft>
                <a:spcPts val="0"/>
              </a:spcAft>
              <a:buClr>
                <a:schemeClr val="lt1"/>
              </a:buClr>
              <a:buSzPts val="1600"/>
              <a:buChar char="–"/>
              <a:defRPr sz="1600">
                <a:solidFill>
                  <a:schemeClr val="lt1"/>
                </a:solidFill>
              </a:defRPr>
            </a:lvl4pPr>
            <a:lvl5pPr marL="2286000" lvl="4" indent="-330200" algn="l">
              <a:lnSpc>
                <a:spcPct val="100000"/>
              </a:lnSpc>
              <a:spcBef>
                <a:spcPts val="300"/>
              </a:spcBef>
              <a:spcAft>
                <a:spcPts val="0"/>
              </a:spcAft>
              <a:buClr>
                <a:schemeClr val="lt1"/>
              </a:buClr>
              <a:buSzPts val="1600"/>
              <a:buChar char="–"/>
              <a:defRPr sz="1600">
                <a:solidFill>
                  <a:schemeClr val="lt1"/>
                </a:solidFill>
              </a:defRPr>
            </a:lvl5pPr>
            <a:lvl6pPr marL="2743200" lvl="5" indent="-330200" algn="l">
              <a:lnSpc>
                <a:spcPct val="100000"/>
              </a:lnSpc>
              <a:spcBef>
                <a:spcPts val="300"/>
              </a:spcBef>
              <a:spcAft>
                <a:spcPts val="0"/>
              </a:spcAft>
              <a:buClr>
                <a:schemeClr val="lt1"/>
              </a:buClr>
              <a:buSzPts val="1600"/>
              <a:buChar char="–"/>
              <a:defRPr sz="1600">
                <a:solidFill>
                  <a:schemeClr val="lt1"/>
                </a:solidFill>
              </a:defRPr>
            </a:lvl6pPr>
            <a:lvl7pPr marL="3200400" lvl="6" indent="-330200" algn="l">
              <a:lnSpc>
                <a:spcPct val="100000"/>
              </a:lnSpc>
              <a:spcBef>
                <a:spcPts val="300"/>
              </a:spcBef>
              <a:spcAft>
                <a:spcPts val="0"/>
              </a:spcAft>
              <a:buClr>
                <a:schemeClr val="lt1"/>
              </a:buClr>
              <a:buSzPts val="1600"/>
              <a:buChar char="–"/>
              <a:defRPr sz="1600">
                <a:solidFill>
                  <a:schemeClr val="lt1"/>
                </a:solidFill>
              </a:defRPr>
            </a:lvl7pPr>
            <a:lvl8pPr marL="3657600" lvl="7" indent="-330200" algn="l">
              <a:lnSpc>
                <a:spcPct val="100000"/>
              </a:lnSpc>
              <a:spcBef>
                <a:spcPts val="300"/>
              </a:spcBef>
              <a:spcAft>
                <a:spcPts val="0"/>
              </a:spcAft>
              <a:buClr>
                <a:schemeClr val="lt1"/>
              </a:buClr>
              <a:buSzPts val="1600"/>
              <a:buChar char="–"/>
              <a:defRPr sz="1600">
                <a:solidFill>
                  <a:schemeClr val="lt1"/>
                </a:solidFill>
              </a:defRPr>
            </a:lvl8pPr>
            <a:lvl9pPr marL="4114800" lvl="8" indent="-330200" algn="l">
              <a:lnSpc>
                <a:spcPct val="100000"/>
              </a:lnSpc>
              <a:spcBef>
                <a:spcPts val="300"/>
              </a:spcBef>
              <a:spcAft>
                <a:spcPts val="0"/>
              </a:spcAft>
              <a:buClr>
                <a:schemeClr val="lt1"/>
              </a:buClr>
              <a:buSzPts val="1600"/>
              <a:buChar char="–"/>
              <a:defRPr sz="1600">
                <a:solidFill>
                  <a:schemeClr val="lt1"/>
                </a:solidFill>
              </a:defRPr>
            </a:lvl9pPr>
          </a:lstStyle>
          <a:p>
            <a:endParaRPr/>
          </a:p>
        </p:txBody>
      </p:sp>
      <p:sp>
        <p:nvSpPr>
          <p:cNvPr id="391" name="Google Shape;391;p48"/>
          <p:cNvSpPr txBox="1">
            <a:spLocks noGrp="1"/>
          </p:cNvSpPr>
          <p:nvPr>
            <p:ph type="body" idx="4"/>
          </p:nvPr>
        </p:nvSpPr>
        <p:spPr>
          <a:xfrm>
            <a:off x="7708392" y="4617720"/>
            <a:ext cx="2971800" cy="1463040"/>
          </a:xfrm>
          <a:prstGeom prst="rect">
            <a:avLst/>
          </a:prstGeom>
          <a:solidFill>
            <a:srgbClr val="0097AC"/>
          </a:solidFill>
          <a:ln>
            <a:noFill/>
          </a:ln>
        </p:spPr>
        <p:txBody>
          <a:bodyPr spcFirstLastPara="1" wrap="square" lIns="274300" tIns="274300" rIns="182875" bIns="182875" anchor="t" anchorCtr="0">
            <a:noAutofit/>
          </a:bodyPr>
          <a:lstStyle>
            <a:lvl1pPr marL="457200" lvl="0" indent="-228600" algn="l">
              <a:lnSpc>
                <a:spcPct val="100000"/>
              </a:lnSpc>
              <a:spcBef>
                <a:spcPts val="1200"/>
              </a:spcBef>
              <a:spcAft>
                <a:spcPts val="0"/>
              </a:spcAft>
              <a:buClr>
                <a:schemeClr val="lt1"/>
              </a:buClr>
              <a:buSzPts val="1600"/>
              <a:buNone/>
              <a:defRPr sz="1600">
                <a:solidFill>
                  <a:schemeClr val="lt1"/>
                </a:solidFill>
              </a:defRPr>
            </a:lvl1pPr>
            <a:lvl2pPr marL="914400" lvl="1" indent="-330200" algn="l">
              <a:lnSpc>
                <a:spcPct val="100000"/>
              </a:lnSpc>
              <a:spcBef>
                <a:spcPts val="1200"/>
              </a:spcBef>
              <a:spcAft>
                <a:spcPts val="0"/>
              </a:spcAft>
              <a:buClr>
                <a:schemeClr val="lt1"/>
              </a:buClr>
              <a:buSzPts val="1600"/>
              <a:buFont typeface="Arial"/>
              <a:buChar char="•"/>
              <a:defRPr sz="1600">
                <a:solidFill>
                  <a:schemeClr val="lt1"/>
                </a:solidFill>
              </a:defRPr>
            </a:lvl2pPr>
            <a:lvl3pPr marL="1371600" lvl="2" indent="-330200" algn="l">
              <a:lnSpc>
                <a:spcPct val="100000"/>
              </a:lnSpc>
              <a:spcBef>
                <a:spcPts val="300"/>
              </a:spcBef>
              <a:spcAft>
                <a:spcPts val="0"/>
              </a:spcAft>
              <a:buClr>
                <a:schemeClr val="lt1"/>
              </a:buClr>
              <a:buSzPts val="1600"/>
              <a:buChar char="–"/>
              <a:defRPr sz="1600">
                <a:solidFill>
                  <a:schemeClr val="lt1"/>
                </a:solidFill>
              </a:defRPr>
            </a:lvl3pPr>
            <a:lvl4pPr marL="1828800" lvl="3" indent="-330200" algn="l">
              <a:lnSpc>
                <a:spcPct val="100000"/>
              </a:lnSpc>
              <a:spcBef>
                <a:spcPts val="300"/>
              </a:spcBef>
              <a:spcAft>
                <a:spcPts val="0"/>
              </a:spcAft>
              <a:buClr>
                <a:schemeClr val="lt1"/>
              </a:buClr>
              <a:buSzPts val="1600"/>
              <a:buChar char="–"/>
              <a:defRPr sz="1600">
                <a:solidFill>
                  <a:schemeClr val="lt1"/>
                </a:solidFill>
              </a:defRPr>
            </a:lvl4pPr>
            <a:lvl5pPr marL="2286000" lvl="4" indent="-330200" algn="l">
              <a:lnSpc>
                <a:spcPct val="100000"/>
              </a:lnSpc>
              <a:spcBef>
                <a:spcPts val="300"/>
              </a:spcBef>
              <a:spcAft>
                <a:spcPts val="0"/>
              </a:spcAft>
              <a:buClr>
                <a:schemeClr val="lt1"/>
              </a:buClr>
              <a:buSzPts val="1600"/>
              <a:buChar char="–"/>
              <a:defRPr sz="1600">
                <a:solidFill>
                  <a:schemeClr val="lt1"/>
                </a:solidFill>
              </a:defRPr>
            </a:lvl5pPr>
            <a:lvl6pPr marL="2743200" lvl="5" indent="-330200" algn="l">
              <a:lnSpc>
                <a:spcPct val="100000"/>
              </a:lnSpc>
              <a:spcBef>
                <a:spcPts val="300"/>
              </a:spcBef>
              <a:spcAft>
                <a:spcPts val="0"/>
              </a:spcAft>
              <a:buClr>
                <a:schemeClr val="lt1"/>
              </a:buClr>
              <a:buSzPts val="1600"/>
              <a:buChar char="–"/>
              <a:defRPr sz="1600">
                <a:solidFill>
                  <a:schemeClr val="lt1"/>
                </a:solidFill>
              </a:defRPr>
            </a:lvl6pPr>
            <a:lvl7pPr marL="3200400" lvl="6" indent="-330200" algn="l">
              <a:lnSpc>
                <a:spcPct val="100000"/>
              </a:lnSpc>
              <a:spcBef>
                <a:spcPts val="300"/>
              </a:spcBef>
              <a:spcAft>
                <a:spcPts val="0"/>
              </a:spcAft>
              <a:buClr>
                <a:schemeClr val="lt1"/>
              </a:buClr>
              <a:buSzPts val="1600"/>
              <a:buChar char="–"/>
              <a:defRPr sz="1600">
                <a:solidFill>
                  <a:schemeClr val="lt1"/>
                </a:solidFill>
              </a:defRPr>
            </a:lvl7pPr>
            <a:lvl8pPr marL="3657600" lvl="7" indent="-330200" algn="l">
              <a:lnSpc>
                <a:spcPct val="100000"/>
              </a:lnSpc>
              <a:spcBef>
                <a:spcPts val="300"/>
              </a:spcBef>
              <a:spcAft>
                <a:spcPts val="0"/>
              </a:spcAft>
              <a:buClr>
                <a:schemeClr val="lt1"/>
              </a:buClr>
              <a:buSzPts val="1600"/>
              <a:buChar char="–"/>
              <a:defRPr sz="1600">
                <a:solidFill>
                  <a:schemeClr val="lt1"/>
                </a:solidFill>
              </a:defRPr>
            </a:lvl8pPr>
            <a:lvl9pPr marL="4114800" lvl="8" indent="-330200" algn="l">
              <a:lnSpc>
                <a:spcPct val="100000"/>
              </a:lnSpc>
              <a:spcBef>
                <a:spcPts val="300"/>
              </a:spcBef>
              <a:spcAft>
                <a:spcPts val="0"/>
              </a:spcAft>
              <a:buClr>
                <a:schemeClr val="lt1"/>
              </a:buClr>
              <a:buSzPts val="1600"/>
              <a:buChar char="–"/>
              <a:defRPr sz="1600">
                <a:solidFill>
                  <a:schemeClr val="lt1"/>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ree Quarters Sand">
  <p:cSld name="Three Quarters Sand">
    <p:bg>
      <p:bgPr>
        <a:blipFill>
          <a:blip r:embed="rId2">
            <a:alphaModFix/>
          </a:blip>
          <a:stretch>
            <a:fillRect/>
          </a:stretch>
        </a:blipFill>
        <a:effectLst/>
      </p:bgPr>
    </p:bg>
    <p:spTree>
      <p:nvGrpSpPr>
        <p:cNvPr id="1" name="Shape 392"/>
        <p:cNvGrpSpPr/>
        <p:nvPr/>
      </p:nvGrpSpPr>
      <p:grpSpPr>
        <a:xfrm>
          <a:off x="0" y="0"/>
          <a:ext cx="0" cy="0"/>
          <a:chOff x="0" y="0"/>
          <a:chExt cx="0" cy="0"/>
        </a:xfrm>
      </p:grpSpPr>
      <p:sp>
        <p:nvSpPr>
          <p:cNvPr id="393" name="Google Shape;393;p49"/>
          <p:cNvSpPr txBox="1">
            <a:spLocks noGrp="1"/>
          </p:cNvSpPr>
          <p:nvPr>
            <p:ph type="title"/>
          </p:nvPr>
        </p:nvSpPr>
        <p:spPr>
          <a:xfrm>
            <a:off x="365759" y="365760"/>
            <a:ext cx="8202168" cy="9144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4" name="Google Shape;394;p49"/>
          <p:cNvSpPr txBox="1">
            <a:spLocks noGrp="1"/>
          </p:cNvSpPr>
          <p:nvPr>
            <p:ph type="body" idx="1"/>
          </p:nvPr>
        </p:nvSpPr>
        <p:spPr>
          <a:xfrm>
            <a:off x="365760" y="1828800"/>
            <a:ext cx="8202168" cy="425196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dk1"/>
              </a:buClr>
              <a:buSzPts val="1800"/>
              <a:buChar char="•"/>
              <a:defRPr sz="1800"/>
            </a:lvl1pPr>
            <a:lvl2pPr marL="914400" lvl="1" indent="-342900" algn="l">
              <a:lnSpc>
                <a:spcPct val="100000"/>
              </a:lnSpc>
              <a:spcBef>
                <a:spcPts val="300"/>
              </a:spcBef>
              <a:spcAft>
                <a:spcPts val="0"/>
              </a:spcAft>
              <a:buClr>
                <a:schemeClr val="dk1"/>
              </a:buClr>
              <a:buSzPts val="1800"/>
              <a:buChar char="–"/>
              <a:defRPr sz="1800"/>
            </a:lvl2pPr>
            <a:lvl3pPr marL="1371600" lvl="2" indent="-342900" algn="l">
              <a:lnSpc>
                <a:spcPct val="100000"/>
              </a:lnSpc>
              <a:spcBef>
                <a:spcPts val="300"/>
              </a:spcBef>
              <a:spcAft>
                <a:spcPts val="0"/>
              </a:spcAft>
              <a:buClr>
                <a:schemeClr val="dk1"/>
              </a:buClr>
              <a:buSzPts val="1800"/>
              <a:buChar char="–"/>
              <a:defRPr sz="1800"/>
            </a:lvl3pPr>
            <a:lvl4pPr marL="1828800" lvl="3" indent="-342900" algn="l">
              <a:lnSpc>
                <a:spcPct val="100000"/>
              </a:lnSpc>
              <a:spcBef>
                <a:spcPts val="300"/>
              </a:spcBef>
              <a:spcAft>
                <a:spcPts val="0"/>
              </a:spcAft>
              <a:buClr>
                <a:schemeClr val="dk1"/>
              </a:buClr>
              <a:buSzPts val="1800"/>
              <a:buChar char="–"/>
              <a:defRPr sz="1800"/>
            </a:lvl4pPr>
            <a:lvl5pPr marL="2286000" lvl="4" indent="-342900" algn="l">
              <a:lnSpc>
                <a:spcPct val="100000"/>
              </a:lnSpc>
              <a:spcBef>
                <a:spcPts val="300"/>
              </a:spcBef>
              <a:spcAft>
                <a:spcPts val="0"/>
              </a:spcAft>
              <a:buClr>
                <a:schemeClr val="dk1"/>
              </a:buClr>
              <a:buSzPts val="1800"/>
              <a:buChar char="–"/>
              <a:defRPr sz="1800"/>
            </a:lvl5pPr>
            <a:lvl6pPr marL="2743200" lvl="5" indent="-342900" algn="l">
              <a:lnSpc>
                <a:spcPct val="100000"/>
              </a:lnSpc>
              <a:spcBef>
                <a:spcPts val="300"/>
              </a:spcBef>
              <a:spcAft>
                <a:spcPts val="0"/>
              </a:spcAft>
              <a:buClr>
                <a:schemeClr val="dk1"/>
              </a:buClr>
              <a:buSzPts val="1800"/>
              <a:buChar char="–"/>
              <a:defRPr sz="1800"/>
            </a:lvl6pPr>
            <a:lvl7pPr marL="3200400" lvl="6" indent="-342900" algn="l">
              <a:lnSpc>
                <a:spcPct val="100000"/>
              </a:lnSpc>
              <a:spcBef>
                <a:spcPts val="300"/>
              </a:spcBef>
              <a:spcAft>
                <a:spcPts val="0"/>
              </a:spcAft>
              <a:buClr>
                <a:schemeClr val="dk1"/>
              </a:buClr>
              <a:buSzPts val="1800"/>
              <a:buChar char="–"/>
              <a:defRPr sz="1800"/>
            </a:lvl7pPr>
            <a:lvl8pPr marL="3657600" lvl="7" indent="-342900" algn="l">
              <a:lnSpc>
                <a:spcPct val="100000"/>
              </a:lnSpc>
              <a:spcBef>
                <a:spcPts val="300"/>
              </a:spcBef>
              <a:spcAft>
                <a:spcPts val="0"/>
              </a:spcAft>
              <a:buClr>
                <a:schemeClr val="dk1"/>
              </a:buClr>
              <a:buSzPts val="1800"/>
              <a:buChar char="–"/>
              <a:defRPr sz="1800"/>
            </a:lvl8pPr>
            <a:lvl9pPr marL="4114800" lvl="8" indent="-342900" algn="l">
              <a:lnSpc>
                <a:spcPct val="100000"/>
              </a:lnSpc>
              <a:spcBef>
                <a:spcPts val="300"/>
              </a:spcBef>
              <a:spcAft>
                <a:spcPts val="0"/>
              </a:spcAft>
              <a:buClr>
                <a:schemeClr val="dk1"/>
              </a:buClr>
              <a:buSzPts val="1800"/>
              <a:buChar char="–"/>
              <a:defRPr sz="1800"/>
            </a:lvl9pPr>
          </a:lstStyle>
          <a:p>
            <a:endParaRPr/>
          </a:p>
        </p:txBody>
      </p:sp>
      <p:sp>
        <p:nvSpPr>
          <p:cNvPr id="395" name="Google Shape;395;p49"/>
          <p:cNvSpPr txBox="1">
            <a:spLocks noGrp="1"/>
          </p:cNvSpPr>
          <p:nvPr>
            <p:ph type="body" idx="2"/>
          </p:nvPr>
        </p:nvSpPr>
        <p:spPr>
          <a:xfrm>
            <a:off x="9188450" y="1828800"/>
            <a:ext cx="2633472" cy="4251960"/>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200"/>
              </a:spcBef>
              <a:spcAft>
                <a:spcPts val="0"/>
              </a:spcAft>
              <a:buClr>
                <a:schemeClr val="dk1"/>
              </a:buClr>
              <a:buSzPts val="1600"/>
              <a:buChar char="•"/>
              <a:defRPr sz="1600"/>
            </a:lvl1pPr>
            <a:lvl2pPr marL="914400" lvl="1" indent="-330200" algn="l">
              <a:lnSpc>
                <a:spcPct val="100000"/>
              </a:lnSpc>
              <a:spcBef>
                <a:spcPts val="300"/>
              </a:spcBef>
              <a:spcAft>
                <a:spcPts val="0"/>
              </a:spcAft>
              <a:buClr>
                <a:schemeClr val="dk1"/>
              </a:buClr>
              <a:buSzPts val="1600"/>
              <a:buChar char="–"/>
              <a:defRPr sz="1600"/>
            </a:lvl2pPr>
            <a:lvl3pPr marL="1371600" lvl="2" indent="-330200" algn="l">
              <a:lnSpc>
                <a:spcPct val="100000"/>
              </a:lnSpc>
              <a:spcBef>
                <a:spcPts val="300"/>
              </a:spcBef>
              <a:spcAft>
                <a:spcPts val="0"/>
              </a:spcAft>
              <a:buClr>
                <a:schemeClr val="dk1"/>
              </a:buClr>
              <a:buSzPts val="1600"/>
              <a:buChar char="–"/>
              <a:defRPr sz="1600"/>
            </a:lvl3pPr>
            <a:lvl4pPr marL="1828800" lvl="3" indent="-330200" algn="l">
              <a:lnSpc>
                <a:spcPct val="100000"/>
              </a:lnSpc>
              <a:spcBef>
                <a:spcPts val="300"/>
              </a:spcBef>
              <a:spcAft>
                <a:spcPts val="0"/>
              </a:spcAft>
              <a:buClr>
                <a:schemeClr val="dk1"/>
              </a:buClr>
              <a:buSzPts val="1600"/>
              <a:buChar char="–"/>
              <a:defRPr sz="1600"/>
            </a:lvl4pPr>
            <a:lvl5pPr marL="2286000" lvl="4" indent="-330200" algn="l">
              <a:lnSpc>
                <a:spcPct val="100000"/>
              </a:lnSpc>
              <a:spcBef>
                <a:spcPts val="300"/>
              </a:spcBef>
              <a:spcAft>
                <a:spcPts val="0"/>
              </a:spcAft>
              <a:buClr>
                <a:schemeClr val="dk1"/>
              </a:buClr>
              <a:buSzPts val="1600"/>
              <a:buChar char="–"/>
              <a:defRPr sz="1600"/>
            </a:lvl5pPr>
            <a:lvl6pPr marL="2743200" lvl="5" indent="-330200" algn="l">
              <a:lnSpc>
                <a:spcPct val="100000"/>
              </a:lnSpc>
              <a:spcBef>
                <a:spcPts val="300"/>
              </a:spcBef>
              <a:spcAft>
                <a:spcPts val="0"/>
              </a:spcAft>
              <a:buClr>
                <a:schemeClr val="dk1"/>
              </a:buClr>
              <a:buSzPts val="1600"/>
              <a:buChar char="–"/>
              <a:defRPr sz="1600"/>
            </a:lvl6pPr>
            <a:lvl7pPr marL="3200400" lvl="6" indent="-330200" algn="l">
              <a:lnSpc>
                <a:spcPct val="100000"/>
              </a:lnSpc>
              <a:spcBef>
                <a:spcPts val="300"/>
              </a:spcBef>
              <a:spcAft>
                <a:spcPts val="0"/>
              </a:spcAft>
              <a:buClr>
                <a:schemeClr val="dk1"/>
              </a:buClr>
              <a:buSzPts val="1600"/>
              <a:buChar char="–"/>
              <a:defRPr sz="1600"/>
            </a:lvl7pPr>
            <a:lvl8pPr marL="3657600" lvl="7" indent="-330200" algn="l">
              <a:lnSpc>
                <a:spcPct val="100000"/>
              </a:lnSpc>
              <a:spcBef>
                <a:spcPts val="300"/>
              </a:spcBef>
              <a:spcAft>
                <a:spcPts val="0"/>
              </a:spcAft>
              <a:buClr>
                <a:schemeClr val="dk1"/>
              </a:buClr>
              <a:buSzPts val="1600"/>
              <a:buChar char="–"/>
              <a:defRPr sz="1600"/>
            </a:lvl8pPr>
            <a:lvl9pPr marL="4114800" lvl="8" indent="-330200" algn="l">
              <a:lnSpc>
                <a:spcPct val="100000"/>
              </a:lnSpc>
              <a:spcBef>
                <a:spcPts val="300"/>
              </a:spcBef>
              <a:spcAft>
                <a:spcPts val="0"/>
              </a:spcAft>
              <a:buClr>
                <a:schemeClr val="dk1"/>
              </a:buClr>
              <a:buSzPts val="1600"/>
              <a:buChar char="–"/>
              <a:defRPr sz="16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5788">
          <p15:clr>
            <a:srgbClr val="FBAE40"/>
          </p15:clr>
        </p15:guide>
        <p15:guide id="2" orient="horz" pos="1152">
          <p15:clr>
            <a:srgbClr val="FBAE40"/>
          </p15:clr>
        </p15:guide>
        <p15:guide id="3" orient="horz" pos="3832">
          <p15:clr>
            <a:srgbClr val="FBAE40"/>
          </p15:clr>
        </p15:guide>
        <p15:guide id="4" orient="horz" pos="4148">
          <p15:clr>
            <a:srgbClr val="FBAE40"/>
          </p15:clr>
        </p15:guide>
        <p15:guide id="5" pos="540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hree Quarters Black">
  <p:cSld name="Three Quarters Black">
    <p:bg>
      <p:bgPr>
        <a:blipFill>
          <a:blip r:embed="rId2">
            <a:alphaModFix/>
          </a:blip>
          <a:stretch>
            <a:fillRect/>
          </a:stretch>
        </a:blipFill>
        <a:effectLst/>
      </p:bgPr>
    </p:bg>
    <p:spTree>
      <p:nvGrpSpPr>
        <p:cNvPr id="1" name="Shape 396"/>
        <p:cNvGrpSpPr/>
        <p:nvPr/>
      </p:nvGrpSpPr>
      <p:grpSpPr>
        <a:xfrm>
          <a:off x="0" y="0"/>
          <a:ext cx="0" cy="0"/>
          <a:chOff x="0" y="0"/>
          <a:chExt cx="0" cy="0"/>
        </a:xfrm>
      </p:grpSpPr>
      <p:sp>
        <p:nvSpPr>
          <p:cNvPr id="397" name="Google Shape;397;p50" descr="UST"/>
          <p:cNvSpPr/>
          <p:nvPr/>
        </p:nvSpPr>
        <p:spPr>
          <a:xfrm>
            <a:off x="365760" y="6238277"/>
            <a:ext cx="320040" cy="354090"/>
          </a:xfrm>
          <a:custGeom>
            <a:avLst/>
            <a:gdLst/>
            <a:ahLst/>
            <a:cxnLst/>
            <a:rect l="l" t="t" r="r" b="b"/>
            <a:pathLst>
              <a:path w="4000" h="4419" extrusionOk="0">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8" name="Google Shape;398;p50"/>
          <p:cNvSpPr txBox="1">
            <a:spLocks noGrp="1"/>
          </p:cNvSpPr>
          <p:nvPr>
            <p:ph type="title"/>
          </p:nvPr>
        </p:nvSpPr>
        <p:spPr>
          <a:xfrm>
            <a:off x="365760" y="365760"/>
            <a:ext cx="8203819" cy="9144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32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9" name="Google Shape;399;p50"/>
          <p:cNvSpPr txBox="1">
            <a:spLocks noGrp="1"/>
          </p:cNvSpPr>
          <p:nvPr>
            <p:ph type="body" idx="1"/>
          </p:nvPr>
        </p:nvSpPr>
        <p:spPr>
          <a:xfrm>
            <a:off x="365759" y="1828800"/>
            <a:ext cx="8203819" cy="425196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lt1"/>
              </a:buClr>
              <a:buSzPts val="1800"/>
              <a:buChar char="•"/>
              <a:defRPr sz="1800">
                <a:solidFill>
                  <a:schemeClr val="lt1"/>
                </a:solidFill>
              </a:defRPr>
            </a:lvl1pPr>
            <a:lvl2pPr marL="914400" lvl="1" indent="-342900" algn="l">
              <a:lnSpc>
                <a:spcPct val="100000"/>
              </a:lnSpc>
              <a:spcBef>
                <a:spcPts val="300"/>
              </a:spcBef>
              <a:spcAft>
                <a:spcPts val="0"/>
              </a:spcAft>
              <a:buClr>
                <a:schemeClr val="lt1"/>
              </a:buClr>
              <a:buSzPts val="1800"/>
              <a:buChar char="–"/>
              <a:defRPr sz="1800">
                <a:solidFill>
                  <a:schemeClr val="lt1"/>
                </a:solidFill>
              </a:defRPr>
            </a:lvl2pPr>
            <a:lvl3pPr marL="1371600" lvl="2" indent="-342900" algn="l">
              <a:lnSpc>
                <a:spcPct val="100000"/>
              </a:lnSpc>
              <a:spcBef>
                <a:spcPts val="300"/>
              </a:spcBef>
              <a:spcAft>
                <a:spcPts val="0"/>
              </a:spcAft>
              <a:buClr>
                <a:schemeClr val="lt1"/>
              </a:buClr>
              <a:buSzPts val="1800"/>
              <a:buChar char="–"/>
              <a:defRPr sz="1800">
                <a:solidFill>
                  <a:schemeClr val="lt1"/>
                </a:solidFill>
              </a:defRPr>
            </a:lvl3pPr>
            <a:lvl4pPr marL="1828800" lvl="3" indent="-342900" algn="l">
              <a:lnSpc>
                <a:spcPct val="100000"/>
              </a:lnSpc>
              <a:spcBef>
                <a:spcPts val="300"/>
              </a:spcBef>
              <a:spcAft>
                <a:spcPts val="0"/>
              </a:spcAft>
              <a:buClr>
                <a:schemeClr val="lt1"/>
              </a:buClr>
              <a:buSzPts val="1800"/>
              <a:buChar char="–"/>
              <a:defRPr sz="1800">
                <a:solidFill>
                  <a:schemeClr val="lt1"/>
                </a:solidFill>
              </a:defRPr>
            </a:lvl4pPr>
            <a:lvl5pPr marL="2286000" lvl="4" indent="-342900" algn="l">
              <a:lnSpc>
                <a:spcPct val="100000"/>
              </a:lnSpc>
              <a:spcBef>
                <a:spcPts val="300"/>
              </a:spcBef>
              <a:spcAft>
                <a:spcPts val="0"/>
              </a:spcAft>
              <a:buClr>
                <a:schemeClr val="lt1"/>
              </a:buClr>
              <a:buSzPts val="1800"/>
              <a:buChar char="–"/>
              <a:defRPr sz="1800">
                <a:solidFill>
                  <a:schemeClr val="lt1"/>
                </a:solidFill>
              </a:defRPr>
            </a:lvl5pPr>
            <a:lvl6pPr marL="2743200" lvl="5" indent="-342900" algn="l">
              <a:lnSpc>
                <a:spcPct val="100000"/>
              </a:lnSpc>
              <a:spcBef>
                <a:spcPts val="300"/>
              </a:spcBef>
              <a:spcAft>
                <a:spcPts val="0"/>
              </a:spcAft>
              <a:buClr>
                <a:schemeClr val="lt1"/>
              </a:buClr>
              <a:buSzPts val="1800"/>
              <a:buChar char="–"/>
              <a:defRPr sz="1800">
                <a:solidFill>
                  <a:schemeClr val="lt1"/>
                </a:solidFill>
              </a:defRPr>
            </a:lvl6pPr>
            <a:lvl7pPr marL="3200400" lvl="6" indent="-342900" algn="l">
              <a:lnSpc>
                <a:spcPct val="100000"/>
              </a:lnSpc>
              <a:spcBef>
                <a:spcPts val="300"/>
              </a:spcBef>
              <a:spcAft>
                <a:spcPts val="0"/>
              </a:spcAft>
              <a:buClr>
                <a:schemeClr val="lt1"/>
              </a:buClr>
              <a:buSzPts val="1800"/>
              <a:buChar char="–"/>
              <a:defRPr sz="1800">
                <a:solidFill>
                  <a:schemeClr val="lt1"/>
                </a:solidFill>
              </a:defRPr>
            </a:lvl7pPr>
            <a:lvl8pPr marL="3657600" lvl="7" indent="-342900" algn="l">
              <a:lnSpc>
                <a:spcPct val="100000"/>
              </a:lnSpc>
              <a:spcBef>
                <a:spcPts val="300"/>
              </a:spcBef>
              <a:spcAft>
                <a:spcPts val="0"/>
              </a:spcAft>
              <a:buClr>
                <a:schemeClr val="lt1"/>
              </a:buClr>
              <a:buSzPts val="1800"/>
              <a:buChar char="–"/>
              <a:defRPr sz="1800">
                <a:solidFill>
                  <a:schemeClr val="lt1"/>
                </a:solidFill>
              </a:defRPr>
            </a:lvl8pPr>
            <a:lvl9pPr marL="4114800" lvl="8" indent="-342900" algn="l">
              <a:lnSpc>
                <a:spcPct val="100000"/>
              </a:lnSpc>
              <a:spcBef>
                <a:spcPts val="300"/>
              </a:spcBef>
              <a:spcAft>
                <a:spcPts val="0"/>
              </a:spcAft>
              <a:buClr>
                <a:schemeClr val="lt1"/>
              </a:buClr>
              <a:buSzPts val="1800"/>
              <a:buChar char="–"/>
              <a:defRPr sz="1800">
                <a:solidFill>
                  <a:schemeClr val="lt1"/>
                </a:solidFill>
              </a:defRPr>
            </a:lvl9pPr>
          </a:lstStyle>
          <a:p>
            <a:endParaRPr/>
          </a:p>
        </p:txBody>
      </p:sp>
      <p:sp>
        <p:nvSpPr>
          <p:cNvPr id="400" name="Google Shape;400;p50"/>
          <p:cNvSpPr txBox="1">
            <a:spLocks noGrp="1"/>
          </p:cNvSpPr>
          <p:nvPr>
            <p:ph type="body" idx="2"/>
          </p:nvPr>
        </p:nvSpPr>
        <p:spPr>
          <a:xfrm>
            <a:off x="9188450" y="1828800"/>
            <a:ext cx="2634742" cy="4251960"/>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200"/>
              </a:spcBef>
              <a:spcAft>
                <a:spcPts val="0"/>
              </a:spcAft>
              <a:buClr>
                <a:schemeClr val="dk1"/>
              </a:buClr>
              <a:buSzPts val="1600"/>
              <a:buChar char="•"/>
              <a:defRPr sz="1600">
                <a:solidFill>
                  <a:schemeClr val="dk1"/>
                </a:solidFill>
              </a:defRPr>
            </a:lvl1pPr>
            <a:lvl2pPr marL="914400" lvl="1" indent="-330200" algn="l">
              <a:lnSpc>
                <a:spcPct val="100000"/>
              </a:lnSpc>
              <a:spcBef>
                <a:spcPts val="300"/>
              </a:spcBef>
              <a:spcAft>
                <a:spcPts val="0"/>
              </a:spcAft>
              <a:buClr>
                <a:schemeClr val="dk1"/>
              </a:buClr>
              <a:buSzPts val="1600"/>
              <a:buChar char="–"/>
              <a:defRPr sz="1600">
                <a:solidFill>
                  <a:schemeClr val="dk1"/>
                </a:solidFill>
              </a:defRPr>
            </a:lvl2pPr>
            <a:lvl3pPr marL="1371600" lvl="2" indent="-330200" algn="l">
              <a:lnSpc>
                <a:spcPct val="100000"/>
              </a:lnSpc>
              <a:spcBef>
                <a:spcPts val="300"/>
              </a:spcBef>
              <a:spcAft>
                <a:spcPts val="0"/>
              </a:spcAft>
              <a:buClr>
                <a:schemeClr val="dk1"/>
              </a:buClr>
              <a:buSzPts val="1600"/>
              <a:buChar char="–"/>
              <a:defRPr sz="1600">
                <a:solidFill>
                  <a:schemeClr val="dk1"/>
                </a:solidFill>
              </a:defRPr>
            </a:lvl3pPr>
            <a:lvl4pPr marL="1828800" lvl="3" indent="-330200" algn="l">
              <a:lnSpc>
                <a:spcPct val="100000"/>
              </a:lnSpc>
              <a:spcBef>
                <a:spcPts val="300"/>
              </a:spcBef>
              <a:spcAft>
                <a:spcPts val="0"/>
              </a:spcAft>
              <a:buClr>
                <a:schemeClr val="dk1"/>
              </a:buClr>
              <a:buSzPts val="1600"/>
              <a:buChar char="–"/>
              <a:defRPr sz="1600">
                <a:solidFill>
                  <a:schemeClr val="dk1"/>
                </a:solidFill>
              </a:defRPr>
            </a:lvl4pPr>
            <a:lvl5pPr marL="2286000" lvl="4" indent="-330200" algn="l">
              <a:lnSpc>
                <a:spcPct val="100000"/>
              </a:lnSpc>
              <a:spcBef>
                <a:spcPts val="300"/>
              </a:spcBef>
              <a:spcAft>
                <a:spcPts val="0"/>
              </a:spcAft>
              <a:buClr>
                <a:schemeClr val="dk1"/>
              </a:buClr>
              <a:buSzPts val="1600"/>
              <a:buChar char="–"/>
              <a:defRPr sz="1600">
                <a:solidFill>
                  <a:schemeClr val="dk1"/>
                </a:solidFill>
              </a:defRPr>
            </a:lvl5pPr>
            <a:lvl6pPr marL="2743200" lvl="5" indent="-330200" algn="l">
              <a:lnSpc>
                <a:spcPct val="100000"/>
              </a:lnSpc>
              <a:spcBef>
                <a:spcPts val="300"/>
              </a:spcBef>
              <a:spcAft>
                <a:spcPts val="0"/>
              </a:spcAft>
              <a:buClr>
                <a:schemeClr val="dk1"/>
              </a:buClr>
              <a:buSzPts val="1600"/>
              <a:buChar char="–"/>
              <a:defRPr sz="1600">
                <a:solidFill>
                  <a:schemeClr val="dk1"/>
                </a:solidFill>
              </a:defRPr>
            </a:lvl6pPr>
            <a:lvl7pPr marL="3200400" lvl="6" indent="-330200" algn="l">
              <a:lnSpc>
                <a:spcPct val="100000"/>
              </a:lnSpc>
              <a:spcBef>
                <a:spcPts val="300"/>
              </a:spcBef>
              <a:spcAft>
                <a:spcPts val="0"/>
              </a:spcAft>
              <a:buClr>
                <a:schemeClr val="dk1"/>
              </a:buClr>
              <a:buSzPts val="1600"/>
              <a:buChar char="–"/>
              <a:defRPr sz="1600">
                <a:solidFill>
                  <a:schemeClr val="dk1"/>
                </a:solidFill>
              </a:defRPr>
            </a:lvl7pPr>
            <a:lvl8pPr marL="3657600" lvl="7" indent="-330200" algn="l">
              <a:lnSpc>
                <a:spcPct val="100000"/>
              </a:lnSpc>
              <a:spcBef>
                <a:spcPts val="300"/>
              </a:spcBef>
              <a:spcAft>
                <a:spcPts val="0"/>
              </a:spcAft>
              <a:buClr>
                <a:schemeClr val="dk1"/>
              </a:buClr>
              <a:buSzPts val="1600"/>
              <a:buChar char="–"/>
              <a:defRPr sz="1600">
                <a:solidFill>
                  <a:schemeClr val="dk1"/>
                </a:solidFill>
              </a:defRPr>
            </a:lvl8pPr>
            <a:lvl9pPr marL="4114800" lvl="8" indent="-330200" algn="l">
              <a:lnSpc>
                <a:spcPct val="100000"/>
              </a:lnSpc>
              <a:spcBef>
                <a:spcPts val="300"/>
              </a:spcBef>
              <a:spcAft>
                <a:spcPts val="0"/>
              </a:spcAft>
              <a:buClr>
                <a:schemeClr val="dk1"/>
              </a:buClr>
              <a:buSzPts val="1600"/>
              <a:buChar char="–"/>
              <a:defRPr sz="1600">
                <a:solidFill>
                  <a:schemeClr val="dk1"/>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5788">
          <p15:clr>
            <a:srgbClr val="FBAE40"/>
          </p15:clr>
        </p15:guide>
        <p15:guide id="2" orient="horz" pos="1152">
          <p15:clr>
            <a:srgbClr val="FBAE40"/>
          </p15:clr>
        </p15:guide>
        <p15:guide id="3" orient="horz" pos="3832">
          <p15:clr>
            <a:srgbClr val="FBAE40"/>
          </p15:clr>
        </p15:guide>
        <p15:guide id="4" orient="horz" pos="4148">
          <p15:clr>
            <a:srgbClr val="FBAE40"/>
          </p15:clr>
        </p15:guide>
        <p15:guide id="5" pos="540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 Sand">
  <p:cSld name="Section Header - Sand">
    <p:bg>
      <p:bgPr>
        <a:solidFill>
          <a:schemeClr val="lt1"/>
        </a:solidFill>
        <a:effectLst/>
      </p:bgPr>
    </p:bg>
    <p:spTree>
      <p:nvGrpSpPr>
        <p:cNvPr id="1" name="Shape 401"/>
        <p:cNvGrpSpPr/>
        <p:nvPr/>
      </p:nvGrpSpPr>
      <p:grpSpPr>
        <a:xfrm>
          <a:off x="0" y="0"/>
          <a:ext cx="0" cy="0"/>
          <a:chOff x="0" y="0"/>
          <a:chExt cx="0" cy="0"/>
        </a:xfrm>
      </p:grpSpPr>
      <p:sp>
        <p:nvSpPr>
          <p:cNvPr id="402" name="Google Shape;402;p51"/>
          <p:cNvSpPr/>
          <p:nvPr/>
        </p:nvSpPr>
        <p:spPr>
          <a:xfrm>
            <a:off x="758952" y="365124"/>
            <a:ext cx="11064240" cy="5810885"/>
          </a:xfrm>
          <a:prstGeom prst="rect">
            <a:avLst/>
          </a:prstGeom>
          <a:solidFill>
            <a:srgbClr val="ECECE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chemeClr val="dk1"/>
              </a:solidFill>
              <a:latin typeface="Arial"/>
              <a:ea typeface="Arial"/>
              <a:cs typeface="Arial"/>
              <a:sym typeface="Arial"/>
            </a:endParaRPr>
          </a:p>
        </p:txBody>
      </p:sp>
      <p:sp>
        <p:nvSpPr>
          <p:cNvPr id="403" name="Google Shape;403;p51"/>
          <p:cNvSpPr txBox="1">
            <a:spLocks noGrp="1"/>
          </p:cNvSpPr>
          <p:nvPr>
            <p:ph type="title"/>
          </p:nvPr>
        </p:nvSpPr>
        <p:spPr>
          <a:xfrm>
            <a:off x="1124712" y="731520"/>
            <a:ext cx="8503920" cy="210312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4800"/>
              <a:buFont typeface="Arial"/>
              <a:buNone/>
              <a:defRPr sz="4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4" name="Google Shape;404;p51"/>
          <p:cNvSpPr txBox="1">
            <a:spLocks noGrp="1"/>
          </p:cNvSpPr>
          <p:nvPr>
            <p:ph type="body" idx="1"/>
          </p:nvPr>
        </p:nvSpPr>
        <p:spPr>
          <a:xfrm>
            <a:off x="1124712" y="2971798"/>
            <a:ext cx="8505190" cy="3111501"/>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dk1"/>
              </a:buClr>
              <a:buSzPts val="1800"/>
              <a:buChar char="•"/>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100000"/>
              </a:lnSpc>
              <a:spcBef>
                <a:spcPts val="300"/>
              </a:spcBef>
              <a:spcAft>
                <a:spcPts val="0"/>
              </a:spcAft>
              <a:buClr>
                <a:schemeClr val="dk1"/>
              </a:buClr>
              <a:buSzPts val="1800"/>
              <a:buChar char="–"/>
              <a:defRPr/>
            </a:lvl6pPr>
            <a:lvl7pPr marL="3200400" lvl="6" indent="-342900" algn="l">
              <a:lnSpc>
                <a:spcPct val="100000"/>
              </a:lnSpc>
              <a:spcBef>
                <a:spcPts val="300"/>
              </a:spcBef>
              <a:spcAft>
                <a:spcPts val="0"/>
              </a:spcAft>
              <a:buClr>
                <a:schemeClr val="dk1"/>
              </a:buClr>
              <a:buSzPts val="1800"/>
              <a:buChar char="–"/>
              <a:defRPr/>
            </a:lvl7pPr>
            <a:lvl8pPr marL="3657600" lvl="7" indent="-342900" algn="l">
              <a:lnSpc>
                <a:spcPct val="100000"/>
              </a:lnSpc>
              <a:spcBef>
                <a:spcPts val="300"/>
              </a:spcBef>
              <a:spcAft>
                <a:spcPts val="0"/>
              </a:spcAft>
              <a:buClr>
                <a:schemeClr val="dk1"/>
              </a:buClr>
              <a:buSzPts val="1800"/>
              <a:buChar char="–"/>
              <a:defRPr/>
            </a:lvl8pPr>
            <a:lvl9pPr marL="4114800" lvl="8" indent="-342900" algn="l">
              <a:lnSpc>
                <a:spcPct val="100000"/>
              </a:lnSpc>
              <a:spcBef>
                <a:spcPts val="30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6066">
          <p15:clr>
            <a:srgbClr val="FBAE40"/>
          </p15:clr>
        </p15:guide>
        <p15:guide id="2" orient="horz" pos="3832">
          <p15:clr>
            <a:srgbClr val="FBAE40"/>
          </p15:clr>
        </p15:guide>
        <p15:guide id="3" orient="horz" pos="4148">
          <p15:clr>
            <a:srgbClr val="FBAE40"/>
          </p15:clr>
        </p15:guide>
        <p15:guide id="4" pos="70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2_Title Slide - Photo 01">
  <p:cSld name="2_Title Slide - Photo 01">
    <p:bg>
      <p:bgPr>
        <a:solidFill>
          <a:schemeClr val="lt1"/>
        </a:solidFill>
        <a:effectLst/>
      </p:bgPr>
    </p:bg>
    <p:spTree>
      <p:nvGrpSpPr>
        <p:cNvPr id="1" name="Shape 37"/>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4090">
          <p15:clr>
            <a:srgbClr val="FBAE40"/>
          </p15:clr>
        </p15:guide>
        <p15:guide id="2" pos="748">
          <p15:clr>
            <a:srgbClr val="FBAE40"/>
          </p15:clr>
        </p15:guide>
        <p15:guide id="3" pos="4192">
          <p15:clr>
            <a:srgbClr val="FBAE40"/>
          </p15:clr>
        </p15:guide>
        <p15:guide id="4" pos="4004">
          <p15:clr>
            <a:srgbClr val="FBAE40"/>
          </p15:clr>
        </p15:guide>
        <p15:guide id="5" orient="horz" pos="776">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rgbClr val="006E74"/>
        </a:solidFill>
        <a:effectLst/>
      </p:bgPr>
    </p:bg>
    <p:spTree>
      <p:nvGrpSpPr>
        <p:cNvPr id="1" name="Shape 405"/>
        <p:cNvGrpSpPr/>
        <p:nvPr/>
      </p:nvGrpSpPr>
      <p:grpSpPr>
        <a:xfrm>
          <a:off x="0" y="0"/>
          <a:ext cx="0" cy="0"/>
          <a:chOff x="0" y="0"/>
          <a:chExt cx="0" cy="0"/>
        </a:xfrm>
      </p:grpSpPr>
      <p:sp>
        <p:nvSpPr>
          <p:cNvPr id="406" name="Google Shape;406;p52"/>
          <p:cNvSpPr txBox="1">
            <a:spLocks noGrp="1"/>
          </p:cNvSpPr>
          <p:nvPr>
            <p:ph type="title"/>
          </p:nvPr>
        </p:nvSpPr>
        <p:spPr>
          <a:xfrm>
            <a:off x="365760" y="1737360"/>
            <a:ext cx="8503920" cy="210312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4800"/>
              <a:buFont typeface="Arial"/>
              <a:buNone/>
              <a:defRPr sz="4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7" name="Google Shape;407;p52"/>
          <p:cNvSpPr txBox="1">
            <a:spLocks noGrp="1"/>
          </p:cNvSpPr>
          <p:nvPr>
            <p:ph type="body" idx="1"/>
          </p:nvPr>
        </p:nvSpPr>
        <p:spPr>
          <a:xfrm>
            <a:off x="365760" y="4114800"/>
            <a:ext cx="8505190" cy="196850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lt1"/>
              </a:buClr>
              <a:buSzPts val="1800"/>
              <a:buChar char="•"/>
              <a:defRPr/>
            </a:lvl1pPr>
            <a:lvl2pPr marL="914400" lvl="1" indent="-342900" algn="l">
              <a:lnSpc>
                <a:spcPct val="100000"/>
              </a:lnSpc>
              <a:spcBef>
                <a:spcPts val="300"/>
              </a:spcBef>
              <a:spcAft>
                <a:spcPts val="0"/>
              </a:spcAft>
              <a:buClr>
                <a:schemeClr val="lt1"/>
              </a:buClr>
              <a:buSzPts val="1800"/>
              <a:buChar char="–"/>
              <a:defRPr/>
            </a:lvl2pPr>
            <a:lvl3pPr marL="1371600" lvl="2" indent="-342900" algn="l">
              <a:lnSpc>
                <a:spcPct val="100000"/>
              </a:lnSpc>
              <a:spcBef>
                <a:spcPts val="300"/>
              </a:spcBef>
              <a:spcAft>
                <a:spcPts val="0"/>
              </a:spcAft>
              <a:buClr>
                <a:schemeClr val="lt1"/>
              </a:buClr>
              <a:buSzPts val="1800"/>
              <a:buChar char="–"/>
              <a:defRPr/>
            </a:lvl3pPr>
            <a:lvl4pPr marL="1828800" lvl="3" indent="-342900" algn="l">
              <a:lnSpc>
                <a:spcPct val="100000"/>
              </a:lnSpc>
              <a:spcBef>
                <a:spcPts val="300"/>
              </a:spcBef>
              <a:spcAft>
                <a:spcPts val="0"/>
              </a:spcAft>
              <a:buClr>
                <a:schemeClr val="lt1"/>
              </a:buClr>
              <a:buSzPts val="1800"/>
              <a:buChar char="–"/>
              <a:defRPr/>
            </a:lvl4pPr>
            <a:lvl5pPr marL="2286000" lvl="4" indent="-342900" algn="l">
              <a:lnSpc>
                <a:spcPct val="100000"/>
              </a:lnSpc>
              <a:spcBef>
                <a:spcPts val="300"/>
              </a:spcBef>
              <a:spcAft>
                <a:spcPts val="0"/>
              </a:spcAft>
              <a:buClr>
                <a:schemeClr val="lt1"/>
              </a:buClr>
              <a:buSzPts val="1800"/>
              <a:buChar char="–"/>
              <a:defRPr/>
            </a:lvl5pPr>
            <a:lvl6pPr marL="2743200" lvl="5" indent="-342900" algn="l">
              <a:lnSpc>
                <a:spcPct val="100000"/>
              </a:lnSpc>
              <a:spcBef>
                <a:spcPts val="300"/>
              </a:spcBef>
              <a:spcAft>
                <a:spcPts val="0"/>
              </a:spcAft>
              <a:buClr>
                <a:schemeClr val="lt1"/>
              </a:buClr>
              <a:buSzPts val="1800"/>
              <a:buChar char="–"/>
              <a:defRPr/>
            </a:lvl6pPr>
            <a:lvl7pPr marL="3200400" lvl="6" indent="-342900" algn="l">
              <a:lnSpc>
                <a:spcPct val="100000"/>
              </a:lnSpc>
              <a:spcBef>
                <a:spcPts val="300"/>
              </a:spcBef>
              <a:spcAft>
                <a:spcPts val="0"/>
              </a:spcAft>
              <a:buClr>
                <a:schemeClr val="lt1"/>
              </a:buClr>
              <a:buSzPts val="1800"/>
              <a:buChar char="–"/>
              <a:defRPr/>
            </a:lvl7pPr>
            <a:lvl8pPr marL="3657600" lvl="7" indent="-342900" algn="l">
              <a:lnSpc>
                <a:spcPct val="100000"/>
              </a:lnSpc>
              <a:spcBef>
                <a:spcPts val="300"/>
              </a:spcBef>
              <a:spcAft>
                <a:spcPts val="0"/>
              </a:spcAft>
              <a:buClr>
                <a:schemeClr val="lt1"/>
              </a:buClr>
              <a:buSzPts val="1800"/>
              <a:buChar char="–"/>
              <a:defRPr/>
            </a:lvl8pPr>
            <a:lvl9pPr marL="4114800" lvl="8" indent="-342900" algn="l">
              <a:lnSpc>
                <a:spcPct val="100000"/>
              </a:lnSpc>
              <a:spcBef>
                <a:spcPts val="30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5588">
          <p15:clr>
            <a:srgbClr val="FBAE40"/>
          </p15:clr>
        </p15:guide>
        <p15:guide id="2" orient="horz" pos="3832">
          <p15:clr>
            <a:srgbClr val="FBAE40"/>
          </p15:clr>
        </p15:guide>
        <p15:guide id="3" orient="horz" pos="4148">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Light Teal">
  <p:cSld name="Section Header Light Teal">
    <p:bg>
      <p:bgPr>
        <a:solidFill>
          <a:schemeClr val="accent1"/>
        </a:solidFill>
        <a:effectLst/>
      </p:bgPr>
    </p:bg>
    <p:spTree>
      <p:nvGrpSpPr>
        <p:cNvPr id="1" name="Shape 408"/>
        <p:cNvGrpSpPr/>
        <p:nvPr/>
      </p:nvGrpSpPr>
      <p:grpSpPr>
        <a:xfrm>
          <a:off x="0" y="0"/>
          <a:ext cx="0" cy="0"/>
          <a:chOff x="0" y="0"/>
          <a:chExt cx="0" cy="0"/>
        </a:xfrm>
      </p:grpSpPr>
      <p:sp>
        <p:nvSpPr>
          <p:cNvPr id="409" name="Google Shape;409;p53"/>
          <p:cNvSpPr txBox="1">
            <a:spLocks noGrp="1"/>
          </p:cNvSpPr>
          <p:nvPr>
            <p:ph type="title"/>
          </p:nvPr>
        </p:nvSpPr>
        <p:spPr>
          <a:xfrm>
            <a:off x="365760" y="1737360"/>
            <a:ext cx="8503920" cy="210312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4800"/>
              <a:buFont typeface="Arial"/>
              <a:buNone/>
              <a:defRPr sz="4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0" name="Google Shape;410;p53"/>
          <p:cNvSpPr txBox="1">
            <a:spLocks noGrp="1"/>
          </p:cNvSpPr>
          <p:nvPr>
            <p:ph type="body" idx="1"/>
          </p:nvPr>
        </p:nvSpPr>
        <p:spPr>
          <a:xfrm>
            <a:off x="365760" y="4114800"/>
            <a:ext cx="8505190" cy="196850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lt1"/>
              </a:buClr>
              <a:buSzPts val="1800"/>
              <a:buChar char="•"/>
              <a:defRPr/>
            </a:lvl1pPr>
            <a:lvl2pPr marL="914400" lvl="1" indent="-342900" algn="l">
              <a:lnSpc>
                <a:spcPct val="100000"/>
              </a:lnSpc>
              <a:spcBef>
                <a:spcPts val="300"/>
              </a:spcBef>
              <a:spcAft>
                <a:spcPts val="0"/>
              </a:spcAft>
              <a:buClr>
                <a:schemeClr val="lt1"/>
              </a:buClr>
              <a:buSzPts val="1800"/>
              <a:buChar char="–"/>
              <a:defRPr/>
            </a:lvl2pPr>
            <a:lvl3pPr marL="1371600" lvl="2" indent="-342900" algn="l">
              <a:lnSpc>
                <a:spcPct val="100000"/>
              </a:lnSpc>
              <a:spcBef>
                <a:spcPts val="300"/>
              </a:spcBef>
              <a:spcAft>
                <a:spcPts val="0"/>
              </a:spcAft>
              <a:buClr>
                <a:schemeClr val="lt1"/>
              </a:buClr>
              <a:buSzPts val="1800"/>
              <a:buChar char="–"/>
              <a:defRPr/>
            </a:lvl3pPr>
            <a:lvl4pPr marL="1828800" lvl="3" indent="-342900" algn="l">
              <a:lnSpc>
                <a:spcPct val="100000"/>
              </a:lnSpc>
              <a:spcBef>
                <a:spcPts val="300"/>
              </a:spcBef>
              <a:spcAft>
                <a:spcPts val="0"/>
              </a:spcAft>
              <a:buClr>
                <a:schemeClr val="lt1"/>
              </a:buClr>
              <a:buSzPts val="1800"/>
              <a:buChar char="–"/>
              <a:defRPr/>
            </a:lvl4pPr>
            <a:lvl5pPr marL="2286000" lvl="4" indent="-342900" algn="l">
              <a:lnSpc>
                <a:spcPct val="100000"/>
              </a:lnSpc>
              <a:spcBef>
                <a:spcPts val="300"/>
              </a:spcBef>
              <a:spcAft>
                <a:spcPts val="0"/>
              </a:spcAft>
              <a:buClr>
                <a:schemeClr val="lt1"/>
              </a:buClr>
              <a:buSzPts val="1800"/>
              <a:buChar char="–"/>
              <a:defRPr/>
            </a:lvl5pPr>
            <a:lvl6pPr marL="2743200" lvl="5" indent="-342900" algn="l">
              <a:lnSpc>
                <a:spcPct val="100000"/>
              </a:lnSpc>
              <a:spcBef>
                <a:spcPts val="300"/>
              </a:spcBef>
              <a:spcAft>
                <a:spcPts val="0"/>
              </a:spcAft>
              <a:buClr>
                <a:schemeClr val="lt1"/>
              </a:buClr>
              <a:buSzPts val="1800"/>
              <a:buChar char="–"/>
              <a:defRPr/>
            </a:lvl6pPr>
            <a:lvl7pPr marL="3200400" lvl="6" indent="-342900" algn="l">
              <a:lnSpc>
                <a:spcPct val="100000"/>
              </a:lnSpc>
              <a:spcBef>
                <a:spcPts val="300"/>
              </a:spcBef>
              <a:spcAft>
                <a:spcPts val="0"/>
              </a:spcAft>
              <a:buClr>
                <a:schemeClr val="lt1"/>
              </a:buClr>
              <a:buSzPts val="1800"/>
              <a:buChar char="–"/>
              <a:defRPr/>
            </a:lvl7pPr>
            <a:lvl8pPr marL="3657600" lvl="7" indent="-342900" algn="l">
              <a:lnSpc>
                <a:spcPct val="100000"/>
              </a:lnSpc>
              <a:spcBef>
                <a:spcPts val="300"/>
              </a:spcBef>
              <a:spcAft>
                <a:spcPts val="0"/>
              </a:spcAft>
              <a:buClr>
                <a:schemeClr val="lt1"/>
              </a:buClr>
              <a:buSzPts val="1800"/>
              <a:buChar char="–"/>
              <a:defRPr/>
            </a:lvl8pPr>
            <a:lvl9pPr marL="4114800" lvl="8" indent="-342900" algn="l">
              <a:lnSpc>
                <a:spcPct val="100000"/>
              </a:lnSpc>
              <a:spcBef>
                <a:spcPts val="30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5588">
          <p15:clr>
            <a:srgbClr val="FBAE40"/>
          </p15:clr>
        </p15:guide>
        <p15:guide id="2" orient="horz" pos="3832">
          <p15:clr>
            <a:srgbClr val="FBAE40"/>
          </p15:clr>
        </p15:guide>
        <p15:guide id="3" orient="horz" pos="4148">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Black">
  <p:cSld name="Section Header Black">
    <p:bg>
      <p:bgPr>
        <a:solidFill>
          <a:schemeClr val="dk1"/>
        </a:solidFill>
        <a:effectLst/>
      </p:bgPr>
    </p:bg>
    <p:spTree>
      <p:nvGrpSpPr>
        <p:cNvPr id="1" name="Shape 411"/>
        <p:cNvGrpSpPr/>
        <p:nvPr/>
      </p:nvGrpSpPr>
      <p:grpSpPr>
        <a:xfrm>
          <a:off x="0" y="0"/>
          <a:ext cx="0" cy="0"/>
          <a:chOff x="0" y="0"/>
          <a:chExt cx="0" cy="0"/>
        </a:xfrm>
      </p:grpSpPr>
      <p:sp>
        <p:nvSpPr>
          <p:cNvPr id="412" name="Google Shape;412;p54"/>
          <p:cNvSpPr txBox="1">
            <a:spLocks noGrp="1"/>
          </p:cNvSpPr>
          <p:nvPr>
            <p:ph type="title"/>
          </p:nvPr>
        </p:nvSpPr>
        <p:spPr>
          <a:xfrm>
            <a:off x="365760" y="1737360"/>
            <a:ext cx="8503920" cy="210312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4800"/>
              <a:buFont typeface="Arial"/>
              <a:buNone/>
              <a:defRPr sz="4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3" name="Google Shape;413;p54"/>
          <p:cNvSpPr txBox="1">
            <a:spLocks noGrp="1"/>
          </p:cNvSpPr>
          <p:nvPr>
            <p:ph type="body" idx="1"/>
          </p:nvPr>
        </p:nvSpPr>
        <p:spPr>
          <a:xfrm>
            <a:off x="365760" y="4114800"/>
            <a:ext cx="8505190" cy="196850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lt1"/>
              </a:buClr>
              <a:buSzPts val="1800"/>
              <a:buChar char="•"/>
              <a:defRPr/>
            </a:lvl1pPr>
            <a:lvl2pPr marL="914400" lvl="1" indent="-342900" algn="l">
              <a:lnSpc>
                <a:spcPct val="100000"/>
              </a:lnSpc>
              <a:spcBef>
                <a:spcPts val="300"/>
              </a:spcBef>
              <a:spcAft>
                <a:spcPts val="0"/>
              </a:spcAft>
              <a:buClr>
                <a:schemeClr val="lt1"/>
              </a:buClr>
              <a:buSzPts val="1800"/>
              <a:buChar char="–"/>
              <a:defRPr/>
            </a:lvl2pPr>
            <a:lvl3pPr marL="1371600" lvl="2" indent="-342900" algn="l">
              <a:lnSpc>
                <a:spcPct val="100000"/>
              </a:lnSpc>
              <a:spcBef>
                <a:spcPts val="300"/>
              </a:spcBef>
              <a:spcAft>
                <a:spcPts val="0"/>
              </a:spcAft>
              <a:buClr>
                <a:schemeClr val="lt1"/>
              </a:buClr>
              <a:buSzPts val="1800"/>
              <a:buChar char="–"/>
              <a:defRPr/>
            </a:lvl3pPr>
            <a:lvl4pPr marL="1828800" lvl="3" indent="-342900" algn="l">
              <a:lnSpc>
                <a:spcPct val="100000"/>
              </a:lnSpc>
              <a:spcBef>
                <a:spcPts val="300"/>
              </a:spcBef>
              <a:spcAft>
                <a:spcPts val="0"/>
              </a:spcAft>
              <a:buClr>
                <a:schemeClr val="lt1"/>
              </a:buClr>
              <a:buSzPts val="1800"/>
              <a:buChar char="–"/>
              <a:defRPr/>
            </a:lvl4pPr>
            <a:lvl5pPr marL="2286000" lvl="4" indent="-342900" algn="l">
              <a:lnSpc>
                <a:spcPct val="100000"/>
              </a:lnSpc>
              <a:spcBef>
                <a:spcPts val="300"/>
              </a:spcBef>
              <a:spcAft>
                <a:spcPts val="0"/>
              </a:spcAft>
              <a:buClr>
                <a:schemeClr val="lt1"/>
              </a:buClr>
              <a:buSzPts val="1800"/>
              <a:buChar char="–"/>
              <a:defRPr/>
            </a:lvl5pPr>
            <a:lvl6pPr marL="2743200" lvl="5" indent="-342900" algn="l">
              <a:lnSpc>
                <a:spcPct val="100000"/>
              </a:lnSpc>
              <a:spcBef>
                <a:spcPts val="300"/>
              </a:spcBef>
              <a:spcAft>
                <a:spcPts val="0"/>
              </a:spcAft>
              <a:buClr>
                <a:schemeClr val="lt1"/>
              </a:buClr>
              <a:buSzPts val="1800"/>
              <a:buChar char="–"/>
              <a:defRPr/>
            </a:lvl6pPr>
            <a:lvl7pPr marL="3200400" lvl="6" indent="-342900" algn="l">
              <a:lnSpc>
                <a:spcPct val="100000"/>
              </a:lnSpc>
              <a:spcBef>
                <a:spcPts val="300"/>
              </a:spcBef>
              <a:spcAft>
                <a:spcPts val="0"/>
              </a:spcAft>
              <a:buClr>
                <a:schemeClr val="lt1"/>
              </a:buClr>
              <a:buSzPts val="1800"/>
              <a:buChar char="–"/>
              <a:defRPr/>
            </a:lvl7pPr>
            <a:lvl8pPr marL="3657600" lvl="7" indent="-342900" algn="l">
              <a:lnSpc>
                <a:spcPct val="100000"/>
              </a:lnSpc>
              <a:spcBef>
                <a:spcPts val="300"/>
              </a:spcBef>
              <a:spcAft>
                <a:spcPts val="0"/>
              </a:spcAft>
              <a:buClr>
                <a:schemeClr val="lt1"/>
              </a:buClr>
              <a:buSzPts val="1800"/>
              <a:buChar char="–"/>
              <a:defRPr/>
            </a:lvl8pPr>
            <a:lvl9pPr marL="4114800" lvl="8" indent="-342900" algn="l">
              <a:lnSpc>
                <a:spcPct val="100000"/>
              </a:lnSpc>
              <a:spcBef>
                <a:spcPts val="30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5588">
          <p15:clr>
            <a:srgbClr val="FBAE40"/>
          </p15:clr>
        </p15:guide>
        <p15:guide id="2" orient="horz" pos="3832">
          <p15:clr>
            <a:srgbClr val="FBAE40"/>
          </p15:clr>
        </p15:guide>
        <p15:guide id="3" orient="horz" pos="4148">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ection Header - Number">
  <p:cSld name="Section Header - Number">
    <p:bg>
      <p:bgPr>
        <a:solidFill>
          <a:srgbClr val="006E74"/>
        </a:solidFill>
        <a:effectLst/>
      </p:bgPr>
    </p:bg>
    <p:spTree>
      <p:nvGrpSpPr>
        <p:cNvPr id="1" name="Shape 414"/>
        <p:cNvGrpSpPr/>
        <p:nvPr/>
      </p:nvGrpSpPr>
      <p:grpSpPr>
        <a:xfrm>
          <a:off x="0" y="0"/>
          <a:ext cx="0" cy="0"/>
          <a:chOff x="0" y="0"/>
          <a:chExt cx="0" cy="0"/>
        </a:xfrm>
      </p:grpSpPr>
      <p:sp>
        <p:nvSpPr>
          <p:cNvPr id="415" name="Google Shape;415;p55"/>
          <p:cNvSpPr txBox="1">
            <a:spLocks noGrp="1"/>
          </p:cNvSpPr>
          <p:nvPr>
            <p:ph type="body" idx="1"/>
          </p:nvPr>
        </p:nvSpPr>
        <p:spPr>
          <a:xfrm>
            <a:off x="365759" y="2514600"/>
            <a:ext cx="1280160" cy="3568700"/>
          </a:xfrm>
          <a:prstGeom prst="rect">
            <a:avLst/>
          </a:prstGeom>
          <a:noFill/>
          <a:ln>
            <a:noFill/>
          </a:ln>
        </p:spPr>
        <p:txBody>
          <a:bodyPr spcFirstLastPara="1" wrap="square" lIns="0" tIns="0" rIns="0" bIns="0" anchor="t" anchorCtr="0">
            <a:noAutofit/>
          </a:bodyPr>
          <a:lstStyle>
            <a:lvl1pPr marL="457200" lvl="0" indent="-228600" algn="r">
              <a:lnSpc>
                <a:spcPct val="85000"/>
              </a:lnSpc>
              <a:spcBef>
                <a:spcPts val="0"/>
              </a:spcBef>
              <a:spcAft>
                <a:spcPts val="0"/>
              </a:spcAft>
              <a:buClr>
                <a:schemeClr val="lt1"/>
              </a:buClr>
              <a:buSzPts val="7200"/>
              <a:buFont typeface="Arial"/>
              <a:buNone/>
              <a:defRPr sz="7200"/>
            </a:lvl1pPr>
            <a:lvl2pPr marL="914400" lvl="1" indent="-228600" algn="r">
              <a:lnSpc>
                <a:spcPct val="85000"/>
              </a:lnSpc>
              <a:spcBef>
                <a:spcPts val="0"/>
              </a:spcBef>
              <a:spcAft>
                <a:spcPts val="0"/>
              </a:spcAft>
              <a:buClr>
                <a:schemeClr val="lt1"/>
              </a:buClr>
              <a:buSzPts val="7200"/>
              <a:buFont typeface="Arial"/>
              <a:buNone/>
              <a:defRPr sz="7200"/>
            </a:lvl2pPr>
            <a:lvl3pPr marL="1371600" lvl="2" indent="-228600" algn="r">
              <a:lnSpc>
                <a:spcPct val="85000"/>
              </a:lnSpc>
              <a:spcBef>
                <a:spcPts val="0"/>
              </a:spcBef>
              <a:spcAft>
                <a:spcPts val="0"/>
              </a:spcAft>
              <a:buClr>
                <a:schemeClr val="lt1"/>
              </a:buClr>
              <a:buSzPts val="7200"/>
              <a:buFont typeface="Arial"/>
              <a:buNone/>
              <a:defRPr sz="7200"/>
            </a:lvl3pPr>
            <a:lvl4pPr marL="1828800" lvl="3" indent="-228600" algn="r">
              <a:lnSpc>
                <a:spcPct val="85000"/>
              </a:lnSpc>
              <a:spcBef>
                <a:spcPts val="0"/>
              </a:spcBef>
              <a:spcAft>
                <a:spcPts val="0"/>
              </a:spcAft>
              <a:buClr>
                <a:schemeClr val="lt1"/>
              </a:buClr>
              <a:buSzPts val="7200"/>
              <a:buFont typeface="Arial"/>
              <a:buNone/>
              <a:defRPr sz="7200"/>
            </a:lvl4pPr>
            <a:lvl5pPr marL="2286000" lvl="4" indent="-228600" algn="r">
              <a:lnSpc>
                <a:spcPct val="85000"/>
              </a:lnSpc>
              <a:spcBef>
                <a:spcPts val="0"/>
              </a:spcBef>
              <a:spcAft>
                <a:spcPts val="0"/>
              </a:spcAft>
              <a:buClr>
                <a:schemeClr val="lt1"/>
              </a:buClr>
              <a:buSzPts val="7200"/>
              <a:buFont typeface="Arial"/>
              <a:buNone/>
              <a:defRPr sz="7200"/>
            </a:lvl5pPr>
            <a:lvl6pPr marL="2743200" lvl="5" indent="-228600" algn="r">
              <a:lnSpc>
                <a:spcPct val="85000"/>
              </a:lnSpc>
              <a:spcBef>
                <a:spcPts val="0"/>
              </a:spcBef>
              <a:spcAft>
                <a:spcPts val="0"/>
              </a:spcAft>
              <a:buClr>
                <a:schemeClr val="lt1"/>
              </a:buClr>
              <a:buSzPts val="7200"/>
              <a:buFont typeface="Arial"/>
              <a:buNone/>
              <a:defRPr sz="7200"/>
            </a:lvl6pPr>
            <a:lvl7pPr marL="3200400" lvl="6" indent="-228600" algn="r">
              <a:lnSpc>
                <a:spcPct val="85000"/>
              </a:lnSpc>
              <a:spcBef>
                <a:spcPts val="0"/>
              </a:spcBef>
              <a:spcAft>
                <a:spcPts val="0"/>
              </a:spcAft>
              <a:buClr>
                <a:schemeClr val="lt1"/>
              </a:buClr>
              <a:buSzPts val="7200"/>
              <a:buFont typeface="Arial"/>
              <a:buNone/>
              <a:defRPr sz="7200"/>
            </a:lvl7pPr>
            <a:lvl8pPr marL="3657600" lvl="7" indent="-228600" algn="r">
              <a:lnSpc>
                <a:spcPct val="85000"/>
              </a:lnSpc>
              <a:spcBef>
                <a:spcPts val="0"/>
              </a:spcBef>
              <a:spcAft>
                <a:spcPts val="0"/>
              </a:spcAft>
              <a:buClr>
                <a:schemeClr val="lt1"/>
              </a:buClr>
              <a:buSzPts val="7200"/>
              <a:buFont typeface="Arial"/>
              <a:buNone/>
              <a:defRPr sz="7200"/>
            </a:lvl8pPr>
            <a:lvl9pPr marL="4114800" lvl="8" indent="-228600" algn="r">
              <a:lnSpc>
                <a:spcPct val="85000"/>
              </a:lnSpc>
              <a:spcBef>
                <a:spcPts val="0"/>
              </a:spcBef>
              <a:spcAft>
                <a:spcPts val="0"/>
              </a:spcAft>
              <a:buClr>
                <a:schemeClr val="lt1"/>
              </a:buClr>
              <a:buSzPts val="7200"/>
              <a:buFont typeface="Arial"/>
              <a:buNone/>
              <a:defRPr sz="7200"/>
            </a:lvl9pPr>
          </a:lstStyle>
          <a:p>
            <a:endParaRPr/>
          </a:p>
        </p:txBody>
      </p:sp>
      <p:sp>
        <p:nvSpPr>
          <p:cNvPr id="416" name="Google Shape;416;p55"/>
          <p:cNvSpPr txBox="1">
            <a:spLocks noGrp="1"/>
          </p:cNvSpPr>
          <p:nvPr>
            <p:ph type="title"/>
          </p:nvPr>
        </p:nvSpPr>
        <p:spPr>
          <a:xfrm>
            <a:off x="1828800" y="2514600"/>
            <a:ext cx="9994900" cy="35687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7200"/>
              <a:buFont typeface="Arial"/>
              <a:buNone/>
              <a:defRPr sz="7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1150">
          <p15:clr>
            <a:srgbClr val="FBAE40"/>
          </p15:clr>
        </p15:guide>
        <p15:guide id="2" orient="horz" pos="3832">
          <p15:clr>
            <a:srgbClr val="FBAE40"/>
          </p15:clr>
        </p15:guide>
        <p15:guide id="3" orient="horz" pos="4148">
          <p15:clr>
            <a:srgbClr val="FBAE40"/>
          </p15:clr>
        </p15:guide>
        <p15:guide id="4" pos="1038">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ction Header - Number Light teal">
  <p:cSld name="Section Header - Number Light teal">
    <p:bg>
      <p:bgPr>
        <a:solidFill>
          <a:schemeClr val="accent1"/>
        </a:solidFill>
        <a:effectLst/>
      </p:bgPr>
    </p:bg>
    <p:spTree>
      <p:nvGrpSpPr>
        <p:cNvPr id="1" name="Shape 417"/>
        <p:cNvGrpSpPr/>
        <p:nvPr/>
      </p:nvGrpSpPr>
      <p:grpSpPr>
        <a:xfrm>
          <a:off x="0" y="0"/>
          <a:ext cx="0" cy="0"/>
          <a:chOff x="0" y="0"/>
          <a:chExt cx="0" cy="0"/>
        </a:xfrm>
      </p:grpSpPr>
      <p:sp>
        <p:nvSpPr>
          <p:cNvPr id="418" name="Google Shape;418;p56"/>
          <p:cNvSpPr txBox="1">
            <a:spLocks noGrp="1"/>
          </p:cNvSpPr>
          <p:nvPr>
            <p:ph type="body" idx="1"/>
          </p:nvPr>
        </p:nvSpPr>
        <p:spPr>
          <a:xfrm>
            <a:off x="365759" y="2514600"/>
            <a:ext cx="1280160" cy="3568700"/>
          </a:xfrm>
          <a:prstGeom prst="rect">
            <a:avLst/>
          </a:prstGeom>
          <a:noFill/>
          <a:ln>
            <a:noFill/>
          </a:ln>
        </p:spPr>
        <p:txBody>
          <a:bodyPr spcFirstLastPara="1" wrap="square" lIns="0" tIns="0" rIns="0" bIns="0" anchor="t" anchorCtr="0">
            <a:noAutofit/>
          </a:bodyPr>
          <a:lstStyle>
            <a:lvl1pPr marL="457200" lvl="0" indent="-228600" algn="r">
              <a:lnSpc>
                <a:spcPct val="85000"/>
              </a:lnSpc>
              <a:spcBef>
                <a:spcPts val="0"/>
              </a:spcBef>
              <a:spcAft>
                <a:spcPts val="0"/>
              </a:spcAft>
              <a:buClr>
                <a:schemeClr val="lt1"/>
              </a:buClr>
              <a:buSzPts val="7200"/>
              <a:buFont typeface="Arial"/>
              <a:buNone/>
              <a:defRPr sz="7200"/>
            </a:lvl1pPr>
            <a:lvl2pPr marL="914400" lvl="1" indent="-228600" algn="r">
              <a:lnSpc>
                <a:spcPct val="85000"/>
              </a:lnSpc>
              <a:spcBef>
                <a:spcPts val="0"/>
              </a:spcBef>
              <a:spcAft>
                <a:spcPts val="0"/>
              </a:spcAft>
              <a:buClr>
                <a:schemeClr val="lt1"/>
              </a:buClr>
              <a:buSzPts val="7200"/>
              <a:buFont typeface="Arial"/>
              <a:buNone/>
              <a:defRPr sz="7200"/>
            </a:lvl2pPr>
            <a:lvl3pPr marL="1371600" lvl="2" indent="-228600" algn="r">
              <a:lnSpc>
                <a:spcPct val="85000"/>
              </a:lnSpc>
              <a:spcBef>
                <a:spcPts val="0"/>
              </a:spcBef>
              <a:spcAft>
                <a:spcPts val="0"/>
              </a:spcAft>
              <a:buClr>
                <a:schemeClr val="lt1"/>
              </a:buClr>
              <a:buSzPts val="7200"/>
              <a:buFont typeface="Arial"/>
              <a:buNone/>
              <a:defRPr sz="7200"/>
            </a:lvl3pPr>
            <a:lvl4pPr marL="1828800" lvl="3" indent="-228600" algn="r">
              <a:lnSpc>
                <a:spcPct val="85000"/>
              </a:lnSpc>
              <a:spcBef>
                <a:spcPts val="0"/>
              </a:spcBef>
              <a:spcAft>
                <a:spcPts val="0"/>
              </a:spcAft>
              <a:buClr>
                <a:schemeClr val="lt1"/>
              </a:buClr>
              <a:buSzPts val="7200"/>
              <a:buFont typeface="Arial"/>
              <a:buNone/>
              <a:defRPr sz="7200"/>
            </a:lvl4pPr>
            <a:lvl5pPr marL="2286000" lvl="4" indent="-228600" algn="r">
              <a:lnSpc>
                <a:spcPct val="85000"/>
              </a:lnSpc>
              <a:spcBef>
                <a:spcPts val="0"/>
              </a:spcBef>
              <a:spcAft>
                <a:spcPts val="0"/>
              </a:spcAft>
              <a:buClr>
                <a:schemeClr val="lt1"/>
              </a:buClr>
              <a:buSzPts val="7200"/>
              <a:buFont typeface="Arial"/>
              <a:buNone/>
              <a:defRPr sz="7200"/>
            </a:lvl5pPr>
            <a:lvl6pPr marL="2743200" lvl="5" indent="-228600" algn="r">
              <a:lnSpc>
                <a:spcPct val="85000"/>
              </a:lnSpc>
              <a:spcBef>
                <a:spcPts val="0"/>
              </a:spcBef>
              <a:spcAft>
                <a:spcPts val="0"/>
              </a:spcAft>
              <a:buClr>
                <a:schemeClr val="lt1"/>
              </a:buClr>
              <a:buSzPts val="7200"/>
              <a:buFont typeface="Arial"/>
              <a:buNone/>
              <a:defRPr sz="7200"/>
            </a:lvl6pPr>
            <a:lvl7pPr marL="3200400" lvl="6" indent="-228600" algn="r">
              <a:lnSpc>
                <a:spcPct val="85000"/>
              </a:lnSpc>
              <a:spcBef>
                <a:spcPts val="0"/>
              </a:spcBef>
              <a:spcAft>
                <a:spcPts val="0"/>
              </a:spcAft>
              <a:buClr>
                <a:schemeClr val="lt1"/>
              </a:buClr>
              <a:buSzPts val="7200"/>
              <a:buFont typeface="Arial"/>
              <a:buNone/>
              <a:defRPr sz="7200"/>
            </a:lvl7pPr>
            <a:lvl8pPr marL="3657600" lvl="7" indent="-228600" algn="r">
              <a:lnSpc>
                <a:spcPct val="85000"/>
              </a:lnSpc>
              <a:spcBef>
                <a:spcPts val="0"/>
              </a:spcBef>
              <a:spcAft>
                <a:spcPts val="0"/>
              </a:spcAft>
              <a:buClr>
                <a:schemeClr val="lt1"/>
              </a:buClr>
              <a:buSzPts val="7200"/>
              <a:buFont typeface="Arial"/>
              <a:buNone/>
              <a:defRPr sz="7200"/>
            </a:lvl8pPr>
            <a:lvl9pPr marL="4114800" lvl="8" indent="-228600" algn="r">
              <a:lnSpc>
                <a:spcPct val="85000"/>
              </a:lnSpc>
              <a:spcBef>
                <a:spcPts val="0"/>
              </a:spcBef>
              <a:spcAft>
                <a:spcPts val="0"/>
              </a:spcAft>
              <a:buClr>
                <a:schemeClr val="lt1"/>
              </a:buClr>
              <a:buSzPts val="7200"/>
              <a:buFont typeface="Arial"/>
              <a:buNone/>
              <a:defRPr sz="7200"/>
            </a:lvl9pPr>
          </a:lstStyle>
          <a:p>
            <a:endParaRPr/>
          </a:p>
        </p:txBody>
      </p:sp>
      <p:sp>
        <p:nvSpPr>
          <p:cNvPr id="419" name="Google Shape;419;p56"/>
          <p:cNvSpPr txBox="1">
            <a:spLocks noGrp="1"/>
          </p:cNvSpPr>
          <p:nvPr>
            <p:ph type="title"/>
          </p:nvPr>
        </p:nvSpPr>
        <p:spPr>
          <a:xfrm>
            <a:off x="1828800" y="2514600"/>
            <a:ext cx="9994900" cy="35687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7200"/>
              <a:buFont typeface="Arial"/>
              <a:buNone/>
              <a:defRPr sz="7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1150">
          <p15:clr>
            <a:srgbClr val="FBAE40"/>
          </p15:clr>
        </p15:guide>
        <p15:guide id="2" orient="horz" pos="3832">
          <p15:clr>
            <a:srgbClr val="FBAE40"/>
          </p15:clr>
        </p15:guide>
        <p15:guide id="3" orient="horz" pos="4148">
          <p15:clr>
            <a:srgbClr val="FBAE40"/>
          </p15:clr>
        </p15:guide>
        <p15:guide id="4" pos="1038">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ection Header - Number Black">
  <p:cSld name="Section Header - Number Black">
    <p:bg>
      <p:bgPr>
        <a:solidFill>
          <a:schemeClr val="dk1"/>
        </a:solidFill>
        <a:effectLst/>
      </p:bgPr>
    </p:bg>
    <p:spTree>
      <p:nvGrpSpPr>
        <p:cNvPr id="1" name="Shape 420"/>
        <p:cNvGrpSpPr/>
        <p:nvPr/>
      </p:nvGrpSpPr>
      <p:grpSpPr>
        <a:xfrm>
          <a:off x="0" y="0"/>
          <a:ext cx="0" cy="0"/>
          <a:chOff x="0" y="0"/>
          <a:chExt cx="0" cy="0"/>
        </a:xfrm>
      </p:grpSpPr>
      <p:sp>
        <p:nvSpPr>
          <p:cNvPr id="421" name="Google Shape;421;p57"/>
          <p:cNvSpPr txBox="1">
            <a:spLocks noGrp="1"/>
          </p:cNvSpPr>
          <p:nvPr>
            <p:ph type="title"/>
          </p:nvPr>
        </p:nvSpPr>
        <p:spPr>
          <a:xfrm>
            <a:off x="1828800" y="2514600"/>
            <a:ext cx="9994900" cy="35687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6000"/>
              <a:buFont typeface="Arial"/>
              <a:buNone/>
              <a:defRPr sz="6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1150">
          <p15:clr>
            <a:srgbClr val="FBAE40"/>
          </p15:clr>
        </p15:guide>
        <p15:guide id="2" orient="horz" pos="3832">
          <p15:clr>
            <a:srgbClr val="FBAE40"/>
          </p15:clr>
        </p15:guide>
        <p15:guide id="3" orient="horz" pos="4148">
          <p15:clr>
            <a:srgbClr val="FBAE40"/>
          </p15:clr>
        </p15:guide>
        <p15:guide id="4" pos="1038">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Section Header - Big Number">
  <p:cSld name="Section Header - Big Number">
    <p:bg>
      <p:bgPr>
        <a:solidFill>
          <a:srgbClr val="006E74"/>
        </a:solidFill>
        <a:effectLst/>
      </p:bgPr>
    </p:bg>
    <p:spTree>
      <p:nvGrpSpPr>
        <p:cNvPr id="1" name="Shape 422"/>
        <p:cNvGrpSpPr/>
        <p:nvPr/>
      </p:nvGrpSpPr>
      <p:grpSpPr>
        <a:xfrm>
          <a:off x="0" y="0"/>
          <a:ext cx="0" cy="0"/>
          <a:chOff x="0" y="0"/>
          <a:chExt cx="0" cy="0"/>
        </a:xfrm>
      </p:grpSpPr>
      <p:sp>
        <p:nvSpPr>
          <p:cNvPr id="423" name="Google Shape;423;p58"/>
          <p:cNvSpPr txBox="1">
            <a:spLocks noGrp="1"/>
          </p:cNvSpPr>
          <p:nvPr>
            <p:ph type="body" idx="1"/>
          </p:nvPr>
        </p:nvSpPr>
        <p:spPr>
          <a:xfrm>
            <a:off x="365758" y="365125"/>
            <a:ext cx="2525487" cy="3473475"/>
          </a:xfrm>
          <a:prstGeom prst="rect">
            <a:avLst/>
          </a:prstGeom>
          <a:noFill/>
          <a:ln>
            <a:noFill/>
          </a:ln>
        </p:spPr>
        <p:txBody>
          <a:bodyPr spcFirstLastPara="1" wrap="square" lIns="0" tIns="0" rIns="0" bIns="0" anchor="t" anchorCtr="0">
            <a:noAutofit/>
          </a:bodyPr>
          <a:lstStyle>
            <a:lvl1pPr marL="457200" lvl="0" indent="-228600" algn="l">
              <a:lnSpc>
                <a:spcPct val="85000"/>
              </a:lnSpc>
              <a:spcBef>
                <a:spcPts val="0"/>
              </a:spcBef>
              <a:spcAft>
                <a:spcPts val="0"/>
              </a:spcAft>
              <a:buClr>
                <a:schemeClr val="lt1"/>
              </a:buClr>
              <a:buSzPts val="17000"/>
              <a:buFont typeface="Arial"/>
              <a:buNone/>
              <a:defRPr sz="17000"/>
            </a:lvl1pPr>
            <a:lvl2pPr marL="914400" lvl="1" indent="-228600" algn="l">
              <a:lnSpc>
                <a:spcPct val="85000"/>
              </a:lnSpc>
              <a:spcBef>
                <a:spcPts val="0"/>
              </a:spcBef>
              <a:spcAft>
                <a:spcPts val="0"/>
              </a:spcAft>
              <a:buClr>
                <a:schemeClr val="lt1"/>
              </a:buClr>
              <a:buSzPts val="17000"/>
              <a:buFont typeface="Arial"/>
              <a:buNone/>
              <a:defRPr sz="17000"/>
            </a:lvl2pPr>
            <a:lvl3pPr marL="1371600" lvl="2" indent="-228600" algn="l">
              <a:lnSpc>
                <a:spcPct val="85000"/>
              </a:lnSpc>
              <a:spcBef>
                <a:spcPts val="0"/>
              </a:spcBef>
              <a:spcAft>
                <a:spcPts val="0"/>
              </a:spcAft>
              <a:buClr>
                <a:schemeClr val="lt1"/>
              </a:buClr>
              <a:buSzPts val="17000"/>
              <a:buFont typeface="Arial"/>
              <a:buNone/>
              <a:defRPr sz="17000"/>
            </a:lvl3pPr>
            <a:lvl4pPr marL="1828800" lvl="3" indent="-228600" algn="l">
              <a:lnSpc>
                <a:spcPct val="85000"/>
              </a:lnSpc>
              <a:spcBef>
                <a:spcPts val="0"/>
              </a:spcBef>
              <a:spcAft>
                <a:spcPts val="0"/>
              </a:spcAft>
              <a:buClr>
                <a:schemeClr val="lt1"/>
              </a:buClr>
              <a:buSzPts val="17000"/>
              <a:buFont typeface="Arial"/>
              <a:buNone/>
              <a:defRPr sz="17000"/>
            </a:lvl4pPr>
            <a:lvl5pPr marL="2286000" lvl="4" indent="-228600" algn="l">
              <a:lnSpc>
                <a:spcPct val="85000"/>
              </a:lnSpc>
              <a:spcBef>
                <a:spcPts val="0"/>
              </a:spcBef>
              <a:spcAft>
                <a:spcPts val="0"/>
              </a:spcAft>
              <a:buClr>
                <a:schemeClr val="lt1"/>
              </a:buClr>
              <a:buSzPts val="17000"/>
              <a:buFont typeface="Arial"/>
              <a:buNone/>
              <a:defRPr sz="17000"/>
            </a:lvl5pPr>
            <a:lvl6pPr marL="2743200" lvl="5" indent="-228600" algn="l">
              <a:lnSpc>
                <a:spcPct val="85000"/>
              </a:lnSpc>
              <a:spcBef>
                <a:spcPts val="0"/>
              </a:spcBef>
              <a:spcAft>
                <a:spcPts val="0"/>
              </a:spcAft>
              <a:buClr>
                <a:schemeClr val="lt1"/>
              </a:buClr>
              <a:buSzPts val="17000"/>
              <a:buFont typeface="Arial"/>
              <a:buNone/>
              <a:defRPr sz="17000"/>
            </a:lvl6pPr>
            <a:lvl7pPr marL="3200400" lvl="6" indent="-228600" algn="l">
              <a:lnSpc>
                <a:spcPct val="85000"/>
              </a:lnSpc>
              <a:spcBef>
                <a:spcPts val="0"/>
              </a:spcBef>
              <a:spcAft>
                <a:spcPts val="0"/>
              </a:spcAft>
              <a:buClr>
                <a:schemeClr val="lt1"/>
              </a:buClr>
              <a:buSzPts val="17000"/>
              <a:buFont typeface="Arial"/>
              <a:buNone/>
              <a:defRPr sz="17000"/>
            </a:lvl7pPr>
            <a:lvl8pPr marL="3657600" lvl="7" indent="-228600" algn="l">
              <a:lnSpc>
                <a:spcPct val="85000"/>
              </a:lnSpc>
              <a:spcBef>
                <a:spcPts val="0"/>
              </a:spcBef>
              <a:spcAft>
                <a:spcPts val="0"/>
              </a:spcAft>
              <a:buClr>
                <a:schemeClr val="lt1"/>
              </a:buClr>
              <a:buSzPts val="17000"/>
              <a:buFont typeface="Arial"/>
              <a:buNone/>
              <a:defRPr sz="17000"/>
            </a:lvl8pPr>
            <a:lvl9pPr marL="4114800" lvl="8" indent="-228600" algn="l">
              <a:lnSpc>
                <a:spcPct val="85000"/>
              </a:lnSpc>
              <a:spcBef>
                <a:spcPts val="0"/>
              </a:spcBef>
              <a:spcAft>
                <a:spcPts val="0"/>
              </a:spcAft>
              <a:buClr>
                <a:schemeClr val="lt1"/>
              </a:buClr>
              <a:buSzPts val="17000"/>
              <a:buFont typeface="Arial"/>
              <a:buNone/>
              <a:defRPr sz="17000"/>
            </a:lvl9pPr>
          </a:lstStyle>
          <a:p>
            <a:endParaRPr/>
          </a:p>
        </p:txBody>
      </p:sp>
      <p:sp>
        <p:nvSpPr>
          <p:cNvPr id="424" name="Google Shape;424;p58"/>
          <p:cNvSpPr txBox="1">
            <a:spLocks noGrp="1"/>
          </p:cNvSpPr>
          <p:nvPr>
            <p:ph type="title"/>
          </p:nvPr>
        </p:nvSpPr>
        <p:spPr>
          <a:xfrm>
            <a:off x="1828800" y="2329840"/>
            <a:ext cx="9994392" cy="150876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4800"/>
              <a:buFont typeface="Arial"/>
              <a:buNone/>
              <a:defRPr sz="4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5" name="Google Shape;425;p58"/>
          <p:cNvSpPr txBox="1">
            <a:spLocks noGrp="1"/>
          </p:cNvSpPr>
          <p:nvPr>
            <p:ph type="body" idx="2"/>
          </p:nvPr>
        </p:nvSpPr>
        <p:spPr>
          <a:xfrm>
            <a:off x="1828799" y="4114800"/>
            <a:ext cx="9994392" cy="196850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lt1"/>
              </a:buClr>
              <a:buSzPts val="1800"/>
              <a:buChar char="•"/>
              <a:defRPr/>
            </a:lvl1pPr>
            <a:lvl2pPr marL="914400" lvl="1" indent="-342900" algn="l">
              <a:lnSpc>
                <a:spcPct val="100000"/>
              </a:lnSpc>
              <a:spcBef>
                <a:spcPts val="300"/>
              </a:spcBef>
              <a:spcAft>
                <a:spcPts val="0"/>
              </a:spcAft>
              <a:buClr>
                <a:schemeClr val="lt1"/>
              </a:buClr>
              <a:buSzPts val="1800"/>
              <a:buChar char="–"/>
              <a:defRPr/>
            </a:lvl2pPr>
            <a:lvl3pPr marL="1371600" lvl="2" indent="-342900" algn="l">
              <a:lnSpc>
                <a:spcPct val="100000"/>
              </a:lnSpc>
              <a:spcBef>
                <a:spcPts val="300"/>
              </a:spcBef>
              <a:spcAft>
                <a:spcPts val="0"/>
              </a:spcAft>
              <a:buClr>
                <a:schemeClr val="lt1"/>
              </a:buClr>
              <a:buSzPts val="1800"/>
              <a:buChar char="–"/>
              <a:defRPr/>
            </a:lvl3pPr>
            <a:lvl4pPr marL="1828800" lvl="3" indent="-342900" algn="l">
              <a:lnSpc>
                <a:spcPct val="100000"/>
              </a:lnSpc>
              <a:spcBef>
                <a:spcPts val="300"/>
              </a:spcBef>
              <a:spcAft>
                <a:spcPts val="0"/>
              </a:spcAft>
              <a:buClr>
                <a:schemeClr val="lt1"/>
              </a:buClr>
              <a:buSzPts val="1800"/>
              <a:buChar char="–"/>
              <a:defRPr/>
            </a:lvl4pPr>
            <a:lvl5pPr marL="2286000" lvl="4" indent="-342900" algn="l">
              <a:lnSpc>
                <a:spcPct val="100000"/>
              </a:lnSpc>
              <a:spcBef>
                <a:spcPts val="300"/>
              </a:spcBef>
              <a:spcAft>
                <a:spcPts val="0"/>
              </a:spcAft>
              <a:buClr>
                <a:schemeClr val="lt1"/>
              </a:buClr>
              <a:buSzPts val="1800"/>
              <a:buChar char="–"/>
              <a:defRPr/>
            </a:lvl5pPr>
            <a:lvl6pPr marL="2743200" lvl="5" indent="-342900" algn="l">
              <a:lnSpc>
                <a:spcPct val="100000"/>
              </a:lnSpc>
              <a:spcBef>
                <a:spcPts val="300"/>
              </a:spcBef>
              <a:spcAft>
                <a:spcPts val="0"/>
              </a:spcAft>
              <a:buClr>
                <a:schemeClr val="lt1"/>
              </a:buClr>
              <a:buSzPts val="1800"/>
              <a:buChar char="–"/>
              <a:defRPr/>
            </a:lvl6pPr>
            <a:lvl7pPr marL="3200400" lvl="6" indent="-342900" algn="l">
              <a:lnSpc>
                <a:spcPct val="100000"/>
              </a:lnSpc>
              <a:spcBef>
                <a:spcPts val="300"/>
              </a:spcBef>
              <a:spcAft>
                <a:spcPts val="0"/>
              </a:spcAft>
              <a:buClr>
                <a:schemeClr val="lt1"/>
              </a:buClr>
              <a:buSzPts val="1800"/>
              <a:buChar char="–"/>
              <a:defRPr/>
            </a:lvl7pPr>
            <a:lvl8pPr marL="3657600" lvl="7" indent="-342900" algn="l">
              <a:lnSpc>
                <a:spcPct val="100000"/>
              </a:lnSpc>
              <a:spcBef>
                <a:spcPts val="300"/>
              </a:spcBef>
              <a:spcAft>
                <a:spcPts val="0"/>
              </a:spcAft>
              <a:buClr>
                <a:schemeClr val="lt1"/>
              </a:buClr>
              <a:buSzPts val="1800"/>
              <a:buChar char="–"/>
              <a:defRPr/>
            </a:lvl8pPr>
            <a:lvl9pPr marL="4114800" lvl="8" indent="-342900" algn="l">
              <a:lnSpc>
                <a:spcPct val="100000"/>
              </a:lnSpc>
              <a:spcBef>
                <a:spcPts val="30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1150">
          <p15:clr>
            <a:srgbClr val="FBAE40"/>
          </p15:clr>
        </p15:guide>
        <p15:guide id="2" orient="horz" pos="3832">
          <p15:clr>
            <a:srgbClr val="FBAE40"/>
          </p15:clr>
        </p15:guide>
        <p15:guide id="3" orient="horz" pos="4148">
          <p15:clr>
            <a:srgbClr val="FBAE40"/>
          </p15:clr>
        </p15:guide>
        <p15:guide id="4" pos="1038">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Section Header - Big Number Light teal">
  <p:cSld name="Section Header - Big Number Light teal">
    <p:bg>
      <p:bgPr>
        <a:solidFill>
          <a:schemeClr val="accent1"/>
        </a:solidFill>
        <a:effectLst/>
      </p:bgPr>
    </p:bg>
    <p:spTree>
      <p:nvGrpSpPr>
        <p:cNvPr id="1" name="Shape 426"/>
        <p:cNvGrpSpPr/>
        <p:nvPr/>
      </p:nvGrpSpPr>
      <p:grpSpPr>
        <a:xfrm>
          <a:off x="0" y="0"/>
          <a:ext cx="0" cy="0"/>
          <a:chOff x="0" y="0"/>
          <a:chExt cx="0" cy="0"/>
        </a:xfrm>
      </p:grpSpPr>
      <p:sp>
        <p:nvSpPr>
          <p:cNvPr id="427" name="Google Shape;427;p59"/>
          <p:cNvSpPr txBox="1">
            <a:spLocks noGrp="1"/>
          </p:cNvSpPr>
          <p:nvPr>
            <p:ph type="body" idx="1"/>
          </p:nvPr>
        </p:nvSpPr>
        <p:spPr>
          <a:xfrm>
            <a:off x="365758" y="365125"/>
            <a:ext cx="2525487" cy="3473475"/>
          </a:xfrm>
          <a:prstGeom prst="rect">
            <a:avLst/>
          </a:prstGeom>
          <a:noFill/>
          <a:ln>
            <a:noFill/>
          </a:ln>
        </p:spPr>
        <p:txBody>
          <a:bodyPr spcFirstLastPara="1" wrap="square" lIns="0" tIns="0" rIns="0" bIns="0" anchor="t" anchorCtr="0">
            <a:noAutofit/>
          </a:bodyPr>
          <a:lstStyle>
            <a:lvl1pPr marL="457200" lvl="0" indent="-228600" algn="l">
              <a:lnSpc>
                <a:spcPct val="85000"/>
              </a:lnSpc>
              <a:spcBef>
                <a:spcPts val="0"/>
              </a:spcBef>
              <a:spcAft>
                <a:spcPts val="0"/>
              </a:spcAft>
              <a:buClr>
                <a:schemeClr val="lt1"/>
              </a:buClr>
              <a:buSzPts val="17000"/>
              <a:buFont typeface="Arial"/>
              <a:buNone/>
              <a:defRPr sz="17000"/>
            </a:lvl1pPr>
            <a:lvl2pPr marL="914400" lvl="1" indent="-228600" algn="l">
              <a:lnSpc>
                <a:spcPct val="85000"/>
              </a:lnSpc>
              <a:spcBef>
                <a:spcPts val="0"/>
              </a:spcBef>
              <a:spcAft>
                <a:spcPts val="0"/>
              </a:spcAft>
              <a:buClr>
                <a:schemeClr val="lt1"/>
              </a:buClr>
              <a:buSzPts val="17000"/>
              <a:buFont typeface="Arial"/>
              <a:buNone/>
              <a:defRPr sz="17000"/>
            </a:lvl2pPr>
            <a:lvl3pPr marL="1371600" lvl="2" indent="-228600" algn="l">
              <a:lnSpc>
                <a:spcPct val="85000"/>
              </a:lnSpc>
              <a:spcBef>
                <a:spcPts val="0"/>
              </a:spcBef>
              <a:spcAft>
                <a:spcPts val="0"/>
              </a:spcAft>
              <a:buClr>
                <a:schemeClr val="lt1"/>
              </a:buClr>
              <a:buSzPts val="17000"/>
              <a:buFont typeface="Arial"/>
              <a:buNone/>
              <a:defRPr sz="17000"/>
            </a:lvl3pPr>
            <a:lvl4pPr marL="1828800" lvl="3" indent="-228600" algn="l">
              <a:lnSpc>
                <a:spcPct val="85000"/>
              </a:lnSpc>
              <a:spcBef>
                <a:spcPts val="0"/>
              </a:spcBef>
              <a:spcAft>
                <a:spcPts val="0"/>
              </a:spcAft>
              <a:buClr>
                <a:schemeClr val="lt1"/>
              </a:buClr>
              <a:buSzPts val="17000"/>
              <a:buFont typeface="Arial"/>
              <a:buNone/>
              <a:defRPr sz="17000"/>
            </a:lvl4pPr>
            <a:lvl5pPr marL="2286000" lvl="4" indent="-228600" algn="l">
              <a:lnSpc>
                <a:spcPct val="85000"/>
              </a:lnSpc>
              <a:spcBef>
                <a:spcPts val="0"/>
              </a:spcBef>
              <a:spcAft>
                <a:spcPts val="0"/>
              </a:spcAft>
              <a:buClr>
                <a:schemeClr val="lt1"/>
              </a:buClr>
              <a:buSzPts val="17000"/>
              <a:buFont typeface="Arial"/>
              <a:buNone/>
              <a:defRPr sz="17000"/>
            </a:lvl5pPr>
            <a:lvl6pPr marL="2743200" lvl="5" indent="-228600" algn="l">
              <a:lnSpc>
                <a:spcPct val="85000"/>
              </a:lnSpc>
              <a:spcBef>
                <a:spcPts val="0"/>
              </a:spcBef>
              <a:spcAft>
                <a:spcPts val="0"/>
              </a:spcAft>
              <a:buClr>
                <a:schemeClr val="lt1"/>
              </a:buClr>
              <a:buSzPts val="17000"/>
              <a:buFont typeface="Arial"/>
              <a:buNone/>
              <a:defRPr sz="17000"/>
            </a:lvl6pPr>
            <a:lvl7pPr marL="3200400" lvl="6" indent="-228600" algn="l">
              <a:lnSpc>
                <a:spcPct val="85000"/>
              </a:lnSpc>
              <a:spcBef>
                <a:spcPts val="0"/>
              </a:spcBef>
              <a:spcAft>
                <a:spcPts val="0"/>
              </a:spcAft>
              <a:buClr>
                <a:schemeClr val="lt1"/>
              </a:buClr>
              <a:buSzPts val="17000"/>
              <a:buFont typeface="Arial"/>
              <a:buNone/>
              <a:defRPr sz="17000"/>
            </a:lvl7pPr>
            <a:lvl8pPr marL="3657600" lvl="7" indent="-228600" algn="l">
              <a:lnSpc>
                <a:spcPct val="85000"/>
              </a:lnSpc>
              <a:spcBef>
                <a:spcPts val="0"/>
              </a:spcBef>
              <a:spcAft>
                <a:spcPts val="0"/>
              </a:spcAft>
              <a:buClr>
                <a:schemeClr val="lt1"/>
              </a:buClr>
              <a:buSzPts val="17000"/>
              <a:buFont typeface="Arial"/>
              <a:buNone/>
              <a:defRPr sz="17000"/>
            </a:lvl8pPr>
            <a:lvl9pPr marL="4114800" lvl="8" indent="-228600" algn="l">
              <a:lnSpc>
                <a:spcPct val="85000"/>
              </a:lnSpc>
              <a:spcBef>
                <a:spcPts val="0"/>
              </a:spcBef>
              <a:spcAft>
                <a:spcPts val="0"/>
              </a:spcAft>
              <a:buClr>
                <a:schemeClr val="lt1"/>
              </a:buClr>
              <a:buSzPts val="17000"/>
              <a:buFont typeface="Arial"/>
              <a:buNone/>
              <a:defRPr sz="17000"/>
            </a:lvl9pPr>
          </a:lstStyle>
          <a:p>
            <a:endParaRPr/>
          </a:p>
        </p:txBody>
      </p:sp>
      <p:sp>
        <p:nvSpPr>
          <p:cNvPr id="428" name="Google Shape;428;p59"/>
          <p:cNvSpPr txBox="1">
            <a:spLocks noGrp="1"/>
          </p:cNvSpPr>
          <p:nvPr>
            <p:ph type="title"/>
          </p:nvPr>
        </p:nvSpPr>
        <p:spPr>
          <a:xfrm>
            <a:off x="1828800" y="2329840"/>
            <a:ext cx="9994392" cy="150876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4800"/>
              <a:buFont typeface="Arial"/>
              <a:buNone/>
              <a:defRPr sz="4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9" name="Google Shape;429;p59"/>
          <p:cNvSpPr txBox="1">
            <a:spLocks noGrp="1"/>
          </p:cNvSpPr>
          <p:nvPr>
            <p:ph type="body" idx="2"/>
          </p:nvPr>
        </p:nvSpPr>
        <p:spPr>
          <a:xfrm>
            <a:off x="1828799" y="4114800"/>
            <a:ext cx="9994392" cy="196850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lt1"/>
              </a:buClr>
              <a:buSzPts val="1800"/>
              <a:buChar char="•"/>
              <a:defRPr/>
            </a:lvl1pPr>
            <a:lvl2pPr marL="914400" lvl="1" indent="-342900" algn="l">
              <a:lnSpc>
                <a:spcPct val="100000"/>
              </a:lnSpc>
              <a:spcBef>
                <a:spcPts val="300"/>
              </a:spcBef>
              <a:spcAft>
                <a:spcPts val="0"/>
              </a:spcAft>
              <a:buClr>
                <a:schemeClr val="lt1"/>
              </a:buClr>
              <a:buSzPts val="1800"/>
              <a:buChar char="–"/>
              <a:defRPr/>
            </a:lvl2pPr>
            <a:lvl3pPr marL="1371600" lvl="2" indent="-342900" algn="l">
              <a:lnSpc>
                <a:spcPct val="100000"/>
              </a:lnSpc>
              <a:spcBef>
                <a:spcPts val="300"/>
              </a:spcBef>
              <a:spcAft>
                <a:spcPts val="0"/>
              </a:spcAft>
              <a:buClr>
                <a:schemeClr val="lt1"/>
              </a:buClr>
              <a:buSzPts val="1800"/>
              <a:buChar char="–"/>
              <a:defRPr/>
            </a:lvl3pPr>
            <a:lvl4pPr marL="1828800" lvl="3" indent="-342900" algn="l">
              <a:lnSpc>
                <a:spcPct val="100000"/>
              </a:lnSpc>
              <a:spcBef>
                <a:spcPts val="300"/>
              </a:spcBef>
              <a:spcAft>
                <a:spcPts val="0"/>
              </a:spcAft>
              <a:buClr>
                <a:schemeClr val="lt1"/>
              </a:buClr>
              <a:buSzPts val="1800"/>
              <a:buChar char="–"/>
              <a:defRPr/>
            </a:lvl4pPr>
            <a:lvl5pPr marL="2286000" lvl="4" indent="-342900" algn="l">
              <a:lnSpc>
                <a:spcPct val="100000"/>
              </a:lnSpc>
              <a:spcBef>
                <a:spcPts val="300"/>
              </a:spcBef>
              <a:spcAft>
                <a:spcPts val="0"/>
              </a:spcAft>
              <a:buClr>
                <a:schemeClr val="lt1"/>
              </a:buClr>
              <a:buSzPts val="1800"/>
              <a:buChar char="–"/>
              <a:defRPr/>
            </a:lvl5pPr>
            <a:lvl6pPr marL="2743200" lvl="5" indent="-342900" algn="l">
              <a:lnSpc>
                <a:spcPct val="100000"/>
              </a:lnSpc>
              <a:spcBef>
                <a:spcPts val="300"/>
              </a:spcBef>
              <a:spcAft>
                <a:spcPts val="0"/>
              </a:spcAft>
              <a:buClr>
                <a:schemeClr val="lt1"/>
              </a:buClr>
              <a:buSzPts val="1800"/>
              <a:buChar char="–"/>
              <a:defRPr/>
            </a:lvl6pPr>
            <a:lvl7pPr marL="3200400" lvl="6" indent="-342900" algn="l">
              <a:lnSpc>
                <a:spcPct val="100000"/>
              </a:lnSpc>
              <a:spcBef>
                <a:spcPts val="300"/>
              </a:spcBef>
              <a:spcAft>
                <a:spcPts val="0"/>
              </a:spcAft>
              <a:buClr>
                <a:schemeClr val="lt1"/>
              </a:buClr>
              <a:buSzPts val="1800"/>
              <a:buChar char="–"/>
              <a:defRPr/>
            </a:lvl7pPr>
            <a:lvl8pPr marL="3657600" lvl="7" indent="-342900" algn="l">
              <a:lnSpc>
                <a:spcPct val="100000"/>
              </a:lnSpc>
              <a:spcBef>
                <a:spcPts val="300"/>
              </a:spcBef>
              <a:spcAft>
                <a:spcPts val="0"/>
              </a:spcAft>
              <a:buClr>
                <a:schemeClr val="lt1"/>
              </a:buClr>
              <a:buSzPts val="1800"/>
              <a:buChar char="–"/>
              <a:defRPr/>
            </a:lvl8pPr>
            <a:lvl9pPr marL="4114800" lvl="8" indent="-342900" algn="l">
              <a:lnSpc>
                <a:spcPct val="100000"/>
              </a:lnSpc>
              <a:spcBef>
                <a:spcPts val="30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1150">
          <p15:clr>
            <a:srgbClr val="FBAE40"/>
          </p15:clr>
        </p15:guide>
        <p15:guide id="2" orient="horz" pos="3832">
          <p15:clr>
            <a:srgbClr val="FBAE40"/>
          </p15:clr>
        </p15:guide>
        <p15:guide id="3" orient="horz" pos="4148">
          <p15:clr>
            <a:srgbClr val="FBAE40"/>
          </p15:clr>
        </p15:guide>
        <p15:guide id="4" pos="1038">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ection Header - Big Number Black">
  <p:cSld name="Section Header - Big Number Black">
    <p:bg>
      <p:bgPr>
        <a:solidFill>
          <a:schemeClr val="dk1"/>
        </a:solidFill>
        <a:effectLst/>
      </p:bgPr>
    </p:bg>
    <p:spTree>
      <p:nvGrpSpPr>
        <p:cNvPr id="1" name="Shape 430"/>
        <p:cNvGrpSpPr/>
        <p:nvPr/>
      </p:nvGrpSpPr>
      <p:grpSpPr>
        <a:xfrm>
          <a:off x="0" y="0"/>
          <a:ext cx="0" cy="0"/>
          <a:chOff x="0" y="0"/>
          <a:chExt cx="0" cy="0"/>
        </a:xfrm>
      </p:grpSpPr>
      <p:sp>
        <p:nvSpPr>
          <p:cNvPr id="431" name="Google Shape;431;p60"/>
          <p:cNvSpPr txBox="1">
            <a:spLocks noGrp="1"/>
          </p:cNvSpPr>
          <p:nvPr>
            <p:ph type="body" idx="1"/>
          </p:nvPr>
        </p:nvSpPr>
        <p:spPr>
          <a:xfrm>
            <a:off x="365758" y="365125"/>
            <a:ext cx="2525487" cy="3473475"/>
          </a:xfrm>
          <a:prstGeom prst="rect">
            <a:avLst/>
          </a:prstGeom>
          <a:noFill/>
          <a:ln>
            <a:noFill/>
          </a:ln>
        </p:spPr>
        <p:txBody>
          <a:bodyPr spcFirstLastPara="1" wrap="square" lIns="0" tIns="0" rIns="0" bIns="0" anchor="t" anchorCtr="0">
            <a:noAutofit/>
          </a:bodyPr>
          <a:lstStyle>
            <a:lvl1pPr marL="457200" lvl="0" indent="-228600" algn="l">
              <a:lnSpc>
                <a:spcPct val="85000"/>
              </a:lnSpc>
              <a:spcBef>
                <a:spcPts val="0"/>
              </a:spcBef>
              <a:spcAft>
                <a:spcPts val="0"/>
              </a:spcAft>
              <a:buClr>
                <a:schemeClr val="lt1"/>
              </a:buClr>
              <a:buSzPts val="17000"/>
              <a:buFont typeface="Arial"/>
              <a:buNone/>
              <a:defRPr sz="17000"/>
            </a:lvl1pPr>
            <a:lvl2pPr marL="914400" lvl="1" indent="-228600" algn="l">
              <a:lnSpc>
                <a:spcPct val="85000"/>
              </a:lnSpc>
              <a:spcBef>
                <a:spcPts val="0"/>
              </a:spcBef>
              <a:spcAft>
                <a:spcPts val="0"/>
              </a:spcAft>
              <a:buClr>
                <a:schemeClr val="lt1"/>
              </a:buClr>
              <a:buSzPts val="17000"/>
              <a:buFont typeface="Arial"/>
              <a:buNone/>
              <a:defRPr sz="17000"/>
            </a:lvl2pPr>
            <a:lvl3pPr marL="1371600" lvl="2" indent="-228600" algn="l">
              <a:lnSpc>
                <a:spcPct val="85000"/>
              </a:lnSpc>
              <a:spcBef>
                <a:spcPts val="0"/>
              </a:spcBef>
              <a:spcAft>
                <a:spcPts val="0"/>
              </a:spcAft>
              <a:buClr>
                <a:schemeClr val="lt1"/>
              </a:buClr>
              <a:buSzPts val="17000"/>
              <a:buFont typeface="Arial"/>
              <a:buNone/>
              <a:defRPr sz="17000"/>
            </a:lvl3pPr>
            <a:lvl4pPr marL="1828800" lvl="3" indent="-228600" algn="l">
              <a:lnSpc>
                <a:spcPct val="85000"/>
              </a:lnSpc>
              <a:spcBef>
                <a:spcPts val="0"/>
              </a:spcBef>
              <a:spcAft>
                <a:spcPts val="0"/>
              </a:spcAft>
              <a:buClr>
                <a:schemeClr val="lt1"/>
              </a:buClr>
              <a:buSzPts val="17000"/>
              <a:buFont typeface="Arial"/>
              <a:buNone/>
              <a:defRPr sz="17000"/>
            </a:lvl4pPr>
            <a:lvl5pPr marL="2286000" lvl="4" indent="-228600" algn="l">
              <a:lnSpc>
                <a:spcPct val="85000"/>
              </a:lnSpc>
              <a:spcBef>
                <a:spcPts val="0"/>
              </a:spcBef>
              <a:spcAft>
                <a:spcPts val="0"/>
              </a:spcAft>
              <a:buClr>
                <a:schemeClr val="lt1"/>
              </a:buClr>
              <a:buSzPts val="17000"/>
              <a:buFont typeface="Arial"/>
              <a:buNone/>
              <a:defRPr sz="17000"/>
            </a:lvl5pPr>
            <a:lvl6pPr marL="2743200" lvl="5" indent="-228600" algn="l">
              <a:lnSpc>
                <a:spcPct val="85000"/>
              </a:lnSpc>
              <a:spcBef>
                <a:spcPts val="0"/>
              </a:spcBef>
              <a:spcAft>
                <a:spcPts val="0"/>
              </a:spcAft>
              <a:buClr>
                <a:schemeClr val="lt1"/>
              </a:buClr>
              <a:buSzPts val="17000"/>
              <a:buFont typeface="Arial"/>
              <a:buNone/>
              <a:defRPr sz="17000"/>
            </a:lvl6pPr>
            <a:lvl7pPr marL="3200400" lvl="6" indent="-228600" algn="l">
              <a:lnSpc>
                <a:spcPct val="85000"/>
              </a:lnSpc>
              <a:spcBef>
                <a:spcPts val="0"/>
              </a:spcBef>
              <a:spcAft>
                <a:spcPts val="0"/>
              </a:spcAft>
              <a:buClr>
                <a:schemeClr val="lt1"/>
              </a:buClr>
              <a:buSzPts val="17000"/>
              <a:buFont typeface="Arial"/>
              <a:buNone/>
              <a:defRPr sz="17000"/>
            </a:lvl7pPr>
            <a:lvl8pPr marL="3657600" lvl="7" indent="-228600" algn="l">
              <a:lnSpc>
                <a:spcPct val="85000"/>
              </a:lnSpc>
              <a:spcBef>
                <a:spcPts val="0"/>
              </a:spcBef>
              <a:spcAft>
                <a:spcPts val="0"/>
              </a:spcAft>
              <a:buClr>
                <a:schemeClr val="lt1"/>
              </a:buClr>
              <a:buSzPts val="17000"/>
              <a:buFont typeface="Arial"/>
              <a:buNone/>
              <a:defRPr sz="17000"/>
            </a:lvl8pPr>
            <a:lvl9pPr marL="4114800" lvl="8" indent="-228600" algn="l">
              <a:lnSpc>
                <a:spcPct val="85000"/>
              </a:lnSpc>
              <a:spcBef>
                <a:spcPts val="0"/>
              </a:spcBef>
              <a:spcAft>
                <a:spcPts val="0"/>
              </a:spcAft>
              <a:buClr>
                <a:schemeClr val="lt1"/>
              </a:buClr>
              <a:buSzPts val="17000"/>
              <a:buFont typeface="Arial"/>
              <a:buNone/>
              <a:defRPr sz="17000"/>
            </a:lvl9pPr>
          </a:lstStyle>
          <a:p>
            <a:endParaRPr/>
          </a:p>
        </p:txBody>
      </p:sp>
      <p:sp>
        <p:nvSpPr>
          <p:cNvPr id="432" name="Google Shape;432;p60"/>
          <p:cNvSpPr txBox="1">
            <a:spLocks noGrp="1"/>
          </p:cNvSpPr>
          <p:nvPr>
            <p:ph type="title"/>
          </p:nvPr>
        </p:nvSpPr>
        <p:spPr>
          <a:xfrm>
            <a:off x="1828800" y="2329840"/>
            <a:ext cx="9994392" cy="150876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4800"/>
              <a:buFont typeface="Arial"/>
              <a:buNone/>
              <a:defRPr sz="4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3" name="Google Shape;433;p60"/>
          <p:cNvSpPr txBox="1">
            <a:spLocks noGrp="1"/>
          </p:cNvSpPr>
          <p:nvPr>
            <p:ph type="body" idx="2"/>
          </p:nvPr>
        </p:nvSpPr>
        <p:spPr>
          <a:xfrm>
            <a:off x="1828799" y="4114800"/>
            <a:ext cx="9994392" cy="196850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lt1"/>
              </a:buClr>
              <a:buSzPts val="1800"/>
              <a:buChar char="•"/>
              <a:defRPr/>
            </a:lvl1pPr>
            <a:lvl2pPr marL="914400" lvl="1" indent="-342900" algn="l">
              <a:lnSpc>
                <a:spcPct val="100000"/>
              </a:lnSpc>
              <a:spcBef>
                <a:spcPts val="300"/>
              </a:spcBef>
              <a:spcAft>
                <a:spcPts val="0"/>
              </a:spcAft>
              <a:buClr>
                <a:schemeClr val="lt1"/>
              </a:buClr>
              <a:buSzPts val="1800"/>
              <a:buChar char="–"/>
              <a:defRPr/>
            </a:lvl2pPr>
            <a:lvl3pPr marL="1371600" lvl="2" indent="-342900" algn="l">
              <a:lnSpc>
                <a:spcPct val="100000"/>
              </a:lnSpc>
              <a:spcBef>
                <a:spcPts val="300"/>
              </a:spcBef>
              <a:spcAft>
                <a:spcPts val="0"/>
              </a:spcAft>
              <a:buClr>
                <a:schemeClr val="lt1"/>
              </a:buClr>
              <a:buSzPts val="1800"/>
              <a:buChar char="–"/>
              <a:defRPr/>
            </a:lvl3pPr>
            <a:lvl4pPr marL="1828800" lvl="3" indent="-342900" algn="l">
              <a:lnSpc>
                <a:spcPct val="100000"/>
              </a:lnSpc>
              <a:spcBef>
                <a:spcPts val="300"/>
              </a:spcBef>
              <a:spcAft>
                <a:spcPts val="0"/>
              </a:spcAft>
              <a:buClr>
                <a:schemeClr val="lt1"/>
              </a:buClr>
              <a:buSzPts val="1800"/>
              <a:buChar char="–"/>
              <a:defRPr/>
            </a:lvl4pPr>
            <a:lvl5pPr marL="2286000" lvl="4" indent="-342900" algn="l">
              <a:lnSpc>
                <a:spcPct val="100000"/>
              </a:lnSpc>
              <a:spcBef>
                <a:spcPts val="300"/>
              </a:spcBef>
              <a:spcAft>
                <a:spcPts val="0"/>
              </a:spcAft>
              <a:buClr>
                <a:schemeClr val="lt1"/>
              </a:buClr>
              <a:buSzPts val="1800"/>
              <a:buChar char="–"/>
              <a:defRPr/>
            </a:lvl5pPr>
            <a:lvl6pPr marL="2743200" lvl="5" indent="-342900" algn="l">
              <a:lnSpc>
                <a:spcPct val="100000"/>
              </a:lnSpc>
              <a:spcBef>
                <a:spcPts val="300"/>
              </a:spcBef>
              <a:spcAft>
                <a:spcPts val="0"/>
              </a:spcAft>
              <a:buClr>
                <a:schemeClr val="lt1"/>
              </a:buClr>
              <a:buSzPts val="1800"/>
              <a:buChar char="–"/>
              <a:defRPr/>
            </a:lvl6pPr>
            <a:lvl7pPr marL="3200400" lvl="6" indent="-342900" algn="l">
              <a:lnSpc>
                <a:spcPct val="100000"/>
              </a:lnSpc>
              <a:spcBef>
                <a:spcPts val="300"/>
              </a:spcBef>
              <a:spcAft>
                <a:spcPts val="0"/>
              </a:spcAft>
              <a:buClr>
                <a:schemeClr val="lt1"/>
              </a:buClr>
              <a:buSzPts val="1800"/>
              <a:buChar char="–"/>
              <a:defRPr/>
            </a:lvl7pPr>
            <a:lvl8pPr marL="3657600" lvl="7" indent="-342900" algn="l">
              <a:lnSpc>
                <a:spcPct val="100000"/>
              </a:lnSpc>
              <a:spcBef>
                <a:spcPts val="300"/>
              </a:spcBef>
              <a:spcAft>
                <a:spcPts val="0"/>
              </a:spcAft>
              <a:buClr>
                <a:schemeClr val="lt1"/>
              </a:buClr>
              <a:buSzPts val="1800"/>
              <a:buChar char="–"/>
              <a:defRPr/>
            </a:lvl8pPr>
            <a:lvl9pPr marL="4114800" lvl="8" indent="-342900" algn="l">
              <a:lnSpc>
                <a:spcPct val="100000"/>
              </a:lnSpc>
              <a:spcBef>
                <a:spcPts val="30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1150">
          <p15:clr>
            <a:srgbClr val="FBAE40"/>
          </p15:clr>
        </p15:guide>
        <p15:guide id="2" orient="horz" pos="3832">
          <p15:clr>
            <a:srgbClr val="FBAE40"/>
          </p15:clr>
        </p15:guide>
        <p15:guide id="3" orient="horz" pos="4148">
          <p15:clr>
            <a:srgbClr val="FBAE40"/>
          </p15:clr>
        </p15:guide>
        <p15:guide id="4" pos="1038">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1_Black background">
  <p:cSld name="1_Black background">
    <p:bg>
      <p:bgPr>
        <a:solidFill>
          <a:srgbClr val="231F20"/>
        </a:solidFill>
        <a:effectLst/>
      </p:bgPr>
    </p:bg>
    <p:spTree>
      <p:nvGrpSpPr>
        <p:cNvPr id="1" name="Shape 434"/>
        <p:cNvGrpSpPr/>
        <p:nvPr/>
      </p:nvGrpSpPr>
      <p:grpSpPr>
        <a:xfrm>
          <a:off x="0" y="0"/>
          <a:ext cx="0" cy="0"/>
          <a:chOff x="0" y="0"/>
          <a:chExt cx="0" cy="0"/>
        </a:xfrm>
      </p:grpSpPr>
      <p:sp>
        <p:nvSpPr>
          <p:cNvPr id="435" name="Google Shape;435;p61"/>
          <p:cNvSpPr txBox="1">
            <a:spLocks noGrp="1"/>
          </p:cNvSpPr>
          <p:nvPr>
            <p:ph type="title"/>
          </p:nvPr>
        </p:nvSpPr>
        <p:spPr>
          <a:xfrm>
            <a:off x="365760" y="365760"/>
            <a:ext cx="11457432" cy="9144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149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65760" y="365760"/>
            <a:ext cx="11457432" cy="9144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7"/>
          <p:cNvSpPr txBox="1">
            <a:spLocks noGrp="1"/>
          </p:cNvSpPr>
          <p:nvPr>
            <p:ph type="body" idx="1"/>
          </p:nvPr>
        </p:nvSpPr>
        <p:spPr>
          <a:xfrm>
            <a:off x="365760" y="1828800"/>
            <a:ext cx="8503920" cy="425196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dk1"/>
              </a:buClr>
              <a:buSzPts val="1800"/>
              <a:buChar char="•"/>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100000"/>
              </a:lnSpc>
              <a:spcBef>
                <a:spcPts val="300"/>
              </a:spcBef>
              <a:spcAft>
                <a:spcPts val="0"/>
              </a:spcAft>
              <a:buClr>
                <a:schemeClr val="dk1"/>
              </a:buClr>
              <a:buSzPts val="1800"/>
              <a:buChar char="–"/>
              <a:defRPr/>
            </a:lvl6pPr>
            <a:lvl7pPr marL="3200400" lvl="6" indent="-342900" algn="l">
              <a:lnSpc>
                <a:spcPct val="100000"/>
              </a:lnSpc>
              <a:spcBef>
                <a:spcPts val="300"/>
              </a:spcBef>
              <a:spcAft>
                <a:spcPts val="0"/>
              </a:spcAft>
              <a:buClr>
                <a:schemeClr val="dk1"/>
              </a:buClr>
              <a:buSzPts val="1800"/>
              <a:buChar char="–"/>
              <a:defRPr/>
            </a:lvl7pPr>
            <a:lvl8pPr marL="3657600" lvl="7" indent="-342900" algn="l">
              <a:lnSpc>
                <a:spcPct val="100000"/>
              </a:lnSpc>
              <a:spcBef>
                <a:spcPts val="300"/>
              </a:spcBef>
              <a:spcAft>
                <a:spcPts val="0"/>
              </a:spcAft>
              <a:buClr>
                <a:schemeClr val="dk1"/>
              </a:buClr>
              <a:buSzPts val="1800"/>
              <a:buChar char="–"/>
              <a:defRPr/>
            </a:lvl8pPr>
            <a:lvl9pPr marL="4114800" lvl="8" indent="-342900" algn="l">
              <a:lnSpc>
                <a:spcPct val="100000"/>
              </a:lnSpc>
              <a:spcBef>
                <a:spcPts val="30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1152">
          <p15:clr>
            <a:srgbClr val="FBAE40"/>
          </p15:clr>
        </p15:guide>
        <p15:guide id="2" orient="horz" pos="3832">
          <p15:clr>
            <a:srgbClr val="FBAE40"/>
          </p15:clr>
        </p15:guide>
        <p15:guide id="3" pos="5588">
          <p15:clr>
            <a:srgbClr val="FBAE40"/>
          </p15:clr>
        </p15:guide>
        <p15:guide id="4" orient="horz" pos="4148">
          <p15:clr>
            <a:srgbClr val="FBAE40"/>
          </p15:clr>
        </p15:guide>
        <p15:guide id="5" pos="5788">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and background">
  <p:cSld name="Sand background">
    <p:bg>
      <p:bgPr>
        <a:solidFill>
          <a:schemeClr val="lt2"/>
        </a:solidFill>
        <a:effectLst/>
      </p:bgPr>
    </p:bg>
    <p:spTree>
      <p:nvGrpSpPr>
        <p:cNvPr id="1" name="Shape 436"/>
        <p:cNvGrpSpPr/>
        <p:nvPr/>
      </p:nvGrpSpPr>
      <p:grpSpPr>
        <a:xfrm>
          <a:off x="0" y="0"/>
          <a:ext cx="0" cy="0"/>
          <a:chOff x="0" y="0"/>
          <a:chExt cx="0" cy="0"/>
        </a:xfrm>
      </p:grpSpPr>
      <p:sp>
        <p:nvSpPr>
          <p:cNvPr id="437" name="Google Shape;437;p62"/>
          <p:cNvSpPr txBox="1">
            <a:spLocks noGrp="1"/>
          </p:cNvSpPr>
          <p:nvPr>
            <p:ph type="title"/>
          </p:nvPr>
        </p:nvSpPr>
        <p:spPr>
          <a:xfrm>
            <a:off x="365760" y="365760"/>
            <a:ext cx="11457432" cy="9144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1152">
          <p15:clr>
            <a:srgbClr val="FBAE40"/>
          </p15:clr>
        </p15:guide>
        <p15:guide id="2" orient="horz" pos="3832">
          <p15:clr>
            <a:srgbClr val="FBAE40"/>
          </p15:clr>
        </p15:guide>
        <p15:guide id="3" orient="horz" pos="4148">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Half sand bottom half">
  <p:cSld name="Half sand bottom half">
    <p:bg>
      <p:bgPr>
        <a:solidFill>
          <a:schemeClr val="lt1"/>
        </a:solidFill>
        <a:effectLst/>
      </p:bgPr>
    </p:bg>
    <p:spTree>
      <p:nvGrpSpPr>
        <p:cNvPr id="1" name="Shape 438"/>
        <p:cNvGrpSpPr/>
        <p:nvPr/>
      </p:nvGrpSpPr>
      <p:grpSpPr>
        <a:xfrm>
          <a:off x="0" y="0"/>
          <a:ext cx="0" cy="0"/>
          <a:chOff x="0" y="0"/>
          <a:chExt cx="0" cy="0"/>
        </a:xfrm>
      </p:grpSpPr>
      <p:sp>
        <p:nvSpPr>
          <p:cNvPr id="439" name="Google Shape;439;p63"/>
          <p:cNvSpPr/>
          <p:nvPr/>
        </p:nvSpPr>
        <p:spPr>
          <a:xfrm>
            <a:off x="0" y="3840480"/>
            <a:ext cx="12192000" cy="3017520"/>
          </a:xfrm>
          <a:prstGeom prst="rect">
            <a:avLst/>
          </a:prstGeom>
          <a:solidFill>
            <a:srgbClr val="ECECE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chemeClr val="dk1"/>
              </a:solidFill>
              <a:latin typeface="Arial"/>
              <a:ea typeface="Arial"/>
              <a:cs typeface="Arial"/>
              <a:sym typeface="Arial"/>
            </a:endParaRPr>
          </a:p>
        </p:txBody>
      </p:sp>
      <p:sp>
        <p:nvSpPr>
          <p:cNvPr id="440" name="Google Shape;440;p63"/>
          <p:cNvSpPr txBox="1"/>
          <p:nvPr/>
        </p:nvSpPr>
        <p:spPr>
          <a:xfrm>
            <a:off x="-1974715" y="-1750979"/>
            <a:ext cx="0" cy="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41" name="Google Shape;441;p63"/>
          <p:cNvSpPr txBox="1"/>
          <p:nvPr/>
        </p:nvSpPr>
        <p:spPr>
          <a:xfrm>
            <a:off x="8223294" y="6402070"/>
            <a:ext cx="3142698" cy="18288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dk1"/>
              </a:buClr>
              <a:buSzPts val="800"/>
              <a:buFont typeface="Arial"/>
              <a:buNone/>
            </a:pPr>
            <a:r>
              <a:rPr lang="en-US" sz="800" b="0">
                <a:solidFill>
                  <a:schemeClr val="dk1"/>
                </a:solidFill>
                <a:latin typeface="Arial"/>
                <a:ea typeface="Arial"/>
                <a:cs typeface="Arial"/>
                <a:sym typeface="Arial"/>
              </a:rPr>
              <a:t>Confidential and Proprietary. © 2022 UST Global Inc</a:t>
            </a:r>
            <a:endParaRPr/>
          </a:p>
        </p:txBody>
      </p:sp>
      <p:sp>
        <p:nvSpPr>
          <p:cNvPr id="442" name="Google Shape;442;p63"/>
          <p:cNvSpPr txBox="1"/>
          <p:nvPr/>
        </p:nvSpPr>
        <p:spPr>
          <a:xfrm>
            <a:off x="11365992" y="6317730"/>
            <a:ext cx="457200" cy="274637"/>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r>
              <a:rPr lang="en-US" sz="800">
                <a:solidFill>
                  <a:schemeClr val="dk1"/>
                </a:solidFill>
                <a:latin typeface="Arial"/>
                <a:ea typeface="Arial"/>
                <a:cs typeface="Arial"/>
                <a:sym typeface="Arial"/>
              </a:rPr>
              <a:t> </a:t>
            </a: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443" name="Google Shape;443;p63" descr="UST"/>
          <p:cNvSpPr/>
          <p:nvPr/>
        </p:nvSpPr>
        <p:spPr>
          <a:xfrm>
            <a:off x="365760" y="6238277"/>
            <a:ext cx="320040" cy="354090"/>
          </a:xfrm>
          <a:custGeom>
            <a:avLst/>
            <a:gdLst/>
            <a:ahLst/>
            <a:cxnLst/>
            <a:rect l="l" t="t" r="r" b="b"/>
            <a:pathLst>
              <a:path w="4000" h="4419" extrusionOk="0">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4" name="Google Shape;444;p63"/>
          <p:cNvSpPr txBox="1">
            <a:spLocks noGrp="1"/>
          </p:cNvSpPr>
          <p:nvPr>
            <p:ph type="title"/>
          </p:nvPr>
        </p:nvSpPr>
        <p:spPr>
          <a:xfrm>
            <a:off x="365760" y="365760"/>
            <a:ext cx="11457432" cy="9144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4090">
          <p15:clr>
            <a:srgbClr val="FBAE40"/>
          </p15:clr>
        </p15:guide>
        <p15:guide id="2" pos="748">
          <p15:clr>
            <a:srgbClr val="FBAE40"/>
          </p15:clr>
        </p15:guide>
        <p15:guide id="3" pos="4192">
          <p15:clr>
            <a:srgbClr val="FBAE40"/>
          </p15:clr>
        </p15:guide>
        <p15:guide id="4" pos="4004">
          <p15:clr>
            <a:srgbClr val="FBAE40"/>
          </p15:clr>
        </p15:guide>
        <p15:guide id="5" orient="horz" pos="776">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Only + bottom callout bar">
  <p:cSld name="Title Only + bottom callout bar">
    <p:spTree>
      <p:nvGrpSpPr>
        <p:cNvPr id="1" name="Shape 445"/>
        <p:cNvGrpSpPr/>
        <p:nvPr/>
      </p:nvGrpSpPr>
      <p:grpSpPr>
        <a:xfrm>
          <a:off x="0" y="0"/>
          <a:ext cx="0" cy="0"/>
          <a:chOff x="0" y="0"/>
          <a:chExt cx="0" cy="0"/>
        </a:xfrm>
      </p:grpSpPr>
      <p:sp>
        <p:nvSpPr>
          <p:cNvPr id="446" name="Google Shape;446;p64"/>
          <p:cNvSpPr/>
          <p:nvPr/>
        </p:nvSpPr>
        <p:spPr>
          <a:xfrm>
            <a:off x="-1524" y="6114426"/>
            <a:ext cx="12192000" cy="587316"/>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chemeClr val="lt1"/>
              </a:solidFill>
              <a:latin typeface="Arial"/>
              <a:ea typeface="Arial"/>
              <a:cs typeface="Arial"/>
              <a:sym typeface="Arial"/>
            </a:endParaRPr>
          </a:p>
        </p:txBody>
      </p:sp>
      <p:sp>
        <p:nvSpPr>
          <p:cNvPr id="447" name="Google Shape;447;p64"/>
          <p:cNvSpPr txBox="1">
            <a:spLocks noGrp="1"/>
          </p:cNvSpPr>
          <p:nvPr>
            <p:ph type="title"/>
          </p:nvPr>
        </p:nvSpPr>
        <p:spPr>
          <a:xfrm>
            <a:off x="365760" y="365760"/>
            <a:ext cx="11457432" cy="9144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48" name="Google Shape;448;p64" descr="Logo, icon&#10;&#10;Description automatically generated"/>
          <p:cNvPicPr preferRelativeResize="0"/>
          <p:nvPr/>
        </p:nvPicPr>
        <p:blipFill rotWithShape="1">
          <a:blip r:embed="rId2">
            <a:alphaModFix/>
          </a:blip>
          <a:srcRect/>
          <a:stretch/>
        </p:blipFill>
        <p:spPr>
          <a:xfrm>
            <a:off x="365760" y="6234730"/>
            <a:ext cx="324974" cy="359182"/>
          </a:xfrm>
          <a:prstGeom prst="rect">
            <a:avLst/>
          </a:prstGeom>
          <a:noFill/>
          <a:ln>
            <a:noFill/>
          </a:ln>
        </p:spPr>
      </p:pic>
      <p:sp>
        <p:nvSpPr>
          <p:cNvPr id="449" name="Google Shape;449;p64"/>
          <p:cNvSpPr txBox="1"/>
          <p:nvPr/>
        </p:nvSpPr>
        <p:spPr>
          <a:xfrm>
            <a:off x="11365992" y="6317730"/>
            <a:ext cx="457200" cy="274637"/>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r>
              <a:rPr lang="en-US" sz="800">
                <a:solidFill>
                  <a:schemeClr val="dk1"/>
                </a:solidFill>
                <a:latin typeface="Arial"/>
                <a:ea typeface="Arial"/>
                <a:cs typeface="Arial"/>
                <a:sym typeface="Arial"/>
              </a:rPr>
              <a:t> </a:t>
            </a: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450" name="Google Shape;450;p64"/>
          <p:cNvSpPr txBox="1"/>
          <p:nvPr/>
        </p:nvSpPr>
        <p:spPr>
          <a:xfrm>
            <a:off x="8223294" y="6402070"/>
            <a:ext cx="3142698" cy="18288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dk1"/>
              </a:buClr>
              <a:buSzPts val="800"/>
              <a:buFont typeface="Arial"/>
              <a:buNone/>
            </a:pPr>
            <a:r>
              <a:rPr lang="en-US" sz="800" b="0">
                <a:solidFill>
                  <a:schemeClr val="dk1"/>
                </a:solidFill>
                <a:latin typeface="Arial"/>
                <a:ea typeface="Arial"/>
                <a:cs typeface="Arial"/>
                <a:sym typeface="Arial"/>
              </a:rPr>
              <a:t>Confidential and Proprietary. © 2022 UST Global Inc</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1152">
          <p15:clr>
            <a:srgbClr val="FBAE40"/>
          </p15:clr>
        </p15:guide>
        <p15:guide id="2" orient="horz" pos="3832">
          <p15:clr>
            <a:srgbClr val="FBAE40"/>
          </p15:clr>
        </p15:guide>
        <p15:guide id="3" orient="horz" pos="4148">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Questions">
  <p:cSld name="Questions">
    <p:spTree>
      <p:nvGrpSpPr>
        <p:cNvPr id="1" name="Shape 451"/>
        <p:cNvGrpSpPr/>
        <p:nvPr/>
      </p:nvGrpSpPr>
      <p:grpSpPr>
        <a:xfrm>
          <a:off x="0" y="0"/>
          <a:ext cx="0" cy="0"/>
          <a:chOff x="0" y="0"/>
          <a:chExt cx="0" cy="0"/>
        </a:xfrm>
      </p:grpSpPr>
      <p:sp>
        <p:nvSpPr>
          <p:cNvPr id="452" name="Google Shape;452;p65"/>
          <p:cNvSpPr txBox="1">
            <a:spLocks noGrp="1"/>
          </p:cNvSpPr>
          <p:nvPr>
            <p:ph type="title"/>
          </p:nvPr>
        </p:nvSpPr>
        <p:spPr>
          <a:xfrm>
            <a:off x="365760" y="365760"/>
            <a:ext cx="11457432" cy="9144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53" name="Google Shape;453;p65" descr="Icon&#10;&#10;Description automatically generated with medium confidence"/>
          <p:cNvPicPr preferRelativeResize="0"/>
          <p:nvPr/>
        </p:nvPicPr>
        <p:blipFill rotWithShape="1">
          <a:blip r:embed="rId2">
            <a:alphaModFix/>
          </a:blip>
          <a:srcRect/>
          <a:stretch/>
        </p:blipFill>
        <p:spPr>
          <a:xfrm>
            <a:off x="4903595" y="365760"/>
            <a:ext cx="6108561" cy="610856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1152">
          <p15:clr>
            <a:srgbClr val="FBAE40"/>
          </p15:clr>
        </p15:guide>
        <p15:guide id="2" orient="horz" pos="3832">
          <p15:clr>
            <a:srgbClr val="FBAE40"/>
          </p15:clr>
        </p15:guide>
        <p15:guide id="3" orient="horz" pos="4148">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2_Boundless impact slide">
  <p:cSld name="2_Boundless impact slide">
    <p:bg>
      <p:bgPr>
        <a:solidFill>
          <a:srgbClr val="231F20"/>
        </a:solidFill>
        <a:effectLst/>
      </p:bgPr>
    </p:bg>
    <p:spTree>
      <p:nvGrpSpPr>
        <p:cNvPr id="1" name="Shape 454"/>
        <p:cNvGrpSpPr/>
        <p:nvPr/>
      </p:nvGrpSpPr>
      <p:grpSpPr>
        <a:xfrm>
          <a:off x="0" y="0"/>
          <a:ext cx="0" cy="0"/>
          <a:chOff x="0" y="0"/>
          <a:chExt cx="0" cy="0"/>
        </a:xfrm>
      </p:grpSpPr>
      <p:sp>
        <p:nvSpPr>
          <p:cNvPr id="455" name="Google Shape;455;p66"/>
          <p:cNvSpPr txBox="1"/>
          <p:nvPr/>
        </p:nvSpPr>
        <p:spPr>
          <a:xfrm>
            <a:off x="367284" y="2937933"/>
            <a:ext cx="11457432" cy="98213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SzPts val="4000"/>
              <a:buFont typeface="Arial"/>
              <a:buNone/>
            </a:pPr>
            <a:r>
              <a:rPr lang="en-US" sz="4000" b="1" i="0" u="none" strike="noStrike" cap="none">
                <a:solidFill>
                  <a:srgbClr val="FFFFFF"/>
                </a:solidFill>
                <a:latin typeface="Arial"/>
                <a:ea typeface="Arial"/>
                <a:cs typeface="Arial"/>
                <a:sym typeface="Arial"/>
              </a:rPr>
              <a:t>Together, we build for boundless impact</a:t>
            </a:r>
            <a:endParaRPr sz="1800">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1494">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Appendix slide">
  <p:cSld name="Appendix slide">
    <p:bg>
      <p:bgPr>
        <a:solidFill>
          <a:srgbClr val="006E74"/>
        </a:solidFill>
        <a:effectLst/>
      </p:bgPr>
    </p:bg>
    <p:spTree>
      <p:nvGrpSpPr>
        <p:cNvPr id="1" name="Shape 456"/>
        <p:cNvGrpSpPr/>
        <p:nvPr/>
      </p:nvGrpSpPr>
      <p:grpSpPr>
        <a:xfrm>
          <a:off x="0" y="0"/>
          <a:ext cx="0" cy="0"/>
          <a:chOff x="0" y="0"/>
          <a:chExt cx="0" cy="0"/>
        </a:xfrm>
      </p:grpSpPr>
      <p:sp>
        <p:nvSpPr>
          <p:cNvPr id="457" name="Google Shape;457;p67"/>
          <p:cNvSpPr txBox="1">
            <a:spLocks noGrp="1"/>
          </p:cNvSpPr>
          <p:nvPr>
            <p:ph type="body" idx="1"/>
          </p:nvPr>
        </p:nvSpPr>
        <p:spPr>
          <a:xfrm>
            <a:off x="365760" y="4114800"/>
            <a:ext cx="8505190" cy="196850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lt1"/>
              </a:buClr>
              <a:buSzPts val="1800"/>
              <a:buChar char="•"/>
              <a:defRPr/>
            </a:lvl1pPr>
            <a:lvl2pPr marL="914400" lvl="1" indent="-342900" algn="l">
              <a:lnSpc>
                <a:spcPct val="100000"/>
              </a:lnSpc>
              <a:spcBef>
                <a:spcPts val="300"/>
              </a:spcBef>
              <a:spcAft>
                <a:spcPts val="0"/>
              </a:spcAft>
              <a:buClr>
                <a:schemeClr val="lt1"/>
              </a:buClr>
              <a:buSzPts val="1800"/>
              <a:buChar char="–"/>
              <a:defRPr/>
            </a:lvl2pPr>
            <a:lvl3pPr marL="1371600" lvl="2" indent="-342900" algn="l">
              <a:lnSpc>
                <a:spcPct val="100000"/>
              </a:lnSpc>
              <a:spcBef>
                <a:spcPts val="300"/>
              </a:spcBef>
              <a:spcAft>
                <a:spcPts val="0"/>
              </a:spcAft>
              <a:buClr>
                <a:schemeClr val="lt1"/>
              </a:buClr>
              <a:buSzPts val="1800"/>
              <a:buChar char="–"/>
              <a:defRPr/>
            </a:lvl3pPr>
            <a:lvl4pPr marL="1828800" lvl="3" indent="-342900" algn="l">
              <a:lnSpc>
                <a:spcPct val="100000"/>
              </a:lnSpc>
              <a:spcBef>
                <a:spcPts val="300"/>
              </a:spcBef>
              <a:spcAft>
                <a:spcPts val="0"/>
              </a:spcAft>
              <a:buClr>
                <a:schemeClr val="lt1"/>
              </a:buClr>
              <a:buSzPts val="1800"/>
              <a:buChar char="–"/>
              <a:defRPr/>
            </a:lvl4pPr>
            <a:lvl5pPr marL="2286000" lvl="4" indent="-342900" algn="l">
              <a:lnSpc>
                <a:spcPct val="100000"/>
              </a:lnSpc>
              <a:spcBef>
                <a:spcPts val="300"/>
              </a:spcBef>
              <a:spcAft>
                <a:spcPts val="0"/>
              </a:spcAft>
              <a:buClr>
                <a:schemeClr val="lt1"/>
              </a:buClr>
              <a:buSzPts val="1800"/>
              <a:buChar char="–"/>
              <a:defRPr/>
            </a:lvl5pPr>
            <a:lvl6pPr marL="2743200" lvl="5" indent="-342900" algn="l">
              <a:lnSpc>
                <a:spcPct val="100000"/>
              </a:lnSpc>
              <a:spcBef>
                <a:spcPts val="300"/>
              </a:spcBef>
              <a:spcAft>
                <a:spcPts val="0"/>
              </a:spcAft>
              <a:buClr>
                <a:schemeClr val="lt1"/>
              </a:buClr>
              <a:buSzPts val="1800"/>
              <a:buChar char="–"/>
              <a:defRPr/>
            </a:lvl6pPr>
            <a:lvl7pPr marL="3200400" lvl="6" indent="-342900" algn="l">
              <a:lnSpc>
                <a:spcPct val="100000"/>
              </a:lnSpc>
              <a:spcBef>
                <a:spcPts val="300"/>
              </a:spcBef>
              <a:spcAft>
                <a:spcPts val="0"/>
              </a:spcAft>
              <a:buClr>
                <a:schemeClr val="lt1"/>
              </a:buClr>
              <a:buSzPts val="1800"/>
              <a:buChar char="–"/>
              <a:defRPr/>
            </a:lvl7pPr>
            <a:lvl8pPr marL="3657600" lvl="7" indent="-342900" algn="l">
              <a:lnSpc>
                <a:spcPct val="100000"/>
              </a:lnSpc>
              <a:spcBef>
                <a:spcPts val="300"/>
              </a:spcBef>
              <a:spcAft>
                <a:spcPts val="0"/>
              </a:spcAft>
              <a:buClr>
                <a:schemeClr val="lt1"/>
              </a:buClr>
              <a:buSzPts val="1800"/>
              <a:buChar char="–"/>
              <a:defRPr/>
            </a:lvl8pPr>
            <a:lvl9pPr marL="4114800" lvl="8" indent="-342900" algn="l">
              <a:lnSpc>
                <a:spcPct val="100000"/>
              </a:lnSpc>
              <a:spcBef>
                <a:spcPts val="300"/>
              </a:spcBef>
              <a:spcAft>
                <a:spcPts val="0"/>
              </a:spcAft>
              <a:buClr>
                <a:schemeClr val="lt1"/>
              </a:buClr>
              <a:buSzPts val="1800"/>
              <a:buChar char="–"/>
              <a:defRPr/>
            </a:lvl9pPr>
          </a:lstStyle>
          <a:p>
            <a:endParaRPr/>
          </a:p>
        </p:txBody>
      </p:sp>
      <p:sp>
        <p:nvSpPr>
          <p:cNvPr id="458" name="Google Shape;458;p67"/>
          <p:cNvSpPr txBox="1"/>
          <p:nvPr/>
        </p:nvSpPr>
        <p:spPr>
          <a:xfrm>
            <a:off x="365760" y="1737360"/>
            <a:ext cx="6702305" cy="210312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FFFFFF"/>
              </a:buClr>
              <a:buSzPts val="4800"/>
              <a:buFont typeface="Arial"/>
              <a:buNone/>
            </a:pPr>
            <a:r>
              <a:rPr lang="en-US" sz="4800" b="0" i="0" u="none" strike="noStrike" cap="none">
                <a:solidFill>
                  <a:srgbClr val="FFFFFF"/>
                </a:solidFill>
                <a:latin typeface="Arial"/>
                <a:ea typeface="Arial"/>
                <a:cs typeface="Arial"/>
                <a:sym typeface="Arial"/>
              </a:rPr>
              <a:t>Appendix</a:t>
            </a:r>
            <a:endParaRPr sz="4800" b="0">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5588">
          <p15:clr>
            <a:srgbClr val="FBAE40"/>
          </p15:clr>
        </p15:guide>
        <p15:guide id="2" orient="horz" pos="3832">
          <p15:clr>
            <a:srgbClr val="FBAE40"/>
          </p15:clr>
        </p15:guide>
        <p15:guide id="3" orient="horz" pos="41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 with Numbers">
  <p:cSld name="Agenda with Numbers">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65760" y="365760"/>
            <a:ext cx="11457432" cy="9144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8"/>
          <p:cNvSpPr txBox="1">
            <a:spLocks noGrp="1"/>
          </p:cNvSpPr>
          <p:nvPr>
            <p:ph type="body" idx="1"/>
          </p:nvPr>
        </p:nvSpPr>
        <p:spPr>
          <a:xfrm>
            <a:off x="365123" y="2011680"/>
            <a:ext cx="822960" cy="914400"/>
          </a:xfrm>
          <a:prstGeom prst="rect">
            <a:avLst/>
          </a:prstGeom>
          <a:noFill/>
          <a:ln>
            <a:noFill/>
          </a:ln>
        </p:spPr>
        <p:txBody>
          <a:bodyPr spcFirstLastPara="1" wrap="square" lIns="0" tIns="0" rIns="0" bIns="0" anchor="t" anchorCtr="0">
            <a:noAutofit/>
          </a:bodyPr>
          <a:lstStyle>
            <a:lvl1pPr marL="457200" lvl="0" indent="-228600" algn="l">
              <a:lnSpc>
                <a:spcPct val="85000"/>
              </a:lnSpc>
              <a:spcBef>
                <a:spcPts val="0"/>
              </a:spcBef>
              <a:spcAft>
                <a:spcPts val="0"/>
              </a:spcAft>
              <a:buClr>
                <a:schemeClr val="dk1"/>
              </a:buClr>
              <a:buSzPts val="6000"/>
              <a:buNone/>
              <a:defRPr sz="6000">
                <a:solidFill>
                  <a:schemeClr val="dk1"/>
                </a:solidFill>
              </a:defRPr>
            </a:lvl1pPr>
            <a:lvl2pPr marL="914400" lvl="1" indent="-228600" algn="l">
              <a:lnSpc>
                <a:spcPct val="85000"/>
              </a:lnSpc>
              <a:spcBef>
                <a:spcPts val="0"/>
              </a:spcBef>
              <a:spcAft>
                <a:spcPts val="0"/>
              </a:spcAft>
              <a:buClr>
                <a:schemeClr val="dk1"/>
              </a:buClr>
              <a:buSzPts val="6000"/>
              <a:buNone/>
              <a:defRPr sz="6000">
                <a:solidFill>
                  <a:schemeClr val="dk1"/>
                </a:solidFill>
              </a:defRPr>
            </a:lvl2pPr>
            <a:lvl3pPr marL="1371600" lvl="2" indent="-228600" algn="l">
              <a:lnSpc>
                <a:spcPct val="85000"/>
              </a:lnSpc>
              <a:spcBef>
                <a:spcPts val="0"/>
              </a:spcBef>
              <a:spcAft>
                <a:spcPts val="0"/>
              </a:spcAft>
              <a:buClr>
                <a:schemeClr val="dk1"/>
              </a:buClr>
              <a:buSzPts val="6000"/>
              <a:buNone/>
              <a:defRPr sz="6000">
                <a:solidFill>
                  <a:schemeClr val="dk1"/>
                </a:solidFill>
              </a:defRPr>
            </a:lvl3pPr>
            <a:lvl4pPr marL="1828800" lvl="3" indent="-228600" algn="l">
              <a:lnSpc>
                <a:spcPct val="85000"/>
              </a:lnSpc>
              <a:spcBef>
                <a:spcPts val="0"/>
              </a:spcBef>
              <a:spcAft>
                <a:spcPts val="0"/>
              </a:spcAft>
              <a:buClr>
                <a:schemeClr val="dk1"/>
              </a:buClr>
              <a:buSzPts val="6000"/>
              <a:buNone/>
              <a:defRPr sz="6000">
                <a:solidFill>
                  <a:schemeClr val="dk1"/>
                </a:solidFill>
              </a:defRPr>
            </a:lvl4pPr>
            <a:lvl5pPr marL="2286000" lvl="4" indent="-228600" algn="l">
              <a:lnSpc>
                <a:spcPct val="85000"/>
              </a:lnSpc>
              <a:spcBef>
                <a:spcPts val="0"/>
              </a:spcBef>
              <a:spcAft>
                <a:spcPts val="0"/>
              </a:spcAft>
              <a:buClr>
                <a:schemeClr val="dk1"/>
              </a:buClr>
              <a:buSzPts val="6000"/>
              <a:buNone/>
              <a:defRPr sz="6000">
                <a:solidFill>
                  <a:schemeClr val="dk1"/>
                </a:solidFill>
              </a:defRPr>
            </a:lvl5pPr>
            <a:lvl6pPr marL="2743200" lvl="5" indent="-228600" algn="l">
              <a:lnSpc>
                <a:spcPct val="85000"/>
              </a:lnSpc>
              <a:spcBef>
                <a:spcPts val="0"/>
              </a:spcBef>
              <a:spcAft>
                <a:spcPts val="0"/>
              </a:spcAft>
              <a:buClr>
                <a:schemeClr val="dk1"/>
              </a:buClr>
              <a:buSzPts val="6000"/>
              <a:buNone/>
              <a:defRPr sz="6000">
                <a:solidFill>
                  <a:schemeClr val="dk1"/>
                </a:solidFill>
              </a:defRPr>
            </a:lvl6pPr>
            <a:lvl7pPr marL="3200400" lvl="6" indent="-228600" algn="l">
              <a:lnSpc>
                <a:spcPct val="85000"/>
              </a:lnSpc>
              <a:spcBef>
                <a:spcPts val="0"/>
              </a:spcBef>
              <a:spcAft>
                <a:spcPts val="0"/>
              </a:spcAft>
              <a:buClr>
                <a:schemeClr val="dk1"/>
              </a:buClr>
              <a:buSzPts val="6000"/>
              <a:buNone/>
              <a:defRPr sz="6000">
                <a:solidFill>
                  <a:schemeClr val="dk1"/>
                </a:solidFill>
              </a:defRPr>
            </a:lvl7pPr>
            <a:lvl8pPr marL="3657600" lvl="7" indent="-228600" algn="l">
              <a:lnSpc>
                <a:spcPct val="85000"/>
              </a:lnSpc>
              <a:spcBef>
                <a:spcPts val="0"/>
              </a:spcBef>
              <a:spcAft>
                <a:spcPts val="0"/>
              </a:spcAft>
              <a:buClr>
                <a:schemeClr val="dk1"/>
              </a:buClr>
              <a:buSzPts val="6000"/>
              <a:buNone/>
              <a:defRPr sz="6000">
                <a:solidFill>
                  <a:schemeClr val="dk1"/>
                </a:solidFill>
              </a:defRPr>
            </a:lvl8pPr>
            <a:lvl9pPr marL="4114800" lvl="8" indent="-228600" algn="l">
              <a:lnSpc>
                <a:spcPct val="85000"/>
              </a:lnSpc>
              <a:spcBef>
                <a:spcPts val="0"/>
              </a:spcBef>
              <a:spcAft>
                <a:spcPts val="0"/>
              </a:spcAft>
              <a:buClr>
                <a:schemeClr val="dk1"/>
              </a:buClr>
              <a:buSzPts val="6000"/>
              <a:buNone/>
              <a:defRPr sz="6000">
                <a:solidFill>
                  <a:schemeClr val="dk1"/>
                </a:solidFill>
              </a:defRPr>
            </a:lvl9pPr>
          </a:lstStyle>
          <a:p>
            <a:endParaRPr/>
          </a:p>
        </p:txBody>
      </p:sp>
      <p:sp>
        <p:nvSpPr>
          <p:cNvPr id="44" name="Google Shape;44;p8"/>
          <p:cNvSpPr txBox="1">
            <a:spLocks noGrp="1"/>
          </p:cNvSpPr>
          <p:nvPr>
            <p:ph type="body" idx="2"/>
          </p:nvPr>
        </p:nvSpPr>
        <p:spPr>
          <a:xfrm>
            <a:off x="1326515" y="2011680"/>
            <a:ext cx="2651760" cy="9144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Font typeface="Arial"/>
              <a:buNone/>
              <a:defRPr sz="1600" b="1"/>
            </a:lvl1pPr>
            <a:lvl2pPr marL="914400" lvl="1" indent="-228600" algn="l">
              <a:lnSpc>
                <a:spcPct val="100000"/>
              </a:lnSpc>
              <a:spcBef>
                <a:spcPts val="0"/>
              </a:spcBef>
              <a:spcAft>
                <a:spcPts val="0"/>
              </a:spcAft>
              <a:buClr>
                <a:schemeClr val="dk1"/>
              </a:buClr>
              <a:buSzPts val="1400"/>
              <a:buFont typeface="Arial"/>
              <a:buNone/>
              <a:defRPr sz="1400"/>
            </a:lvl2pPr>
            <a:lvl3pPr marL="1371600" lvl="2" indent="-228600" algn="l">
              <a:lnSpc>
                <a:spcPct val="100000"/>
              </a:lnSpc>
              <a:spcBef>
                <a:spcPts val="0"/>
              </a:spcBef>
              <a:spcAft>
                <a:spcPts val="0"/>
              </a:spcAft>
              <a:buClr>
                <a:schemeClr val="dk1"/>
              </a:buClr>
              <a:buSzPts val="1400"/>
              <a:buFont typeface="Arial"/>
              <a:buNone/>
              <a:defRPr sz="1400"/>
            </a:lvl3pPr>
            <a:lvl4pPr marL="1828800" lvl="3" indent="-228600" algn="l">
              <a:lnSpc>
                <a:spcPct val="100000"/>
              </a:lnSpc>
              <a:spcBef>
                <a:spcPts val="0"/>
              </a:spcBef>
              <a:spcAft>
                <a:spcPts val="0"/>
              </a:spcAft>
              <a:buClr>
                <a:schemeClr val="dk1"/>
              </a:buClr>
              <a:buSzPts val="1400"/>
              <a:buFont typeface="Arial"/>
              <a:buNone/>
              <a:defRPr sz="1400"/>
            </a:lvl4pPr>
            <a:lvl5pPr marL="2286000" lvl="4" indent="-228600" algn="l">
              <a:lnSpc>
                <a:spcPct val="100000"/>
              </a:lnSpc>
              <a:spcBef>
                <a:spcPts val="0"/>
              </a:spcBef>
              <a:spcAft>
                <a:spcPts val="0"/>
              </a:spcAft>
              <a:buClr>
                <a:schemeClr val="dk1"/>
              </a:buClr>
              <a:buSzPts val="1400"/>
              <a:buFont typeface="Arial"/>
              <a:buNone/>
              <a:defRPr sz="1400"/>
            </a:lvl5pPr>
            <a:lvl6pPr marL="2743200" lvl="5" indent="-228600" algn="l">
              <a:lnSpc>
                <a:spcPct val="100000"/>
              </a:lnSpc>
              <a:spcBef>
                <a:spcPts val="0"/>
              </a:spcBef>
              <a:spcAft>
                <a:spcPts val="0"/>
              </a:spcAft>
              <a:buClr>
                <a:schemeClr val="dk1"/>
              </a:buClr>
              <a:buSzPts val="1400"/>
              <a:buFont typeface="Arial"/>
              <a:buNone/>
              <a:defRPr sz="1400"/>
            </a:lvl6pPr>
            <a:lvl7pPr marL="3200400" lvl="6" indent="-228600" algn="l">
              <a:lnSpc>
                <a:spcPct val="100000"/>
              </a:lnSpc>
              <a:spcBef>
                <a:spcPts val="0"/>
              </a:spcBef>
              <a:spcAft>
                <a:spcPts val="0"/>
              </a:spcAft>
              <a:buClr>
                <a:schemeClr val="dk1"/>
              </a:buClr>
              <a:buSzPts val="1400"/>
              <a:buFont typeface="Arial"/>
              <a:buNone/>
              <a:defRPr sz="1400"/>
            </a:lvl7pPr>
            <a:lvl8pPr marL="3657600" lvl="7" indent="-228600" algn="l">
              <a:lnSpc>
                <a:spcPct val="100000"/>
              </a:lnSpc>
              <a:spcBef>
                <a:spcPts val="0"/>
              </a:spcBef>
              <a:spcAft>
                <a:spcPts val="0"/>
              </a:spcAft>
              <a:buClr>
                <a:schemeClr val="dk1"/>
              </a:buClr>
              <a:buSzPts val="1400"/>
              <a:buFont typeface="Arial"/>
              <a:buNone/>
              <a:defRPr sz="1400"/>
            </a:lvl8pPr>
            <a:lvl9pPr marL="4114800" lvl="8" indent="-228600" algn="l">
              <a:lnSpc>
                <a:spcPct val="100000"/>
              </a:lnSpc>
              <a:spcBef>
                <a:spcPts val="0"/>
              </a:spcBef>
              <a:spcAft>
                <a:spcPts val="0"/>
              </a:spcAft>
              <a:buClr>
                <a:schemeClr val="dk1"/>
              </a:buClr>
              <a:buSzPts val="1400"/>
              <a:buFont typeface="Arial"/>
              <a:buNone/>
              <a:defRPr sz="1400"/>
            </a:lvl9pPr>
          </a:lstStyle>
          <a:p>
            <a:endParaRPr/>
          </a:p>
        </p:txBody>
      </p:sp>
      <p:sp>
        <p:nvSpPr>
          <p:cNvPr id="45" name="Google Shape;45;p8"/>
          <p:cNvSpPr txBox="1">
            <a:spLocks noGrp="1"/>
          </p:cNvSpPr>
          <p:nvPr>
            <p:ph type="body" idx="3"/>
          </p:nvPr>
        </p:nvSpPr>
        <p:spPr>
          <a:xfrm>
            <a:off x="365123" y="3475990"/>
            <a:ext cx="822960" cy="914400"/>
          </a:xfrm>
          <a:prstGeom prst="rect">
            <a:avLst/>
          </a:prstGeom>
          <a:noFill/>
          <a:ln>
            <a:noFill/>
          </a:ln>
        </p:spPr>
        <p:txBody>
          <a:bodyPr spcFirstLastPara="1" wrap="square" lIns="0" tIns="0" rIns="0" bIns="0" anchor="t" anchorCtr="0">
            <a:noAutofit/>
          </a:bodyPr>
          <a:lstStyle>
            <a:lvl1pPr marL="457200" lvl="0" indent="-228600" algn="l">
              <a:lnSpc>
                <a:spcPct val="85000"/>
              </a:lnSpc>
              <a:spcBef>
                <a:spcPts val="0"/>
              </a:spcBef>
              <a:spcAft>
                <a:spcPts val="0"/>
              </a:spcAft>
              <a:buClr>
                <a:schemeClr val="dk1"/>
              </a:buClr>
              <a:buSzPts val="6000"/>
              <a:buNone/>
              <a:defRPr sz="6000">
                <a:solidFill>
                  <a:schemeClr val="dk1"/>
                </a:solidFill>
              </a:defRPr>
            </a:lvl1pPr>
            <a:lvl2pPr marL="914400" lvl="1" indent="-228600" algn="l">
              <a:lnSpc>
                <a:spcPct val="85000"/>
              </a:lnSpc>
              <a:spcBef>
                <a:spcPts val="0"/>
              </a:spcBef>
              <a:spcAft>
                <a:spcPts val="0"/>
              </a:spcAft>
              <a:buClr>
                <a:schemeClr val="dk1"/>
              </a:buClr>
              <a:buSzPts val="6000"/>
              <a:buNone/>
              <a:defRPr sz="6000">
                <a:solidFill>
                  <a:schemeClr val="dk1"/>
                </a:solidFill>
              </a:defRPr>
            </a:lvl2pPr>
            <a:lvl3pPr marL="1371600" lvl="2" indent="-228600" algn="l">
              <a:lnSpc>
                <a:spcPct val="85000"/>
              </a:lnSpc>
              <a:spcBef>
                <a:spcPts val="0"/>
              </a:spcBef>
              <a:spcAft>
                <a:spcPts val="0"/>
              </a:spcAft>
              <a:buClr>
                <a:schemeClr val="dk1"/>
              </a:buClr>
              <a:buSzPts val="6000"/>
              <a:buNone/>
              <a:defRPr sz="6000">
                <a:solidFill>
                  <a:schemeClr val="dk1"/>
                </a:solidFill>
              </a:defRPr>
            </a:lvl3pPr>
            <a:lvl4pPr marL="1828800" lvl="3" indent="-228600" algn="l">
              <a:lnSpc>
                <a:spcPct val="85000"/>
              </a:lnSpc>
              <a:spcBef>
                <a:spcPts val="0"/>
              </a:spcBef>
              <a:spcAft>
                <a:spcPts val="0"/>
              </a:spcAft>
              <a:buClr>
                <a:schemeClr val="dk1"/>
              </a:buClr>
              <a:buSzPts val="6000"/>
              <a:buNone/>
              <a:defRPr sz="6000">
                <a:solidFill>
                  <a:schemeClr val="dk1"/>
                </a:solidFill>
              </a:defRPr>
            </a:lvl4pPr>
            <a:lvl5pPr marL="2286000" lvl="4" indent="-228600" algn="l">
              <a:lnSpc>
                <a:spcPct val="85000"/>
              </a:lnSpc>
              <a:spcBef>
                <a:spcPts val="0"/>
              </a:spcBef>
              <a:spcAft>
                <a:spcPts val="0"/>
              </a:spcAft>
              <a:buClr>
                <a:schemeClr val="dk1"/>
              </a:buClr>
              <a:buSzPts val="6000"/>
              <a:buNone/>
              <a:defRPr sz="6000">
                <a:solidFill>
                  <a:schemeClr val="dk1"/>
                </a:solidFill>
              </a:defRPr>
            </a:lvl5pPr>
            <a:lvl6pPr marL="2743200" lvl="5" indent="-228600" algn="l">
              <a:lnSpc>
                <a:spcPct val="85000"/>
              </a:lnSpc>
              <a:spcBef>
                <a:spcPts val="0"/>
              </a:spcBef>
              <a:spcAft>
                <a:spcPts val="0"/>
              </a:spcAft>
              <a:buClr>
                <a:schemeClr val="dk1"/>
              </a:buClr>
              <a:buSzPts val="6000"/>
              <a:buNone/>
              <a:defRPr sz="6000">
                <a:solidFill>
                  <a:schemeClr val="dk1"/>
                </a:solidFill>
              </a:defRPr>
            </a:lvl6pPr>
            <a:lvl7pPr marL="3200400" lvl="6" indent="-228600" algn="l">
              <a:lnSpc>
                <a:spcPct val="85000"/>
              </a:lnSpc>
              <a:spcBef>
                <a:spcPts val="0"/>
              </a:spcBef>
              <a:spcAft>
                <a:spcPts val="0"/>
              </a:spcAft>
              <a:buClr>
                <a:schemeClr val="dk1"/>
              </a:buClr>
              <a:buSzPts val="6000"/>
              <a:buNone/>
              <a:defRPr sz="6000">
                <a:solidFill>
                  <a:schemeClr val="dk1"/>
                </a:solidFill>
              </a:defRPr>
            </a:lvl7pPr>
            <a:lvl8pPr marL="3657600" lvl="7" indent="-228600" algn="l">
              <a:lnSpc>
                <a:spcPct val="85000"/>
              </a:lnSpc>
              <a:spcBef>
                <a:spcPts val="0"/>
              </a:spcBef>
              <a:spcAft>
                <a:spcPts val="0"/>
              </a:spcAft>
              <a:buClr>
                <a:schemeClr val="dk1"/>
              </a:buClr>
              <a:buSzPts val="6000"/>
              <a:buNone/>
              <a:defRPr sz="6000">
                <a:solidFill>
                  <a:schemeClr val="dk1"/>
                </a:solidFill>
              </a:defRPr>
            </a:lvl8pPr>
            <a:lvl9pPr marL="4114800" lvl="8" indent="-228600" algn="l">
              <a:lnSpc>
                <a:spcPct val="85000"/>
              </a:lnSpc>
              <a:spcBef>
                <a:spcPts val="0"/>
              </a:spcBef>
              <a:spcAft>
                <a:spcPts val="0"/>
              </a:spcAft>
              <a:buClr>
                <a:schemeClr val="dk1"/>
              </a:buClr>
              <a:buSzPts val="6000"/>
              <a:buNone/>
              <a:defRPr sz="6000">
                <a:solidFill>
                  <a:schemeClr val="dk1"/>
                </a:solidFill>
              </a:defRPr>
            </a:lvl9pPr>
          </a:lstStyle>
          <a:p>
            <a:endParaRPr/>
          </a:p>
        </p:txBody>
      </p:sp>
      <p:sp>
        <p:nvSpPr>
          <p:cNvPr id="46" name="Google Shape;46;p8"/>
          <p:cNvSpPr txBox="1">
            <a:spLocks noGrp="1"/>
          </p:cNvSpPr>
          <p:nvPr>
            <p:ph type="body" idx="4"/>
          </p:nvPr>
        </p:nvSpPr>
        <p:spPr>
          <a:xfrm>
            <a:off x="1326515" y="3475990"/>
            <a:ext cx="2651760" cy="9144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Font typeface="Arial"/>
              <a:buNone/>
              <a:defRPr sz="1600" b="1"/>
            </a:lvl1pPr>
            <a:lvl2pPr marL="914400" lvl="1" indent="-228600" algn="l">
              <a:lnSpc>
                <a:spcPct val="100000"/>
              </a:lnSpc>
              <a:spcBef>
                <a:spcPts val="0"/>
              </a:spcBef>
              <a:spcAft>
                <a:spcPts val="0"/>
              </a:spcAft>
              <a:buClr>
                <a:schemeClr val="dk1"/>
              </a:buClr>
              <a:buSzPts val="1400"/>
              <a:buFont typeface="Arial"/>
              <a:buNone/>
              <a:defRPr sz="1400"/>
            </a:lvl2pPr>
            <a:lvl3pPr marL="1371600" lvl="2" indent="-228600" algn="l">
              <a:lnSpc>
                <a:spcPct val="100000"/>
              </a:lnSpc>
              <a:spcBef>
                <a:spcPts val="0"/>
              </a:spcBef>
              <a:spcAft>
                <a:spcPts val="0"/>
              </a:spcAft>
              <a:buClr>
                <a:schemeClr val="dk1"/>
              </a:buClr>
              <a:buSzPts val="1400"/>
              <a:buFont typeface="Arial"/>
              <a:buNone/>
              <a:defRPr sz="1400"/>
            </a:lvl3pPr>
            <a:lvl4pPr marL="1828800" lvl="3" indent="-228600" algn="l">
              <a:lnSpc>
                <a:spcPct val="100000"/>
              </a:lnSpc>
              <a:spcBef>
                <a:spcPts val="0"/>
              </a:spcBef>
              <a:spcAft>
                <a:spcPts val="0"/>
              </a:spcAft>
              <a:buClr>
                <a:schemeClr val="dk1"/>
              </a:buClr>
              <a:buSzPts val="1400"/>
              <a:buFont typeface="Arial"/>
              <a:buNone/>
              <a:defRPr sz="1400"/>
            </a:lvl4pPr>
            <a:lvl5pPr marL="2286000" lvl="4" indent="-228600" algn="l">
              <a:lnSpc>
                <a:spcPct val="100000"/>
              </a:lnSpc>
              <a:spcBef>
                <a:spcPts val="0"/>
              </a:spcBef>
              <a:spcAft>
                <a:spcPts val="0"/>
              </a:spcAft>
              <a:buClr>
                <a:schemeClr val="dk1"/>
              </a:buClr>
              <a:buSzPts val="1400"/>
              <a:buFont typeface="Arial"/>
              <a:buNone/>
              <a:defRPr sz="1400"/>
            </a:lvl5pPr>
            <a:lvl6pPr marL="2743200" lvl="5" indent="-228600" algn="l">
              <a:lnSpc>
                <a:spcPct val="100000"/>
              </a:lnSpc>
              <a:spcBef>
                <a:spcPts val="0"/>
              </a:spcBef>
              <a:spcAft>
                <a:spcPts val="0"/>
              </a:spcAft>
              <a:buClr>
                <a:schemeClr val="dk1"/>
              </a:buClr>
              <a:buSzPts val="1400"/>
              <a:buFont typeface="Arial"/>
              <a:buNone/>
              <a:defRPr sz="1400"/>
            </a:lvl6pPr>
            <a:lvl7pPr marL="3200400" lvl="6" indent="-228600" algn="l">
              <a:lnSpc>
                <a:spcPct val="100000"/>
              </a:lnSpc>
              <a:spcBef>
                <a:spcPts val="0"/>
              </a:spcBef>
              <a:spcAft>
                <a:spcPts val="0"/>
              </a:spcAft>
              <a:buClr>
                <a:schemeClr val="dk1"/>
              </a:buClr>
              <a:buSzPts val="1400"/>
              <a:buFont typeface="Arial"/>
              <a:buNone/>
              <a:defRPr sz="1400"/>
            </a:lvl7pPr>
            <a:lvl8pPr marL="3657600" lvl="7" indent="-228600" algn="l">
              <a:lnSpc>
                <a:spcPct val="100000"/>
              </a:lnSpc>
              <a:spcBef>
                <a:spcPts val="0"/>
              </a:spcBef>
              <a:spcAft>
                <a:spcPts val="0"/>
              </a:spcAft>
              <a:buClr>
                <a:schemeClr val="dk1"/>
              </a:buClr>
              <a:buSzPts val="1400"/>
              <a:buFont typeface="Arial"/>
              <a:buNone/>
              <a:defRPr sz="1400"/>
            </a:lvl8pPr>
            <a:lvl9pPr marL="4114800" lvl="8" indent="-228600" algn="l">
              <a:lnSpc>
                <a:spcPct val="100000"/>
              </a:lnSpc>
              <a:spcBef>
                <a:spcPts val="0"/>
              </a:spcBef>
              <a:spcAft>
                <a:spcPts val="0"/>
              </a:spcAft>
              <a:buClr>
                <a:schemeClr val="dk1"/>
              </a:buClr>
              <a:buSzPts val="1400"/>
              <a:buFont typeface="Arial"/>
              <a:buNone/>
              <a:defRPr sz="1400"/>
            </a:lvl9pPr>
          </a:lstStyle>
          <a:p>
            <a:endParaRPr/>
          </a:p>
        </p:txBody>
      </p:sp>
      <p:sp>
        <p:nvSpPr>
          <p:cNvPr id="47" name="Google Shape;47;p8"/>
          <p:cNvSpPr txBox="1">
            <a:spLocks noGrp="1"/>
          </p:cNvSpPr>
          <p:nvPr>
            <p:ph type="body" idx="5"/>
          </p:nvPr>
        </p:nvSpPr>
        <p:spPr>
          <a:xfrm>
            <a:off x="365123" y="4940300"/>
            <a:ext cx="822960" cy="914400"/>
          </a:xfrm>
          <a:prstGeom prst="rect">
            <a:avLst/>
          </a:prstGeom>
          <a:noFill/>
          <a:ln>
            <a:noFill/>
          </a:ln>
        </p:spPr>
        <p:txBody>
          <a:bodyPr spcFirstLastPara="1" wrap="square" lIns="0" tIns="0" rIns="0" bIns="0" anchor="t" anchorCtr="0">
            <a:noAutofit/>
          </a:bodyPr>
          <a:lstStyle>
            <a:lvl1pPr marL="457200" lvl="0" indent="-228600" algn="l">
              <a:lnSpc>
                <a:spcPct val="85000"/>
              </a:lnSpc>
              <a:spcBef>
                <a:spcPts val="0"/>
              </a:spcBef>
              <a:spcAft>
                <a:spcPts val="0"/>
              </a:spcAft>
              <a:buClr>
                <a:schemeClr val="dk1"/>
              </a:buClr>
              <a:buSzPts val="6000"/>
              <a:buNone/>
              <a:defRPr sz="6000">
                <a:solidFill>
                  <a:schemeClr val="dk1"/>
                </a:solidFill>
              </a:defRPr>
            </a:lvl1pPr>
            <a:lvl2pPr marL="914400" lvl="1" indent="-228600" algn="l">
              <a:lnSpc>
                <a:spcPct val="85000"/>
              </a:lnSpc>
              <a:spcBef>
                <a:spcPts val="0"/>
              </a:spcBef>
              <a:spcAft>
                <a:spcPts val="0"/>
              </a:spcAft>
              <a:buClr>
                <a:schemeClr val="dk1"/>
              </a:buClr>
              <a:buSzPts val="6000"/>
              <a:buNone/>
              <a:defRPr sz="6000">
                <a:solidFill>
                  <a:schemeClr val="dk1"/>
                </a:solidFill>
              </a:defRPr>
            </a:lvl2pPr>
            <a:lvl3pPr marL="1371600" lvl="2" indent="-228600" algn="l">
              <a:lnSpc>
                <a:spcPct val="85000"/>
              </a:lnSpc>
              <a:spcBef>
                <a:spcPts val="0"/>
              </a:spcBef>
              <a:spcAft>
                <a:spcPts val="0"/>
              </a:spcAft>
              <a:buClr>
                <a:schemeClr val="dk1"/>
              </a:buClr>
              <a:buSzPts val="6000"/>
              <a:buNone/>
              <a:defRPr sz="6000">
                <a:solidFill>
                  <a:schemeClr val="dk1"/>
                </a:solidFill>
              </a:defRPr>
            </a:lvl3pPr>
            <a:lvl4pPr marL="1828800" lvl="3" indent="-228600" algn="l">
              <a:lnSpc>
                <a:spcPct val="85000"/>
              </a:lnSpc>
              <a:spcBef>
                <a:spcPts val="0"/>
              </a:spcBef>
              <a:spcAft>
                <a:spcPts val="0"/>
              </a:spcAft>
              <a:buClr>
                <a:schemeClr val="dk1"/>
              </a:buClr>
              <a:buSzPts val="6000"/>
              <a:buNone/>
              <a:defRPr sz="6000">
                <a:solidFill>
                  <a:schemeClr val="dk1"/>
                </a:solidFill>
              </a:defRPr>
            </a:lvl4pPr>
            <a:lvl5pPr marL="2286000" lvl="4" indent="-228600" algn="l">
              <a:lnSpc>
                <a:spcPct val="85000"/>
              </a:lnSpc>
              <a:spcBef>
                <a:spcPts val="0"/>
              </a:spcBef>
              <a:spcAft>
                <a:spcPts val="0"/>
              </a:spcAft>
              <a:buClr>
                <a:schemeClr val="dk1"/>
              </a:buClr>
              <a:buSzPts val="6000"/>
              <a:buNone/>
              <a:defRPr sz="6000">
                <a:solidFill>
                  <a:schemeClr val="dk1"/>
                </a:solidFill>
              </a:defRPr>
            </a:lvl5pPr>
            <a:lvl6pPr marL="2743200" lvl="5" indent="-228600" algn="l">
              <a:lnSpc>
                <a:spcPct val="85000"/>
              </a:lnSpc>
              <a:spcBef>
                <a:spcPts val="0"/>
              </a:spcBef>
              <a:spcAft>
                <a:spcPts val="0"/>
              </a:spcAft>
              <a:buClr>
                <a:schemeClr val="dk1"/>
              </a:buClr>
              <a:buSzPts val="6000"/>
              <a:buNone/>
              <a:defRPr sz="6000">
                <a:solidFill>
                  <a:schemeClr val="dk1"/>
                </a:solidFill>
              </a:defRPr>
            </a:lvl6pPr>
            <a:lvl7pPr marL="3200400" lvl="6" indent="-228600" algn="l">
              <a:lnSpc>
                <a:spcPct val="85000"/>
              </a:lnSpc>
              <a:spcBef>
                <a:spcPts val="0"/>
              </a:spcBef>
              <a:spcAft>
                <a:spcPts val="0"/>
              </a:spcAft>
              <a:buClr>
                <a:schemeClr val="dk1"/>
              </a:buClr>
              <a:buSzPts val="6000"/>
              <a:buNone/>
              <a:defRPr sz="6000">
                <a:solidFill>
                  <a:schemeClr val="dk1"/>
                </a:solidFill>
              </a:defRPr>
            </a:lvl7pPr>
            <a:lvl8pPr marL="3657600" lvl="7" indent="-228600" algn="l">
              <a:lnSpc>
                <a:spcPct val="85000"/>
              </a:lnSpc>
              <a:spcBef>
                <a:spcPts val="0"/>
              </a:spcBef>
              <a:spcAft>
                <a:spcPts val="0"/>
              </a:spcAft>
              <a:buClr>
                <a:schemeClr val="dk1"/>
              </a:buClr>
              <a:buSzPts val="6000"/>
              <a:buNone/>
              <a:defRPr sz="6000">
                <a:solidFill>
                  <a:schemeClr val="dk1"/>
                </a:solidFill>
              </a:defRPr>
            </a:lvl8pPr>
            <a:lvl9pPr marL="4114800" lvl="8" indent="-228600" algn="l">
              <a:lnSpc>
                <a:spcPct val="85000"/>
              </a:lnSpc>
              <a:spcBef>
                <a:spcPts val="0"/>
              </a:spcBef>
              <a:spcAft>
                <a:spcPts val="0"/>
              </a:spcAft>
              <a:buClr>
                <a:schemeClr val="dk1"/>
              </a:buClr>
              <a:buSzPts val="6000"/>
              <a:buNone/>
              <a:defRPr sz="6000">
                <a:solidFill>
                  <a:schemeClr val="dk1"/>
                </a:solidFill>
              </a:defRPr>
            </a:lvl9pPr>
          </a:lstStyle>
          <a:p>
            <a:endParaRPr/>
          </a:p>
        </p:txBody>
      </p:sp>
      <p:sp>
        <p:nvSpPr>
          <p:cNvPr id="48" name="Google Shape;48;p8"/>
          <p:cNvSpPr txBox="1">
            <a:spLocks noGrp="1"/>
          </p:cNvSpPr>
          <p:nvPr>
            <p:ph type="body" idx="6"/>
          </p:nvPr>
        </p:nvSpPr>
        <p:spPr>
          <a:xfrm>
            <a:off x="1326515" y="4940300"/>
            <a:ext cx="2651760" cy="9144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Font typeface="Arial"/>
              <a:buNone/>
              <a:defRPr sz="1600" b="1"/>
            </a:lvl1pPr>
            <a:lvl2pPr marL="914400" lvl="1" indent="-228600" algn="l">
              <a:lnSpc>
                <a:spcPct val="100000"/>
              </a:lnSpc>
              <a:spcBef>
                <a:spcPts val="0"/>
              </a:spcBef>
              <a:spcAft>
                <a:spcPts val="0"/>
              </a:spcAft>
              <a:buClr>
                <a:schemeClr val="dk1"/>
              </a:buClr>
              <a:buSzPts val="1400"/>
              <a:buFont typeface="Arial"/>
              <a:buNone/>
              <a:defRPr sz="1400"/>
            </a:lvl2pPr>
            <a:lvl3pPr marL="1371600" lvl="2" indent="-228600" algn="l">
              <a:lnSpc>
                <a:spcPct val="100000"/>
              </a:lnSpc>
              <a:spcBef>
                <a:spcPts val="0"/>
              </a:spcBef>
              <a:spcAft>
                <a:spcPts val="0"/>
              </a:spcAft>
              <a:buClr>
                <a:schemeClr val="dk1"/>
              </a:buClr>
              <a:buSzPts val="1400"/>
              <a:buFont typeface="Arial"/>
              <a:buNone/>
              <a:defRPr sz="1400"/>
            </a:lvl3pPr>
            <a:lvl4pPr marL="1828800" lvl="3" indent="-228600" algn="l">
              <a:lnSpc>
                <a:spcPct val="100000"/>
              </a:lnSpc>
              <a:spcBef>
                <a:spcPts val="0"/>
              </a:spcBef>
              <a:spcAft>
                <a:spcPts val="0"/>
              </a:spcAft>
              <a:buClr>
                <a:schemeClr val="dk1"/>
              </a:buClr>
              <a:buSzPts val="1400"/>
              <a:buFont typeface="Arial"/>
              <a:buNone/>
              <a:defRPr sz="1400"/>
            </a:lvl4pPr>
            <a:lvl5pPr marL="2286000" lvl="4" indent="-228600" algn="l">
              <a:lnSpc>
                <a:spcPct val="100000"/>
              </a:lnSpc>
              <a:spcBef>
                <a:spcPts val="0"/>
              </a:spcBef>
              <a:spcAft>
                <a:spcPts val="0"/>
              </a:spcAft>
              <a:buClr>
                <a:schemeClr val="dk1"/>
              </a:buClr>
              <a:buSzPts val="1400"/>
              <a:buFont typeface="Arial"/>
              <a:buNone/>
              <a:defRPr sz="1400"/>
            </a:lvl5pPr>
            <a:lvl6pPr marL="2743200" lvl="5" indent="-228600" algn="l">
              <a:lnSpc>
                <a:spcPct val="100000"/>
              </a:lnSpc>
              <a:spcBef>
                <a:spcPts val="0"/>
              </a:spcBef>
              <a:spcAft>
                <a:spcPts val="0"/>
              </a:spcAft>
              <a:buClr>
                <a:schemeClr val="dk1"/>
              </a:buClr>
              <a:buSzPts val="1400"/>
              <a:buFont typeface="Arial"/>
              <a:buNone/>
              <a:defRPr sz="1400"/>
            </a:lvl6pPr>
            <a:lvl7pPr marL="3200400" lvl="6" indent="-228600" algn="l">
              <a:lnSpc>
                <a:spcPct val="100000"/>
              </a:lnSpc>
              <a:spcBef>
                <a:spcPts val="0"/>
              </a:spcBef>
              <a:spcAft>
                <a:spcPts val="0"/>
              </a:spcAft>
              <a:buClr>
                <a:schemeClr val="dk1"/>
              </a:buClr>
              <a:buSzPts val="1400"/>
              <a:buFont typeface="Arial"/>
              <a:buNone/>
              <a:defRPr sz="1400"/>
            </a:lvl7pPr>
            <a:lvl8pPr marL="3657600" lvl="7" indent="-228600" algn="l">
              <a:lnSpc>
                <a:spcPct val="100000"/>
              </a:lnSpc>
              <a:spcBef>
                <a:spcPts val="0"/>
              </a:spcBef>
              <a:spcAft>
                <a:spcPts val="0"/>
              </a:spcAft>
              <a:buClr>
                <a:schemeClr val="dk1"/>
              </a:buClr>
              <a:buSzPts val="1400"/>
              <a:buFont typeface="Arial"/>
              <a:buNone/>
              <a:defRPr sz="1400"/>
            </a:lvl8pPr>
            <a:lvl9pPr marL="4114800" lvl="8" indent="-228600" algn="l">
              <a:lnSpc>
                <a:spcPct val="100000"/>
              </a:lnSpc>
              <a:spcBef>
                <a:spcPts val="0"/>
              </a:spcBef>
              <a:spcAft>
                <a:spcPts val="0"/>
              </a:spcAft>
              <a:buClr>
                <a:schemeClr val="dk1"/>
              </a:buClr>
              <a:buSzPts val="1400"/>
              <a:buFont typeface="Arial"/>
              <a:buNone/>
              <a:defRPr sz="1400"/>
            </a:lvl9pPr>
          </a:lstStyle>
          <a:p>
            <a:endParaRPr/>
          </a:p>
        </p:txBody>
      </p:sp>
      <p:sp>
        <p:nvSpPr>
          <p:cNvPr id="49" name="Google Shape;49;p8"/>
          <p:cNvSpPr txBox="1">
            <a:spLocks noGrp="1"/>
          </p:cNvSpPr>
          <p:nvPr>
            <p:ph type="body" idx="7"/>
          </p:nvPr>
        </p:nvSpPr>
        <p:spPr>
          <a:xfrm>
            <a:off x="4287264" y="2011680"/>
            <a:ext cx="822960" cy="914400"/>
          </a:xfrm>
          <a:prstGeom prst="rect">
            <a:avLst/>
          </a:prstGeom>
          <a:noFill/>
          <a:ln>
            <a:noFill/>
          </a:ln>
        </p:spPr>
        <p:txBody>
          <a:bodyPr spcFirstLastPara="1" wrap="square" lIns="0" tIns="0" rIns="0" bIns="0" anchor="t" anchorCtr="0">
            <a:noAutofit/>
          </a:bodyPr>
          <a:lstStyle>
            <a:lvl1pPr marL="457200" lvl="0" indent="-228600" algn="l">
              <a:lnSpc>
                <a:spcPct val="85000"/>
              </a:lnSpc>
              <a:spcBef>
                <a:spcPts val="0"/>
              </a:spcBef>
              <a:spcAft>
                <a:spcPts val="0"/>
              </a:spcAft>
              <a:buClr>
                <a:schemeClr val="dk1"/>
              </a:buClr>
              <a:buSzPts val="6000"/>
              <a:buNone/>
              <a:defRPr sz="6000">
                <a:solidFill>
                  <a:schemeClr val="dk1"/>
                </a:solidFill>
              </a:defRPr>
            </a:lvl1pPr>
            <a:lvl2pPr marL="914400" lvl="1" indent="-228600" algn="l">
              <a:lnSpc>
                <a:spcPct val="85000"/>
              </a:lnSpc>
              <a:spcBef>
                <a:spcPts val="0"/>
              </a:spcBef>
              <a:spcAft>
                <a:spcPts val="0"/>
              </a:spcAft>
              <a:buClr>
                <a:schemeClr val="dk1"/>
              </a:buClr>
              <a:buSzPts val="6000"/>
              <a:buNone/>
              <a:defRPr sz="6000">
                <a:solidFill>
                  <a:schemeClr val="dk1"/>
                </a:solidFill>
              </a:defRPr>
            </a:lvl2pPr>
            <a:lvl3pPr marL="1371600" lvl="2" indent="-228600" algn="l">
              <a:lnSpc>
                <a:spcPct val="85000"/>
              </a:lnSpc>
              <a:spcBef>
                <a:spcPts val="0"/>
              </a:spcBef>
              <a:spcAft>
                <a:spcPts val="0"/>
              </a:spcAft>
              <a:buClr>
                <a:schemeClr val="dk1"/>
              </a:buClr>
              <a:buSzPts val="6000"/>
              <a:buNone/>
              <a:defRPr sz="6000">
                <a:solidFill>
                  <a:schemeClr val="dk1"/>
                </a:solidFill>
              </a:defRPr>
            </a:lvl3pPr>
            <a:lvl4pPr marL="1828800" lvl="3" indent="-228600" algn="l">
              <a:lnSpc>
                <a:spcPct val="85000"/>
              </a:lnSpc>
              <a:spcBef>
                <a:spcPts val="0"/>
              </a:spcBef>
              <a:spcAft>
                <a:spcPts val="0"/>
              </a:spcAft>
              <a:buClr>
                <a:schemeClr val="dk1"/>
              </a:buClr>
              <a:buSzPts val="6000"/>
              <a:buNone/>
              <a:defRPr sz="6000">
                <a:solidFill>
                  <a:schemeClr val="dk1"/>
                </a:solidFill>
              </a:defRPr>
            </a:lvl4pPr>
            <a:lvl5pPr marL="2286000" lvl="4" indent="-228600" algn="l">
              <a:lnSpc>
                <a:spcPct val="85000"/>
              </a:lnSpc>
              <a:spcBef>
                <a:spcPts val="0"/>
              </a:spcBef>
              <a:spcAft>
                <a:spcPts val="0"/>
              </a:spcAft>
              <a:buClr>
                <a:schemeClr val="dk1"/>
              </a:buClr>
              <a:buSzPts val="6000"/>
              <a:buNone/>
              <a:defRPr sz="6000">
                <a:solidFill>
                  <a:schemeClr val="dk1"/>
                </a:solidFill>
              </a:defRPr>
            </a:lvl5pPr>
            <a:lvl6pPr marL="2743200" lvl="5" indent="-228600" algn="l">
              <a:lnSpc>
                <a:spcPct val="85000"/>
              </a:lnSpc>
              <a:spcBef>
                <a:spcPts val="0"/>
              </a:spcBef>
              <a:spcAft>
                <a:spcPts val="0"/>
              </a:spcAft>
              <a:buClr>
                <a:schemeClr val="dk1"/>
              </a:buClr>
              <a:buSzPts val="6000"/>
              <a:buNone/>
              <a:defRPr sz="6000">
                <a:solidFill>
                  <a:schemeClr val="dk1"/>
                </a:solidFill>
              </a:defRPr>
            </a:lvl6pPr>
            <a:lvl7pPr marL="3200400" lvl="6" indent="-228600" algn="l">
              <a:lnSpc>
                <a:spcPct val="85000"/>
              </a:lnSpc>
              <a:spcBef>
                <a:spcPts val="0"/>
              </a:spcBef>
              <a:spcAft>
                <a:spcPts val="0"/>
              </a:spcAft>
              <a:buClr>
                <a:schemeClr val="dk1"/>
              </a:buClr>
              <a:buSzPts val="6000"/>
              <a:buNone/>
              <a:defRPr sz="6000">
                <a:solidFill>
                  <a:schemeClr val="dk1"/>
                </a:solidFill>
              </a:defRPr>
            </a:lvl7pPr>
            <a:lvl8pPr marL="3657600" lvl="7" indent="-228600" algn="l">
              <a:lnSpc>
                <a:spcPct val="85000"/>
              </a:lnSpc>
              <a:spcBef>
                <a:spcPts val="0"/>
              </a:spcBef>
              <a:spcAft>
                <a:spcPts val="0"/>
              </a:spcAft>
              <a:buClr>
                <a:schemeClr val="dk1"/>
              </a:buClr>
              <a:buSzPts val="6000"/>
              <a:buNone/>
              <a:defRPr sz="6000">
                <a:solidFill>
                  <a:schemeClr val="dk1"/>
                </a:solidFill>
              </a:defRPr>
            </a:lvl8pPr>
            <a:lvl9pPr marL="4114800" lvl="8" indent="-228600" algn="l">
              <a:lnSpc>
                <a:spcPct val="85000"/>
              </a:lnSpc>
              <a:spcBef>
                <a:spcPts val="0"/>
              </a:spcBef>
              <a:spcAft>
                <a:spcPts val="0"/>
              </a:spcAft>
              <a:buClr>
                <a:schemeClr val="dk1"/>
              </a:buClr>
              <a:buSzPts val="6000"/>
              <a:buNone/>
              <a:defRPr sz="6000">
                <a:solidFill>
                  <a:schemeClr val="dk1"/>
                </a:solidFill>
              </a:defRPr>
            </a:lvl9pPr>
          </a:lstStyle>
          <a:p>
            <a:endParaRPr/>
          </a:p>
        </p:txBody>
      </p:sp>
      <p:sp>
        <p:nvSpPr>
          <p:cNvPr id="50" name="Google Shape;50;p8"/>
          <p:cNvSpPr txBox="1">
            <a:spLocks noGrp="1"/>
          </p:cNvSpPr>
          <p:nvPr>
            <p:ph type="body" idx="8"/>
          </p:nvPr>
        </p:nvSpPr>
        <p:spPr>
          <a:xfrm>
            <a:off x="5248656" y="2011680"/>
            <a:ext cx="2651760" cy="9144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Font typeface="Arial"/>
              <a:buNone/>
              <a:defRPr sz="1600" b="1"/>
            </a:lvl1pPr>
            <a:lvl2pPr marL="914400" lvl="1" indent="-228600" algn="l">
              <a:lnSpc>
                <a:spcPct val="100000"/>
              </a:lnSpc>
              <a:spcBef>
                <a:spcPts val="0"/>
              </a:spcBef>
              <a:spcAft>
                <a:spcPts val="0"/>
              </a:spcAft>
              <a:buClr>
                <a:schemeClr val="dk1"/>
              </a:buClr>
              <a:buSzPts val="1400"/>
              <a:buFont typeface="Arial"/>
              <a:buNone/>
              <a:defRPr sz="1400"/>
            </a:lvl2pPr>
            <a:lvl3pPr marL="1371600" lvl="2" indent="-228600" algn="l">
              <a:lnSpc>
                <a:spcPct val="100000"/>
              </a:lnSpc>
              <a:spcBef>
                <a:spcPts val="0"/>
              </a:spcBef>
              <a:spcAft>
                <a:spcPts val="0"/>
              </a:spcAft>
              <a:buClr>
                <a:schemeClr val="dk1"/>
              </a:buClr>
              <a:buSzPts val="1400"/>
              <a:buFont typeface="Arial"/>
              <a:buNone/>
              <a:defRPr sz="1400"/>
            </a:lvl3pPr>
            <a:lvl4pPr marL="1828800" lvl="3" indent="-228600" algn="l">
              <a:lnSpc>
                <a:spcPct val="100000"/>
              </a:lnSpc>
              <a:spcBef>
                <a:spcPts val="0"/>
              </a:spcBef>
              <a:spcAft>
                <a:spcPts val="0"/>
              </a:spcAft>
              <a:buClr>
                <a:schemeClr val="dk1"/>
              </a:buClr>
              <a:buSzPts val="1400"/>
              <a:buFont typeface="Arial"/>
              <a:buNone/>
              <a:defRPr sz="1400"/>
            </a:lvl4pPr>
            <a:lvl5pPr marL="2286000" lvl="4" indent="-228600" algn="l">
              <a:lnSpc>
                <a:spcPct val="100000"/>
              </a:lnSpc>
              <a:spcBef>
                <a:spcPts val="0"/>
              </a:spcBef>
              <a:spcAft>
                <a:spcPts val="0"/>
              </a:spcAft>
              <a:buClr>
                <a:schemeClr val="dk1"/>
              </a:buClr>
              <a:buSzPts val="1400"/>
              <a:buFont typeface="Arial"/>
              <a:buNone/>
              <a:defRPr sz="1400"/>
            </a:lvl5pPr>
            <a:lvl6pPr marL="2743200" lvl="5" indent="-228600" algn="l">
              <a:lnSpc>
                <a:spcPct val="100000"/>
              </a:lnSpc>
              <a:spcBef>
                <a:spcPts val="0"/>
              </a:spcBef>
              <a:spcAft>
                <a:spcPts val="0"/>
              </a:spcAft>
              <a:buClr>
                <a:schemeClr val="dk1"/>
              </a:buClr>
              <a:buSzPts val="1400"/>
              <a:buFont typeface="Arial"/>
              <a:buNone/>
              <a:defRPr sz="1400"/>
            </a:lvl6pPr>
            <a:lvl7pPr marL="3200400" lvl="6" indent="-228600" algn="l">
              <a:lnSpc>
                <a:spcPct val="100000"/>
              </a:lnSpc>
              <a:spcBef>
                <a:spcPts val="0"/>
              </a:spcBef>
              <a:spcAft>
                <a:spcPts val="0"/>
              </a:spcAft>
              <a:buClr>
                <a:schemeClr val="dk1"/>
              </a:buClr>
              <a:buSzPts val="1400"/>
              <a:buFont typeface="Arial"/>
              <a:buNone/>
              <a:defRPr sz="1400"/>
            </a:lvl7pPr>
            <a:lvl8pPr marL="3657600" lvl="7" indent="-228600" algn="l">
              <a:lnSpc>
                <a:spcPct val="100000"/>
              </a:lnSpc>
              <a:spcBef>
                <a:spcPts val="0"/>
              </a:spcBef>
              <a:spcAft>
                <a:spcPts val="0"/>
              </a:spcAft>
              <a:buClr>
                <a:schemeClr val="dk1"/>
              </a:buClr>
              <a:buSzPts val="1400"/>
              <a:buFont typeface="Arial"/>
              <a:buNone/>
              <a:defRPr sz="1400"/>
            </a:lvl8pPr>
            <a:lvl9pPr marL="4114800" lvl="8" indent="-228600" algn="l">
              <a:lnSpc>
                <a:spcPct val="100000"/>
              </a:lnSpc>
              <a:spcBef>
                <a:spcPts val="0"/>
              </a:spcBef>
              <a:spcAft>
                <a:spcPts val="0"/>
              </a:spcAft>
              <a:buClr>
                <a:schemeClr val="dk1"/>
              </a:buClr>
              <a:buSzPts val="1400"/>
              <a:buFont typeface="Arial"/>
              <a:buNone/>
              <a:defRPr sz="1400"/>
            </a:lvl9pPr>
          </a:lstStyle>
          <a:p>
            <a:endParaRPr/>
          </a:p>
        </p:txBody>
      </p:sp>
      <p:sp>
        <p:nvSpPr>
          <p:cNvPr id="51" name="Google Shape;51;p8"/>
          <p:cNvSpPr txBox="1">
            <a:spLocks noGrp="1"/>
          </p:cNvSpPr>
          <p:nvPr>
            <p:ph type="body" idx="9"/>
          </p:nvPr>
        </p:nvSpPr>
        <p:spPr>
          <a:xfrm>
            <a:off x="4287264" y="3475990"/>
            <a:ext cx="822960" cy="914400"/>
          </a:xfrm>
          <a:prstGeom prst="rect">
            <a:avLst/>
          </a:prstGeom>
          <a:noFill/>
          <a:ln>
            <a:noFill/>
          </a:ln>
        </p:spPr>
        <p:txBody>
          <a:bodyPr spcFirstLastPara="1" wrap="square" lIns="0" tIns="0" rIns="0" bIns="0" anchor="t" anchorCtr="0">
            <a:noAutofit/>
          </a:bodyPr>
          <a:lstStyle>
            <a:lvl1pPr marL="457200" lvl="0" indent="-228600" algn="l">
              <a:lnSpc>
                <a:spcPct val="85000"/>
              </a:lnSpc>
              <a:spcBef>
                <a:spcPts val="0"/>
              </a:spcBef>
              <a:spcAft>
                <a:spcPts val="0"/>
              </a:spcAft>
              <a:buClr>
                <a:schemeClr val="dk1"/>
              </a:buClr>
              <a:buSzPts val="6000"/>
              <a:buNone/>
              <a:defRPr sz="6000">
                <a:solidFill>
                  <a:schemeClr val="dk1"/>
                </a:solidFill>
              </a:defRPr>
            </a:lvl1pPr>
            <a:lvl2pPr marL="914400" lvl="1" indent="-228600" algn="l">
              <a:lnSpc>
                <a:spcPct val="85000"/>
              </a:lnSpc>
              <a:spcBef>
                <a:spcPts val="0"/>
              </a:spcBef>
              <a:spcAft>
                <a:spcPts val="0"/>
              </a:spcAft>
              <a:buClr>
                <a:schemeClr val="dk1"/>
              </a:buClr>
              <a:buSzPts val="6000"/>
              <a:buNone/>
              <a:defRPr sz="6000">
                <a:solidFill>
                  <a:schemeClr val="dk1"/>
                </a:solidFill>
              </a:defRPr>
            </a:lvl2pPr>
            <a:lvl3pPr marL="1371600" lvl="2" indent="-228600" algn="l">
              <a:lnSpc>
                <a:spcPct val="85000"/>
              </a:lnSpc>
              <a:spcBef>
                <a:spcPts val="0"/>
              </a:spcBef>
              <a:spcAft>
                <a:spcPts val="0"/>
              </a:spcAft>
              <a:buClr>
                <a:schemeClr val="dk1"/>
              </a:buClr>
              <a:buSzPts val="6000"/>
              <a:buNone/>
              <a:defRPr sz="6000">
                <a:solidFill>
                  <a:schemeClr val="dk1"/>
                </a:solidFill>
              </a:defRPr>
            </a:lvl3pPr>
            <a:lvl4pPr marL="1828800" lvl="3" indent="-228600" algn="l">
              <a:lnSpc>
                <a:spcPct val="85000"/>
              </a:lnSpc>
              <a:spcBef>
                <a:spcPts val="0"/>
              </a:spcBef>
              <a:spcAft>
                <a:spcPts val="0"/>
              </a:spcAft>
              <a:buClr>
                <a:schemeClr val="dk1"/>
              </a:buClr>
              <a:buSzPts val="6000"/>
              <a:buNone/>
              <a:defRPr sz="6000">
                <a:solidFill>
                  <a:schemeClr val="dk1"/>
                </a:solidFill>
              </a:defRPr>
            </a:lvl4pPr>
            <a:lvl5pPr marL="2286000" lvl="4" indent="-228600" algn="l">
              <a:lnSpc>
                <a:spcPct val="85000"/>
              </a:lnSpc>
              <a:spcBef>
                <a:spcPts val="0"/>
              </a:spcBef>
              <a:spcAft>
                <a:spcPts val="0"/>
              </a:spcAft>
              <a:buClr>
                <a:schemeClr val="dk1"/>
              </a:buClr>
              <a:buSzPts val="6000"/>
              <a:buNone/>
              <a:defRPr sz="6000">
                <a:solidFill>
                  <a:schemeClr val="dk1"/>
                </a:solidFill>
              </a:defRPr>
            </a:lvl5pPr>
            <a:lvl6pPr marL="2743200" lvl="5" indent="-228600" algn="l">
              <a:lnSpc>
                <a:spcPct val="85000"/>
              </a:lnSpc>
              <a:spcBef>
                <a:spcPts val="0"/>
              </a:spcBef>
              <a:spcAft>
                <a:spcPts val="0"/>
              </a:spcAft>
              <a:buClr>
                <a:schemeClr val="dk1"/>
              </a:buClr>
              <a:buSzPts val="6000"/>
              <a:buNone/>
              <a:defRPr sz="6000">
                <a:solidFill>
                  <a:schemeClr val="dk1"/>
                </a:solidFill>
              </a:defRPr>
            </a:lvl6pPr>
            <a:lvl7pPr marL="3200400" lvl="6" indent="-228600" algn="l">
              <a:lnSpc>
                <a:spcPct val="85000"/>
              </a:lnSpc>
              <a:spcBef>
                <a:spcPts val="0"/>
              </a:spcBef>
              <a:spcAft>
                <a:spcPts val="0"/>
              </a:spcAft>
              <a:buClr>
                <a:schemeClr val="dk1"/>
              </a:buClr>
              <a:buSzPts val="6000"/>
              <a:buNone/>
              <a:defRPr sz="6000">
                <a:solidFill>
                  <a:schemeClr val="dk1"/>
                </a:solidFill>
              </a:defRPr>
            </a:lvl7pPr>
            <a:lvl8pPr marL="3657600" lvl="7" indent="-228600" algn="l">
              <a:lnSpc>
                <a:spcPct val="85000"/>
              </a:lnSpc>
              <a:spcBef>
                <a:spcPts val="0"/>
              </a:spcBef>
              <a:spcAft>
                <a:spcPts val="0"/>
              </a:spcAft>
              <a:buClr>
                <a:schemeClr val="dk1"/>
              </a:buClr>
              <a:buSzPts val="6000"/>
              <a:buNone/>
              <a:defRPr sz="6000">
                <a:solidFill>
                  <a:schemeClr val="dk1"/>
                </a:solidFill>
              </a:defRPr>
            </a:lvl8pPr>
            <a:lvl9pPr marL="4114800" lvl="8" indent="-228600" algn="l">
              <a:lnSpc>
                <a:spcPct val="85000"/>
              </a:lnSpc>
              <a:spcBef>
                <a:spcPts val="0"/>
              </a:spcBef>
              <a:spcAft>
                <a:spcPts val="0"/>
              </a:spcAft>
              <a:buClr>
                <a:schemeClr val="dk1"/>
              </a:buClr>
              <a:buSzPts val="6000"/>
              <a:buNone/>
              <a:defRPr sz="6000">
                <a:solidFill>
                  <a:schemeClr val="dk1"/>
                </a:solidFill>
              </a:defRPr>
            </a:lvl9pPr>
          </a:lstStyle>
          <a:p>
            <a:endParaRPr/>
          </a:p>
        </p:txBody>
      </p:sp>
      <p:sp>
        <p:nvSpPr>
          <p:cNvPr id="52" name="Google Shape;52;p8"/>
          <p:cNvSpPr txBox="1">
            <a:spLocks noGrp="1"/>
          </p:cNvSpPr>
          <p:nvPr>
            <p:ph type="body" idx="13"/>
          </p:nvPr>
        </p:nvSpPr>
        <p:spPr>
          <a:xfrm>
            <a:off x="5248656" y="3475990"/>
            <a:ext cx="2651760" cy="9144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Font typeface="Arial"/>
              <a:buNone/>
              <a:defRPr sz="1600" b="1"/>
            </a:lvl1pPr>
            <a:lvl2pPr marL="914400" lvl="1" indent="-228600" algn="l">
              <a:lnSpc>
                <a:spcPct val="100000"/>
              </a:lnSpc>
              <a:spcBef>
                <a:spcPts val="0"/>
              </a:spcBef>
              <a:spcAft>
                <a:spcPts val="0"/>
              </a:spcAft>
              <a:buClr>
                <a:schemeClr val="dk1"/>
              </a:buClr>
              <a:buSzPts val="1400"/>
              <a:buFont typeface="Arial"/>
              <a:buNone/>
              <a:defRPr sz="1400"/>
            </a:lvl2pPr>
            <a:lvl3pPr marL="1371600" lvl="2" indent="-228600" algn="l">
              <a:lnSpc>
                <a:spcPct val="100000"/>
              </a:lnSpc>
              <a:spcBef>
                <a:spcPts val="0"/>
              </a:spcBef>
              <a:spcAft>
                <a:spcPts val="0"/>
              </a:spcAft>
              <a:buClr>
                <a:schemeClr val="dk1"/>
              </a:buClr>
              <a:buSzPts val="1400"/>
              <a:buFont typeface="Arial"/>
              <a:buNone/>
              <a:defRPr sz="1400"/>
            </a:lvl3pPr>
            <a:lvl4pPr marL="1828800" lvl="3" indent="-228600" algn="l">
              <a:lnSpc>
                <a:spcPct val="100000"/>
              </a:lnSpc>
              <a:spcBef>
                <a:spcPts val="0"/>
              </a:spcBef>
              <a:spcAft>
                <a:spcPts val="0"/>
              </a:spcAft>
              <a:buClr>
                <a:schemeClr val="dk1"/>
              </a:buClr>
              <a:buSzPts val="1400"/>
              <a:buFont typeface="Arial"/>
              <a:buNone/>
              <a:defRPr sz="1400"/>
            </a:lvl4pPr>
            <a:lvl5pPr marL="2286000" lvl="4" indent="-228600" algn="l">
              <a:lnSpc>
                <a:spcPct val="100000"/>
              </a:lnSpc>
              <a:spcBef>
                <a:spcPts val="0"/>
              </a:spcBef>
              <a:spcAft>
                <a:spcPts val="0"/>
              </a:spcAft>
              <a:buClr>
                <a:schemeClr val="dk1"/>
              </a:buClr>
              <a:buSzPts val="1400"/>
              <a:buFont typeface="Arial"/>
              <a:buNone/>
              <a:defRPr sz="1400"/>
            </a:lvl5pPr>
            <a:lvl6pPr marL="2743200" lvl="5" indent="-228600" algn="l">
              <a:lnSpc>
                <a:spcPct val="100000"/>
              </a:lnSpc>
              <a:spcBef>
                <a:spcPts val="0"/>
              </a:spcBef>
              <a:spcAft>
                <a:spcPts val="0"/>
              </a:spcAft>
              <a:buClr>
                <a:schemeClr val="dk1"/>
              </a:buClr>
              <a:buSzPts val="1400"/>
              <a:buFont typeface="Arial"/>
              <a:buNone/>
              <a:defRPr sz="1400"/>
            </a:lvl6pPr>
            <a:lvl7pPr marL="3200400" lvl="6" indent="-228600" algn="l">
              <a:lnSpc>
                <a:spcPct val="100000"/>
              </a:lnSpc>
              <a:spcBef>
                <a:spcPts val="0"/>
              </a:spcBef>
              <a:spcAft>
                <a:spcPts val="0"/>
              </a:spcAft>
              <a:buClr>
                <a:schemeClr val="dk1"/>
              </a:buClr>
              <a:buSzPts val="1400"/>
              <a:buFont typeface="Arial"/>
              <a:buNone/>
              <a:defRPr sz="1400"/>
            </a:lvl7pPr>
            <a:lvl8pPr marL="3657600" lvl="7" indent="-228600" algn="l">
              <a:lnSpc>
                <a:spcPct val="100000"/>
              </a:lnSpc>
              <a:spcBef>
                <a:spcPts val="0"/>
              </a:spcBef>
              <a:spcAft>
                <a:spcPts val="0"/>
              </a:spcAft>
              <a:buClr>
                <a:schemeClr val="dk1"/>
              </a:buClr>
              <a:buSzPts val="1400"/>
              <a:buFont typeface="Arial"/>
              <a:buNone/>
              <a:defRPr sz="1400"/>
            </a:lvl8pPr>
            <a:lvl9pPr marL="4114800" lvl="8" indent="-228600" algn="l">
              <a:lnSpc>
                <a:spcPct val="100000"/>
              </a:lnSpc>
              <a:spcBef>
                <a:spcPts val="0"/>
              </a:spcBef>
              <a:spcAft>
                <a:spcPts val="0"/>
              </a:spcAft>
              <a:buClr>
                <a:schemeClr val="dk1"/>
              </a:buClr>
              <a:buSzPts val="1400"/>
              <a:buFont typeface="Arial"/>
              <a:buNone/>
              <a:defRPr sz="1400"/>
            </a:lvl9pPr>
          </a:lstStyle>
          <a:p>
            <a:endParaRPr/>
          </a:p>
        </p:txBody>
      </p:sp>
      <p:sp>
        <p:nvSpPr>
          <p:cNvPr id="53" name="Google Shape;53;p8"/>
          <p:cNvSpPr txBox="1">
            <a:spLocks noGrp="1"/>
          </p:cNvSpPr>
          <p:nvPr>
            <p:ph type="body" idx="14"/>
          </p:nvPr>
        </p:nvSpPr>
        <p:spPr>
          <a:xfrm>
            <a:off x="4287264" y="4940300"/>
            <a:ext cx="822960" cy="914400"/>
          </a:xfrm>
          <a:prstGeom prst="rect">
            <a:avLst/>
          </a:prstGeom>
          <a:noFill/>
          <a:ln>
            <a:noFill/>
          </a:ln>
        </p:spPr>
        <p:txBody>
          <a:bodyPr spcFirstLastPara="1" wrap="square" lIns="0" tIns="0" rIns="0" bIns="0" anchor="t" anchorCtr="0">
            <a:noAutofit/>
          </a:bodyPr>
          <a:lstStyle>
            <a:lvl1pPr marL="457200" lvl="0" indent="-228600" algn="l">
              <a:lnSpc>
                <a:spcPct val="85000"/>
              </a:lnSpc>
              <a:spcBef>
                <a:spcPts val="0"/>
              </a:spcBef>
              <a:spcAft>
                <a:spcPts val="0"/>
              </a:spcAft>
              <a:buClr>
                <a:schemeClr val="dk1"/>
              </a:buClr>
              <a:buSzPts val="6000"/>
              <a:buNone/>
              <a:defRPr sz="6000">
                <a:solidFill>
                  <a:schemeClr val="dk1"/>
                </a:solidFill>
              </a:defRPr>
            </a:lvl1pPr>
            <a:lvl2pPr marL="914400" lvl="1" indent="-228600" algn="l">
              <a:lnSpc>
                <a:spcPct val="85000"/>
              </a:lnSpc>
              <a:spcBef>
                <a:spcPts val="0"/>
              </a:spcBef>
              <a:spcAft>
                <a:spcPts val="0"/>
              </a:spcAft>
              <a:buClr>
                <a:schemeClr val="dk1"/>
              </a:buClr>
              <a:buSzPts val="6000"/>
              <a:buNone/>
              <a:defRPr sz="6000">
                <a:solidFill>
                  <a:schemeClr val="dk1"/>
                </a:solidFill>
              </a:defRPr>
            </a:lvl2pPr>
            <a:lvl3pPr marL="1371600" lvl="2" indent="-228600" algn="l">
              <a:lnSpc>
                <a:spcPct val="85000"/>
              </a:lnSpc>
              <a:spcBef>
                <a:spcPts val="0"/>
              </a:spcBef>
              <a:spcAft>
                <a:spcPts val="0"/>
              </a:spcAft>
              <a:buClr>
                <a:schemeClr val="dk1"/>
              </a:buClr>
              <a:buSzPts val="6000"/>
              <a:buNone/>
              <a:defRPr sz="6000">
                <a:solidFill>
                  <a:schemeClr val="dk1"/>
                </a:solidFill>
              </a:defRPr>
            </a:lvl3pPr>
            <a:lvl4pPr marL="1828800" lvl="3" indent="-228600" algn="l">
              <a:lnSpc>
                <a:spcPct val="85000"/>
              </a:lnSpc>
              <a:spcBef>
                <a:spcPts val="0"/>
              </a:spcBef>
              <a:spcAft>
                <a:spcPts val="0"/>
              </a:spcAft>
              <a:buClr>
                <a:schemeClr val="dk1"/>
              </a:buClr>
              <a:buSzPts val="6000"/>
              <a:buNone/>
              <a:defRPr sz="6000">
                <a:solidFill>
                  <a:schemeClr val="dk1"/>
                </a:solidFill>
              </a:defRPr>
            </a:lvl4pPr>
            <a:lvl5pPr marL="2286000" lvl="4" indent="-228600" algn="l">
              <a:lnSpc>
                <a:spcPct val="85000"/>
              </a:lnSpc>
              <a:spcBef>
                <a:spcPts val="0"/>
              </a:spcBef>
              <a:spcAft>
                <a:spcPts val="0"/>
              </a:spcAft>
              <a:buClr>
                <a:schemeClr val="dk1"/>
              </a:buClr>
              <a:buSzPts val="6000"/>
              <a:buNone/>
              <a:defRPr sz="6000">
                <a:solidFill>
                  <a:schemeClr val="dk1"/>
                </a:solidFill>
              </a:defRPr>
            </a:lvl5pPr>
            <a:lvl6pPr marL="2743200" lvl="5" indent="-228600" algn="l">
              <a:lnSpc>
                <a:spcPct val="85000"/>
              </a:lnSpc>
              <a:spcBef>
                <a:spcPts val="0"/>
              </a:spcBef>
              <a:spcAft>
                <a:spcPts val="0"/>
              </a:spcAft>
              <a:buClr>
                <a:schemeClr val="dk1"/>
              </a:buClr>
              <a:buSzPts val="6000"/>
              <a:buNone/>
              <a:defRPr sz="6000">
                <a:solidFill>
                  <a:schemeClr val="dk1"/>
                </a:solidFill>
              </a:defRPr>
            </a:lvl6pPr>
            <a:lvl7pPr marL="3200400" lvl="6" indent="-228600" algn="l">
              <a:lnSpc>
                <a:spcPct val="85000"/>
              </a:lnSpc>
              <a:spcBef>
                <a:spcPts val="0"/>
              </a:spcBef>
              <a:spcAft>
                <a:spcPts val="0"/>
              </a:spcAft>
              <a:buClr>
                <a:schemeClr val="dk1"/>
              </a:buClr>
              <a:buSzPts val="6000"/>
              <a:buNone/>
              <a:defRPr sz="6000">
                <a:solidFill>
                  <a:schemeClr val="dk1"/>
                </a:solidFill>
              </a:defRPr>
            </a:lvl7pPr>
            <a:lvl8pPr marL="3657600" lvl="7" indent="-228600" algn="l">
              <a:lnSpc>
                <a:spcPct val="85000"/>
              </a:lnSpc>
              <a:spcBef>
                <a:spcPts val="0"/>
              </a:spcBef>
              <a:spcAft>
                <a:spcPts val="0"/>
              </a:spcAft>
              <a:buClr>
                <a:schemeClr val="dk1"/>
              </a:buClr>
              <a:buSzPts val="6000"/>
              <a:buNone/>
              <a:defRPr sz="6000">
                <a:solidFill>
                  <a:schemeClr val="dk1"/>
                </a:solidFill>
              </a:defRPr>
            </a:lvl8pPr>
            <a:lvl9pPr marL="4114800" lvl="8" indent="-228600" algn="l">
              <a:lnSpc>
                <a:spcPct val="85000"/>
              </a:lnSpc>
              <a:spcBef>
                <a:spcPts val="0"/>
              </a:spcBef>
              <a:spcAft>
                <a:spcPts val="0"/>
              </a:spcAft>
              <a:buClr>
                <a:schemeClr val="dk1"/>
              </a:buClr>
              <a:buSzPts val="6000"/>
              <a:buNone/>
              <a:defRPr sz="6000">
                <a:solidFill>
                  <a:schemeClr val="dk1"/>
                </a:solidFill>
              </a:defRPr>
            </a:lvl9pPr>
          </a:lstStyle>
          <a:p>
            <a:endParaRPr/>
          </a:p>
        </p:txBody>
      </p:sp>
      <p:sp>
        <p:nvSpPr>
          <p:cNvPr id="54" name="Google Shape;54;p8"/>
          <p:cNvSpPr txBox="1">
            <a:spLocks noGrp="1"/>
          </p:cNvSpPr>
          <p:nvPr>
            <p:ph type="body" idx="15"/>
          </p:nvPr>
        </p:nvSpPr>
        <p:spPr>
          <a:xfrm>
            <a:off x="5248656" y="4940300"/>
            <a:ext cx="2651760" cy="9144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Font typeface="Arial"/>
              <a:buNone/>
              <a:defRPr sz="1600" b="1"/>
            </a:lvl1pPr>
            <a:lvl2pPr marL="914400" lvl="1" indent="-228600" algn="l">
              <a:lnSpc>
                <a:spcPct val="100000"/>
              </a:lnSpc>
              <a:spcBef>
                <a:spcPts val="0"/>
              </a:spcBef>
              <a:spcAft>
                <a:spcPts val="0"/>
              </a:spcAft>
              <a:buClr>
                <a:schemeClr val="dk1"/>
              </a:buClr>
              <a:buSzPts val="1400"/>
              <a:buFont typeface="Arial"/>
              <a:buNone/>
              <a:defRPr sz="1400"/>
            </a:lvl2pPr>
            <a:lvl3pPr marL="1371600" lvl="2" indent="-228600" algn="l">
              <a:lnSpc>
                <a:spcPct val="100000"/>
              </a:lnSpc>
              <a:spcBef>
                <a:spcPts val="0"/>
              </a:spcBef>
              <a:spcAft>
                <a:spcPts val="0"/>
              </a:spcAft>
              <a:buClr>
                <a:schemeClr val="dk1"/>
              </a:buClr>
              <a:buSzPts val="1400"/>
              <a:buFont typeface="Arial"/>
              <a:buNone/>
              <a:defRPr sz="1400"/>
            </a:lvl3pPr>
            <a:lvl4pPr marL="1828800" lvl="3" indent="-228600" algn="l">
              <a:lnSpc>
                <a:spcPct val="100000"/>
              </a:lnSpc>
              <a:spcBef>
                <a:spcPts val="0"/>
              </a:spcBef>
              <a:spcAft>
                <a:spcPts val="0"/>
              </a:spcAft>
              <a:buClr>
                <a:schemeClr val="dk1"/>
              </a:buClr>
              <a:buSzPts val="1400"/>
              <a:buFont typeface="Arial"/>
              <a:buNone/>
              <a:defRPr sz="1400"/>
            </a:lvl4pPr>
            <a:lvl5pPr marL="2286000" lvl="4" indent="-228600" algn="l">
              <a:lnSpc>
                <a:spcPct val="100000"/>
              </a:lnSpc>
              <a:spcBef>
                <a:spcPts val="0"/>
              </a:spcBef>
              <a:spcAft>
                <a:spcPts val="0"/>
              </a:spcAft>
              <a:buClr>
                <a:schemeClr val="dk1"/>
              </a:buClr>
              <a:buSzPts val="1400"/>
              <a:buFont typeface="Arial"/>
              <a:buNone/>
              <a:defRPr sz="1400"/>
            </a:lvl5pPr>
            <a:lvl6pPr marL="2743200" lvl="5" indent="-228600" algn="l">
              <a:lnSpc>
                <a:spcPct val="100000"/>
              </a:lnSpc>
              <a:spcBef>
                <a:spcPts val="0"/>
              </a:spcBef>
              <a:spcAft>
                <a:spcPts val="0"/>
              </a:spcAft>
              <a:buClr>
                <a:schemeClr val="dk1"/>
              </a:buClr>
              <a:buSzPts val="1400"/>
              <a:buFont typeface="Arial"/>
              <a:buNone/>
              <a:defRPr sz="1400"/>
            </a:lvl6pPr>
            <a:lvl7pPr marL="3200400" lvl="6" indent="-228600" algn="l">
              <a:lnSpc>
                <a:spcPct val="100000"/>
              </a:lnSpc>
              <a:spcBef>
                <a:spcPts val="0"/>
              </a:spcBef>
              <a:spcAft>
                <a:spcPts val="0"/>
              </a:spcAft>
              <a:buClr>
                <a:schemeClr val="dk1"/>
              </a:buClr>
              <a:buSzPts val="1400"/>
              <a:buFont typeface="Arial"/>
              <a:buNone/>
              <a:defRPr sz="1400"/>
            </a:lvl7pPr>
            <a:lvl8pPr marL="3657600" lvl="7" indent="-228600" algn="l">
              <a:lnSpc>
                <a:spcPct val="100000"/>
              </a:lnSpc>
              <a:spcBef>
                <a:spcPts val="0"/>
              </a:spcBef>
              <a:spcAft>
                <a:spcPts val="0"/>
              </a:spcAft>
              <a:buClr>
                <a:schemeClr val="dk1"/>
              </a:buClr>
              <a:buSzPts val="1400"/>
              <a:buFont typeface="Arial"/>
              <a:buNone/>
              <a:defRPr sz="1400"/>
            </a:lvl8pPr>
            <a:lvl9pPr marL="4114800" lvl="8" indent="-228600" algn="l">
              <a:lnSpc>
                <a:spcPct val="100000"/>
              </a:lnSpc>
              <a:spcBef>
                <a:spcPts val="0"/>
              </a:spcBef>
              <a:spcAft>
                <a:spcPts val="0"/>
              </a:spcAft>
              <a:buClr>
                <a:schemeClr val="dk1"/>
              </a:buClr>
              <a:buSzPts val="1400"/>
              <a:buFont typeface="Arial"/>
              <a:buNone/>
              <a:defRPr sz="1400"/>
            </a:lvl9pPr>
          </a:lstStyle>
          <a:p>
            <a:endParaRPr/>
          </a:p>
        </p:txBody>
      </p:sp>
      <p:sp>
        <p:nvSpPr>
          <p:cNvPr id="55" name="Google Shape;55;p8"/>
          <p:cNvSpPr txBox="1">
            <a:spLocks noGrp="1"/>
          </p:cNvSpPr>
          <p:nvPr>
            <p:ph type="body" idx="16"/>
          </p:nvPr>
        </p:nvSpPr>
        <p:spPr>
          <a:xfrm>
            <a:off x="8210040" y="2011680"/>
            <a:ext cx="822960" cy="914400"/>
          </a:xfrm>
          <a:prstGeom prst="rect">
            <a:avLst/>
          </a:prstGeom>
          <a:noFill/>
          <a:ln>
            <a:noFill/>
          </a:ln>
        </p:spPr>
        <p:txBody>
          <a:bodyPr spcFirstLastPara="1" wrap="square" lIns="0" tIns="0" rIns="0" bIns="0" anchor="t" anchorCtr="0">
            <a:noAutofit/>
          </a:bodyPr>
          <a:lstStyle>
            <a:lvl1pPr marL="457200" lvl="0" indent="-228600" algn="l">
              <a:lnSpc>
                <a:spcPct val="85000"/>
              </a:lnSpc>
              <a:spcBef>
                <a:spcPts val="0"/>
              </a:spcBef>
              <a:spcAft>
                <a:spcPts val="0"/>
              </a:spcAft>
              <a:buClr>
                <a:schemeClr val="dk1"/>
              </a:buClr>
              <a:buSzPts val="6000"/>
              <a:buNone/>
              <a:defRPr sz="6000">
                <a:solidFill>
                  <a:schemeClr val="dk1"/>
                </a:solidFill>
              </a:defRPr>
            </a:lvl1pPr>
            <a:lvl2pPr marL="914400" lvl="1" indent="-228600" algn="l">
              <a:lnSpc>
                <a:spcPct val="85000"/>
              </a:lnSpc>
              <a:spcBef>
                <a:spcPts val="0"/>
              </a:spcBef>
              <a:spcAft>
                <a:spcPts val="0"/>
              </a:spcAft>
              <a:buClr>
                <a:schemeClr val="dk1"/>
              </a:buClr>
              <a:buSzPts val="6000"/>
              <a:buNone/>
              <a:defRPr sz="6000">
                <a:solidFill>
                  <a:schemeClr val="dk1"/>
                </a:solidFill>
              </a:defRPr>
            </a:lvl2pPr>
            <a:lvl3pPr marL="1371600" lvl="2" indent="-228600" algn="l">
              <a:lnSpc>
                <a:spcPct val="85000"/>
              </a:lnSpc>
              <a:spcBef>
                <a:spcPts val="0"/>
              </a:spcBef>
              <a:spcAft>
                <a:spcPts val="0"/>
              </a:spcAft>
              <a:buClr>
                <a:schemeClr val="dk1"/>
              </a:buClr>
              <a:buSzPts val="6000"/>
              <a:buNone/>
              <a:defRPr sz="6000">
                <a:solidFill>
                  <a:schemeClr val="dk1"/>
                </a:solidFill>
              </a:defRPr>
            </a:lvl3pPr>
            <a:lvl4pPr marL="1828800" lvl="3" indent="-228600" algn="l">
              <a:lnSpc>
                <a:spcPct val="85000"/>
              </a:lnSpc>
              <a:spcBef>
                <a:spcPts val="0"/>
              </a:spcBef>
              <a:spcAft>
                <a:spcPts val="0"/>
              </a:spcAft>
              <a:buClr>
                <a:schemeClr val="dk1"/>
              </a:buClr>
              <a:buSzPts val="6000"/>
              <a:buNone/>
              <a:defRPr sz="6000">
                <a:solidFill>
                  <a:schemeClr val="dk1"/>
                </a:solidFill>
              </a:defRPr>
            </a:lvl4pPr>
            <a:lvl5pPr marL="2286000" lvl="4" indent="-228600" algn="l">
              <a:lnSpc>
                <a:spcPct val="85000"/>
              </a:lnSpc>
              <a:spcBef>
                <a:spcPts val="0"/>
              </a:spcBef>
              <a:spcAft>
                <a:spcPts val="0"/>
              </a:spcAft>
              <a:buClr>
                <a:schemeClr val="dk1"/>
              </a:buClr>
              <a:buSzPts val="6000"/>
              <a:buNone/>
              <a:defRPr sz="6000">
                <a:solidFill>
                  <a:schemeClr val="dk1"/>
                </a:solidFill>
              </a:defRPr>
            </a:lvl5pPr>
            <a:lvl6pPr marL="2743200" lvl="5" indent="-228600" algn="l">
              <a:lnSpc>
                <a:spcPct val="85000"/>
              </a:lnSpc>
              <a:spcBef>
                <a:spcPts val="0"/>
              </a:spcBef>
              <a:spcAft>
                <a:spcPts val="0"/>
              </a:spcAft>
              <a:buClr>
                <a:schemeClr val="dk1"/>
              </a:buClr>
              <a:buSzPts val="6000"/>
              <a:buNone/>
              <a:defRPr sz="6000">
                <a:solidFill>
                  <a:schemeClr val="dk1"/>
                </a:solidFill>
              </a:defRPr>
            </a:lvl6pPr>
            <a:lvl7pPr marL="3200400" lvl="6" indent="-228600" algn="l">
              <a:lnSpc>
                <a:spcPct val="85000"/>
              </a:lnSpc>
              <a:spcBef>
                <a:spcPts val="0"/>
              </a:spcBef>
              <a:spcAft>
                <a:spcPts val="0"/>
              </a:spcAft>
              <a:buClr>
                <a:schemeClr val="dk1"/>
              </a:buClr>
              <a:buSzPts val="6000"/>
              <a:buNone/>
              <a:defRPr sz="6000">
                <a:solidFill>
                  <a:schemeClr val="dk1"/>
                </a:solidFill>
              </a:defRPr>
            </a:lvl7pPr>
            <a:lvl8pPr marL="3657600" lvl="7" indent="-228600" algn="l">
              <a:lnSpc>
                <a:spcPct val="85000"/>
              </a:lnSpc>
              <a:spcBef>
                <a:spcPts val="0"/>
              </a:spcBef>
              <a:spcAft>
                <a:spcPts val="0"/>
              </a:spcAft>
              <a:buClr>
                <a:schemeClr val="dk1"/>
              </a:buClr>
              <a:buSzPts val="6000"/>
              <a:buNone/>
              <a:defRPr sz="6000">
                <a:solidFill>
                  <a:schemeClr val="dk1"/>
                </a:solidFill>
              </a:defRPr>
            </a:lvl8pPr>
            <a:lvl9pPr marL="4114800" lvl="8" indent="-228600" algn="l">
              <a:lnSpc>
                <a:spcPct val="85000"/>
              </a:lnSpc>
              <a:spcBef>
                <a:spcPts val="0"/>
              </a:spcBef>
              <a:spcAft>
                <a:spcPts val="0"/>
              </a:spcAft>
              <a:buClr>
                <a:schemeClr val="dk1"/>
              </a:buClr>
              <a:buSzPts val="6000"/>
              <a:buNone/>
              <a:defRPr sz="6000">
                <a:solidFill>
                  <a:schemeClr val="dk1"/>
                </a:solidFill>
              </a:defRPr>
            </a:lvl9pPr>
          </a:lstStyle>
          <a:p>
            <a:endParaRPr/>
          </a:p>
        </p:txBody>
      </p:sp>
      <p:sp>
        <p:nvSpPr>
          <p:cNvPr id="56" name="Google Shape;56;p8"/>
          <p:cNvSpPr txBox="1">
            <a:spLocks noGrp="1"/>
          </p:cNvSpPr>
          <p:nvPr>
            <p:ph type="body" idx="17"/>
          </p:nvPr>
        </p:nvSpPr>
        <p:spPr>
          <a:xfrm>
            <a:off x="9171432" y="2011680"/>
            <a:ext cx="2651760" cy="9144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Font typeface="Arial"/>
              <a:buNone/>
              <a:defRPr sz="1600" b="1"/>
            </a:lvl1pPr>
            <a:lvl2pPr marL="914400" lvl="1" indent="-228600" algn="l">
              <a:lnSpc>
                <a:spcPct val="100000"/>
              </a:lnSpc>
              <a:spcBef>
                <a:spcPts val="0"/>
              </a:spcBef>
              <a:spcAft>
                <a:spcPts val="0"/>
              </a:spcAft>
              <a:buClr>
                <a:schemeClr val="dk1"/>
              </a:buClr>
              <a:buSzPts val="1400"/>
              <a:buFont typeface="Arial"/>
              <a:buNone/>
              <a:defRPr sz="1400"/>
            </a:lvl2pPr>
            <a:lvl3pPr marL="1371600" lvl="2" indent="-228600" algn="l">
              <a:lnSpc>
                <a:spcPct val="100000"/>
              </a:lnSpc>
              <a:spcBef>
                <a:spcPts val="0"/>
              </a:spcBef>
              <a:spcAft>
                <a:spcPts val="0"/>
              </a:spcAft>
              <a:buClr>
                <a:schemeClr val="dk1"/>
              </a:buClr>
              <a:buSzPts val="1400"/>
              <a:buFont typeface="Arial"/>
              <a:buNone/>
              <a:defRPr sz="1400"/>
            </a:lvl3pPr>
            <a:lvl4pPr marL="1828800" lvl="3" indent="-228600" algn="l">
              <a:lnSpc>
                <a:spcPct val="100000"/>
              </a:lnSpc>
              <a:spcBef>
                <a:spcPts val="0"/>
              </a:spcBef>
              <a:spcAft>
                <a:spcPts val="0"/>
              </a:spcAft>
              <a:buClr>
                <a:schemeClr val="dk1"/>
              </a:buClr>
              <a:buSzPts val="1400"/>
              <a:buFont typeface="Arial"/>
              <a:buNone/>
              <a:defRPr sz="1400"/>
            </a:lvl4pPr>
            <a:lvl5pPr marL="2286000" lvl="4" indent="-228600" algn="l">
              <a:lnSpc>
                <a:spcPct val="100000"/>
              </a:lnSpc>
              <a:spcBef>
                <a:spcPts val="0"/>
              </a:spcBef>
              <a:spcAft>
                <a:spcPts val="0"/>
              </a:spcAft>
              <a:buClr>
                <a:schemeClr val="dk1"/>
              </a:buClr>
              <a:buSzPts val="1400"/>
              <a:buFont typeface="Arial"/>
              <a:buNone/>
              <a:defRPr sz="1400"/>
            </a:lvl5pPr>
            <a:lvl6pPr marL="2743200" lvl="5" indent="-228600" algn="l">
              <a:lnSpc>
                <a:spcPct val="100000"/>
              </a:lnSpc>
              <a:spcBef>
                <a:spcPts val="0"/>
              </a:spcBef>
              <a:spcAft>
                <a:spcPts val="0"/>
              </a:spcAft>
              <a:buClr>
                <a:schemeClr val="dk1"/>
              </a:buClr>
              <a:buSzPts val="1400"/>
              <a:buFont typeface="Arial"/>
              <a:buNone/>
              <a:defRPr sz="1400"/>
            </a:lvl6pPr>
            <a:lvl7pPr marL="3200400" lvl="6" indent="-228600" algn="l">
              <a:lnSpc>
                <a:spcPct val="100000"/>
              </a:lnSpc>
              <a:spcBef>
                <a:spcPts val="0"/>
              </a:spcBef>
              <a:spcAft>
                <a:spcPts val="0"/>
              </a:spcAft>
              <a:buClr>
                <a:schemeClr val="dk1"/>
              </a:buClr>
              <a:buSzPts val="1400"/>
              <a:buFont typeface="Arial"/>
              <a:buNone/>
              <a:defRPr sz="1400"/>
            </a:lvl7pPr>
            <a:lvl8pPr marL="3657600" lvl="7" indent="-228600" algn="l">
              <a:lnSpc>
                <a:spcPct val="100000"/>
              </a:lnSpc>
              <a:spcBef>
                <a:spcPts val="0"/>
              </a:spcBef>
              <a:spcAft>
                <a:spcPts val="0"/>
              </a:spcAft>
              <a:buClr>
                <a:schemeClr val="dk1"/>
              </a:buClr>
              <a:buSzPts val="1400"/>
              <a:buFont typeface="Arial"/>
              <a:buNone/>
              <a:defRPr sz="1400"/>
            </a:lvl8pPr>
            <a:lvl9pPr marL="4114800" lvl="8" indent="-228600" algn="l">
              <a:lnSpc>
                <a:spcPct val="100000"/>
              </a:lnSpc>
              <a:spcBef>
                <a:spcPts val="0"/>
              </a:spcBef>
              <a:spcAft>
                <a:spcPts val="0"/>
              </a:spcAft>
              <a:buClr>
                <a:schemeClr val="dk1"/>
              </a:buClr>
              <a:buSzPts val="1400"/>
              <a:buFont typeface="Arial"/>
              <a:buNone/>
              <a:defRPr sz="1400"/>
            </a:lvl9pPr>
          </a:lstStyle>
          <a:p>
            <a:endParaRPr/>
          </a:p>
        </p:txBody>
      </p:sp>
      <p:sp>
        <p:nvSpPr>
          <p:cNvPr id="57" name="Google Shape;57;p8"/>
          <p:cNvSpPr txBox="1">
            <a:spLocks noGrp="1"/>
          </p:cNvSpPr>
          <p:nvPr>
            <p:ph type="body" idx="18"/>
          </p:nvPr>
        </p:nvSpPr>
        <p:spPr>
          <a:xfrm>
            <a:off x="8210040" y="3475990"/>
            <a:ext cx="822960" cy="914400"/>
          </a:xfrm>
          <a:prstGeom prst="rect">
            <a:avLst/>
          </a:prstGeom>
          <a:noFill/>
          <a:ln>
            <a:noFill/>
          </a:ln>
        </p:spPr>
        <p:txBody>
          <a:bodyPr spcFirstLastPara="1" wrap="square" lIns="0" tIns="0" rIns="0" bIns="0" anchor="t" anchorCtr="0">
            <a:noAutofit/>
          </a:bodyPr>
          <a:lstStyle>
            <a:lvl1pPr marL="457200" lvl="0" indent="-228600" algn="l">
              <a:lnSpc>
                <a:spcPct val="85000"/>
              </a:lnSpc>
              <a:spcBef>
                <a:spcPts val="0"/>
              </a:spcBef>
              <a:spcAft>
                <a:spcPts val="0"/>
              </a:spcAft>
              <a:buClr>
                <a:schemeClr val="dk1"/>
              </a:buClr>
              <a:buSzPts val="6000"/>
              <a:buNone/>
              <a:defRPr sz="6000">
                <a:solidFill>
                  <a:schemeClr val="dk1"/>
                </a:solidFill>
              </a:defRPr>
            </a:lvl1pPr>
            <a:lvl2pPr marL="914400" lvl="1" indent="-228600" algn="l">
              <a:lnSpc>
                <a:spcPct val="85000"/>
              </a:lnSpc>
              <a:spcBef>
                <a:spcPts val="0"/>
              </a:spcBef>
              <a:spcAft>
                <a:spcPts val="0"/>
              </a:spcAft>
              <a:buClr>
                <a:schemeClr val="dk1"/>
              </a:buClr>
              <a:buSzPts val="6000"/>
              <a:buNone/>
              <a:defRPr sz="6000">
                <a:solidFill>
                  <a:schemeClr val="dk1"/>
                </a:solidFill>
              </a:defRPr>
            </a:lvl2pPr>
            <a:lvl3pPr marL="1371600" lvl="2" indent="-228600" algn="l">
              <a:lnSpc>
                <a:spcPct val="85000"/>
              </a:lnSpc>
              <a:spcBef>
                <a:spcPts val="0"/>
              </a:spcBef>
              <a:spcAft>
                <a:spcPts val="0"/>
              </a:spcAft>
              <a:buClr>
                <a:schemeClr val="dk1"/>
              </a:buClr>
              <a:buSzPts val="6000"/>
              <a:buNone/>
              <a:defRPr sz="6000">
                <a:solidFill>
                  <a:schemeClr val="dk1"/>
                </a:solidFill>
              </a:defRPr>
            </a:lvl3pPr>
            <a:lvl4pPr marL="1828800" lvl="3" indent="-228600" algn="l">
              <a:lnSpc>
                <a:spcPct val="85000"/>
              </a:lnSpc>
              <a:spcBef>
                <a:spcPts val="0"/>
              </a:spcBef>
              <a:spcAft>
                <a:spcPts val="0"/>
              </a:spcAft>
              <a:buClr>
                <a:schemeClr val="dk1"/>
              </a:buClr>
              <a:buSzPts val="6000"/>
              <a:buNone/>
              <a:defRPr sz="6000">
                <a:solidFill>
                  <a:schemeClr val="dk1"/>
                </a:solidFill>
              </a:defRPr>
            </a:lvl4pPr>
            <a:lvl5pPr marL="2286000" lvl="4" indent="-228600" algn="l">
              <a:lnSpc>
                <a:spcPct val="85000"/>
              </a:lnSpc>
              <a:spcBef>
                <a:spcPts val="0"/>
              </a:spcBef>
              <a:spcAft>
                <a:spcPts val="0"/>
              </a:spcAft>
              <a:buClr>
                <a:schemeClr val="dk1"/>
              </a:buClr>
              <a:buSzPts val="6000"/>
              <a:buNone/>
              <a:defRPr sz="6000">
                <a:solidFill>
                  <a:schemeClr val="dk1"/>
                </a:solidFill>
              </a:defRPr>
            </a:lvl5pPr>
            <a:lvl6pPr marL="2743200" lvl="5" indent="-228600" algn="l">
              <a:lnSpc>
                <a:spcPct val="85000"/>
              </a:lnSpc>
              <a:spcBef>
                <a:spcPts val="0"/>
              </a:spcBef>
              <a:spcAft>
                <a:spcPts val="0"/>
              </a:spcAft>
              <a:buClr>
                <a:schemeClr val="dk1"/>
              </a:buClr>
              <a:buSzPts val="6000"/>
              <a:buNone/>
              <a:defRPr sz="6000">
                <a:solidFill>
                  <a:schemeClr val="dk1"/>
                </a:solidFill>
              </a:defRPr>
            </a:lvl6pPr>
            <a:lvl7pPr marL="3200400" lvl="6" indent="-228600" algn="l">
              <a:lnSpc>
                <a:spcPct val="85000"/>
              </a:lnSpc>
              <a:spcBef>
                <a:spcPts val="0"/>
              </a:spcBef>
              <a:spcAft>
                <a:spcPts val="0"/>
              </a:spcAft>
              <a:buClr>
                <a:schemeClr val="dk1"/>
              </a:buClr>
              <a:buSzPts val="6000"/>
              <a:buNone/>
              <a:defRPr sz="6000">
                <a:solidFill>
                  <a:schemeClr val="dk1"/>
                </a:solidFill>
              </a:defRPr>
            </a:lvl7pPr>
            <a:lvl8pPr marL="3657600" lvl="7" indent="-228600" algn="l">
              <a:lnSpc>
                <a:spcPct val="85000"/>
              </a:lnSpc>
              <a:spcBef>
                <a:spcPts val="0"/>
              </a:spcBef>
              <a:spcAft>
                <a:spcPts val="0"/>
              </a:spcAft>
              <a:buClr>
                <a:schemeClr val="dk1"/>
              </a:buClr>
              <a:buSzPts val="6000"/>
              <a:buNone/>
              <a:defRPr sz="6000">
                <a:solidFill>
                  <a:schemeClr val="dk1"/>
                </a:solidFill>
              </a:defRPr>
            </a:lvl8pPr>
            <a:lvl9pPr marL="4114800" lvl="8" indent="-228600" algn="l">
              <a:lnSpc>
                <a:spcPct val="85000"/>
              </a:lnSpc>
              <a:spcBef>
                <a:spcPts val="0"/>
              </a:spcBef>
              <a:spcAft>
                <a:spcPts val="0"/>
              </a:spcAft>
              <a:buClr>
                <a:schemeClr val="dk1"/>
              </a:buClr>
              <a:buSzPts val="6000"/>
              <a:buNone/>
              <a:defRPr sz="6000">
                <a:solidFill>
                  <a:schemeClr val="dk1"/>
                </a:solidFill>
              </a:defRPr>
            </a:lvl9pPr>
          </a:lstStyle>
          <a:p>
            <a:endParaRPr/>
          </a:p>
        </p:txBody>
      </p:sp>
      <p:sp>
        <p:nvSpPr>
          <p:cNvPr id="58" name="Google Shape;58;p8"/>
          <p:cNvSpPr txBox="1">
            <a:spLocks noGrp="1"/>
          </p:cNvSpPr>
          <p:nvPr>
            <p:ph type="body" idx="19"/>
          </p:nvPr>
        </p:nvSpPr>
        <p:spPr>
          <a:xfrm>
            <a:off x="9171432" y="3475990"/>
            <a:ext cx="2651760" cy="9144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Font typeface="Arial"/>
              <a:buNone/>
              <a:defRPr sz="1600" b="1"/>
            </a:lvl1pPr>
            <a:lvl2pPr marL="914400" lvl="1" indent="-228600" algn="l">
              <a:lnSpc>
                <a:spcPct val="100000"/>
              </a:lnSpc>
              <a:spcBef>
                <a:spcPts val="0"/>
              </a:spcBef>
              <a:spcAft>
                <a:spcPts val="0"/>
              </a:spcAft>
              <a:buClr>
                <a:schemeClr val="dk1"/>
              </a:buClr>
              <a:buSzPts val="1400"/>
              <a:buFont typeface="Arial"/>
              <a:buNone/>
              <a:defRPr sz="1400"/>
            </a:lvl2pPr>
            <a:lvl3pPr marL="1371600" lvl="2" indent="-228600" algn="l">
              <a:lnSpc>
                <a:spcPct val="100000"/>
              </a:lnSpc>
              <a:spcBef>
                <a:spcPts val="0"/>
              </a:spcBef>
              <a:spcAft>
                <a:spcPts val="0"/>
              </a:spcAft>
              <a:buClr>
                <a:schemeClr val="dk1"/>
              </a:buClr>
              <a:buSzPts val="1400"/>
              <a:buFont typeface="Arial"/>
              <a:buNone/>
              <a:defRPr sz="1400"/>
            </a:lvl3pPr>
            <a:lvl4pPr marL="1828800" lvl="3" indent="-228600" algn="l">
              <a:lnSpc>
                <a:spcPct val="100000"/>
              </a:lnSpc>
              <a:spcBef>
                <a:spcPts val="0"/>
              </a:spcBef>
              <a:spcAft>
                <a:spcPts val="0"/>
              </a:spcAft>
              <a:buClr>
                <a:schemeClr val="dk1"/>
              </a:buClr>
              <a:buSzPts val="1400"/>
              <a:buFont typeface="Arial"/>
              <a:buNone/>
              <a:defRPr sz="1400"/>
            </a:lvl4pPr>
            <a:lvl5pPr marL="2286000" lvl="4" indent="-228600" algn="l">
              <a:lnSpc>
                <a:spcPct val="100000"/>
              </a:lnSpc>
              <a:spcBef>
                <a:spcPts val="0"/>
              </a:spcBef>
              <a:spcAft>
                <a:spcPts val="0"/>
              </a:spcAft>
              <a:buClr>
                <a:schemeClr val="dk1"/>
              </a:buClr>
              <a:buSzPts val="1400"/>
              <a:buFont typeface="Arial"/>
              <a:buNone/>
              <a:defRPr sz="1400"/>
            </a:lvl5pPr>
            <a:lvl6pPr marL="2743200" lvl="5" indent="-228600" algn="l">
              <a:lnSpc>
                <a:spcPct val="100000"/>
              </a:lnSpc>
              <a:spcBef>
                <a:spcPts val="0"/>
              </a:spcBef>
              <a:spcAft>
                <a:spcPts val="0"/>
              </a:spcAft>
              <a:buClr>
                <a:schemeClr val="dk1"/>
              </a:buClr>
              <a:buSzPts val="1400"/>
              <a:buFont typeface="Arial"/>
              <a:buNone/>
              <a:defRPr sz="1400"/>
            </a:lvl6pPr>
            <a:lvl7pPr marL="3200400" lvl="6" indent="-228600" algn="l">
              <a:lnSpc>
                <a:spcPct val="100000"/>
              </a:lnSpc>
              <a:spcBef>
                <a:spcPts val="0"/>
              </a:spcBef>
              <a:spcAft>
                <a:spcPts val="0"/>
              </a:spcAft>
              <a:buClr>
                <a:schemeClr val="dk1"/>
              </a:buClr>
              <a:buSzPts val="1400"/>
              <a:buFont typeface="Arial"/>
              <a:buNone/>
              <a:defRPr sz="1400"/>
            </a:lvl7pPr>
            <a:lvl8pPr marL="3657600" lvl="7" indent="-228600" algn="l">
              <a:lnSpc>
                <a:spcPct val="100000"/>
              </a:lnSpc>
              <a:spcBef>
                <a:spcPts val="0"/>
              </a:spcBef>
              <a:spcAft>
                <a:spcPts val="0"/>
              </a:spcAft>
              <a:buClr>
                <a:schemeClr val="dk1"/>
              </a:buClr>
              <a:buSzPts val="1400"/>
              <a:buFont typeface="Arial"/>
              <a:buNone/>
              <a:defRPr sz="1400"/>
            </a:lvl8pPr>
            <a:lvl9pPr marL="4114800" lvl="8" indent="-228600" algn="l">
              <a:lnSpc>
                <a:spcPct val="100000"/>
              </a:lnSpc>
              <a:spcBef>
                <a:spcPts val="0"/>
              </a:spcBef>
              <a:spcAft>
                <a:spcPts val="0"/>
              </a:spcAft>
              <a:buClr>
                <a:schemeClr val="dk1"/>
              </a:buClr>
              <a:buSzPts val="1400"/>
              <a:buFont typeface="Arial"/>
              <a:buNone/>
              <a:defRPr sz="1400"/>
            </a:lvl9pPr>
          </a:lstStyle>
          <a:p>
            <a:endParaRPr/>
          </a:p>
        </p:txBody>
      </p:sp>
      <p:sp>
        <p:nvSpPr>
          <p:cNvPr id="59" name="Google Shape;59;p8"/>
          <p:cNvSpPr txBox="1">
            <a:spLocks noGrp="1"/>
          </p:cNvSpPr>
          <p:nvPr>
            <p:ph type="body" idx="20"/>
          </p:nvPr>
        </p:nvSpPr>
        <p:spPr>
          <a:xfrm>
            <a:off x="8210040" y="4940300"/>
            <a:ext cx="822960" cy="914400"/>
          </a:xfrm>
          <a:prstGeom prst="rect">
            <a:avLst/>
          </a:prstGeom>
          <a:noFill/>
          <a:ln>
            <a:noFill/>
          </a:ln>
        </p:spPr>
        <p:txBody>
          <a:bodyPr spcFirstLastPara="1" wrap="square" lIns="0" tIns="0" rIns="0" bIns="0" anchor="t" anchorCtr="0">
            <a:noAutofit/>
          </a:bodyPr>
          <a:lstStyle>
            <a:lvl1pPr marL="457200" lvl="0" indent="-228600" algn="l">
              <a:lnSpc>
                <a:spcPct val="85000"/>
              </a:lnSpc>
              <a:spcBef>
                <a:spcPts val="0"/>
              </a:spcBef>
              <a:spcAft>
                <a:spcPts val="0"/>
              </a:spcAft>
              <a:buClr>
                <a:schemeClr val="dk1"/>
              </a:buClr>
              <a:buSzPts val="6000"/>
              <a:buNone/>
              <a:defRPr sz="6000">
                <a:solidFill>
                  <a:schemeClr val="dk1"/>
                </a:solidFill>
              </a:defRPr>
            </a:lvl1pPr>
            <a:lvl2pPr marL="914400" lvl="1" indent="-228600" algn="l">
              <a:lnSpc>
                <a:spcPct val="85000"/>
              </a:lnSpc>
              <a:spcBef>
                <a:spcPts val="0"/>
              </a:spcBef>
              <a:spcAft>
                <a:spcPts val="0"/>
              </a:spcAft>
              <a:buClr>
                <a:schemeClr val="dk1"/>
              </a:buClr>
              <a:buSzPts val="6000"/>
              <a:buNone/>
              <a:defRPr sz="6000">
                <a:solidFill>
                  <a:schemeClr val="dk1"/>
                </a:solidFill>
              </a:defRPr>
            </a:lvl2pPr>
            <a:lvl3pPr marL="1371600" lvl="2" indent="-228600" algn="l">
              <a:lnSpc>
                <a:spcPct val="85000"/>
              </a:lnSpc>
              <a:spcBef>
                <a:spcPts val="0"/>
              </a:spcBef>
              <a:spcAft>
                <a:spcPts val="0"/>
              </a:spcAft>
              <a:buClr>
                <a:schemeClr val="dk1"/>
              </a:buClr>
              <a:buSzPts val="6000"/>
              <a:buNone/>
              <a:defRPr sz="6000">
                <a:solidFill>
                  <a:schemeClr val="dk1"/>
                </a:solidFill>
              </a:defRPr>
            </a:lvl3pPr>
            <a:lvl4pPr marL="1828800" lvl="3" indent="-228600" algn="l">
              <a:lnSpc>
                <a:spcPct val="85000"/>
              </a:lnSpc>
              <a:spcBef>
                <a:spcPts val="0"/>
              </a:spcBef>
              <a:spcAft>
                <a:spcPts val="0"/>
              </a:spcAft>
              <a:buClr>
                <a:schemeClr val="dk1"/>
              </a:buClr>
              <a:buSzPts val="6000"/>
              <a:buNone/>
              <a:defRPr sz="6000">
                <a:solidFill>
                  <a:schemeClr val="dk1"/>
                </a:solidFill>
              </a:defRPr>
            </a:lvl4pPr>
            <a:lvl5pPr marL="2286000" lvl="4" indent="-228600" algn="l">
              <a:lnSpc>
                <a:spcPct val="85000"/>
              </a:lnSpc>
              <a:spcBef>
                <a:spcPts val="0"/>
              </a:spcBef>
              <a:spcAft>
                <a:spcPts val="0"/>
              </a:spcAft>
              <a:buClr>
                <a:schemeClr val="dk1"/>
              </a:buClr>
              <a:buSzPts val="6000"/>
              <a:buNone/>
              <a:defRPr sz="6000">
                <a:solidFill>
                  <a:schemeClr val="dk1"/>
                </a:solidFill>
              </a:defRPr>
            </a:lvl5pPr>
            <a:lvl6pPr marL="2743200" lvl="5" indent="-228600" algn="l">
              <a:lnSpc>
                <a:spcPct val="85000"/>
              </a:lnSpc>
              <a:spcBef>
                <a:spcPts val="0"/>
              </a:spcBef>
              <a:spcAft>
                <a:spcPts val="0"/>
              </a:spcAft>
              <a:buClr>
                <a:schemeClr val="dk1"/>
              </a:buClr>
              <a:buSzPts val="6000"/>
              <a:buNone/>
              <a:defRPr sz="6000">
                <a:solidFill>
                  <a:schemeClr val="dk1"/>
                </a:solidFill>
              </a:defRPr>
            </a:lvl6pPr>
            <a:lvl7pPr marL="3200400" lvl="6" indent="-228600" algn="l">
              <a:lnSpc>
                <a:spcPct val="85000"/>
              </a:lnSpc>
              <a:spcBef>
                <a:spcPts val="0"/>
              </a:spcBef>
              <a:spcAft>
                <a:spcPts val="0"/>
              </a:spcAft>
              <a:buClr>
                <a:schemeClr val="dk1"/>
              </a:buClr>
              <a:buSzPts val="6000"/>
              <a:buNone/>
              <a:defRPr sz="6000">
                <a:solidFill>
                  <a:schemeClr val="dk1"/>
                </a:solidFill>
              </a:defRPr>
            </a:lvl7pPr>
            <a:lvl8pPr marL="3657600" lvl="7" indent="-228600" algn="l">
              <a:lnSpc>
                <a:spcPct val="85000"/>
              </a:lnSpc>
              <a:spcBef>
                <a:spcPts val="0"/>
              </a:spcBef>
              <a:spcAft>
                <a:spcPts val="0"/>
              </a:spcAft>
              <a:buClr>
                <a:schemeClr val="dk1"/>
              </a:buClr>
              <a:buSzPts val="6000"/>
              <a:buNone/>
              <a:defRPr sz="6000">
                <a:solidFill>
                  <a:schemeClr val="dk1"/>
                </a:solidFill>
              </a:defRPr>
            </a:lvl8pPr>
            <a:lvl9pPr marL="4114800" lvl="8" indent="-228600" algn="l">
              <a:lnSpc>
                <a:spcPct val="85000"/>
              </a:lnSpc>
              <a:spcBef>
                <a:spcPts val="0"/>
              </a:spcBef>
              <a:spcAft>
                <a:spcPts val="0"/>
              </a:spcAft>
              <a:buClr>
                <a:schemeClr val="dk1"/>
              </a:buClr>
              <a:buSzPts val="6000"/>
              <a:buNone/>
              <a:defRPr sz="6000">
                <a:solidFill>
                  <a:schemeClr val="dk1"/>
                </a:solidFill>
              </a:defRPr>
            </a:lvl9pPr>
          </a:lstStyle>
          <a:p>
            <a:endParaRPr/>
          </a:p>
        </p:txBody>
      </p:sp>
      <p:sp>
        <p:nvSpPr>
          <p:cNvPr id="60" name="Google Shape;60;p8"/>
          <p:cNvSpPr txBox="1">
            <a:spLocks noGrp="1"/>
          </p:cNvSpPr>
          <p:nvPr>
            <p:ph type="body" idx="21"/>
          </p:nvPr>
        </p:nvSpPr>
        <p:spPr>
          <a:xfrm>
            <a:off x="9171432" y="4940300"/>
            <a:ext cx="2651760" cy="9144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Font typeface="Arial"/>
              <a:buNone/>
              <a:defRPr sz="1600" b="1"/>
            </a:lvl1pPr>
            <a:lvl2pPr marL="914400" lvl="1" indent="-228600" algn="l">
              <a:lnSpc>
                <a:spcPct val="100000"/>
              </a:lnSpc>
              <a:spcBef>
                <a:spcPts val="0"/>
              </a:spcBef>
              <a:spcAft>
                <a:spcPts val="0"/>
              </a:spcAft>
              <a:buClr>
                <a:schemeClr val="dk1"/>
              </a:buClr>
              <a:buSzPts val="1400"/>
              <a:buFont typeface="Arial"/>
              <a:buNone/>
              <a:defRPr sz="1400"/>
            </a:lvl2pPr>
            <a:lvl3pPr marL="1371600" lvl="2" indent="-228600" algn="l">
              <a:lnSpc>
                <a:spcPct val="100000"/>
              </a:lnSpc>
              <a:spcBef>
                <a:spcPts val="0"/>
              </a:spcBef>
              <a:spcAft>
                <a:spcPts val="0"/>
              </a:spcAft>
              <a:buClr>
                <a:schemeClr val="dk1"/>
              </a:buClr>
              <a:buSzPts val="1400"/>
              <a:buFont typeface="Arial"/>
              <a:buNone/>
              <a:defRPr sz="1400"/>
            </a:lvl3pPr>
            <a:lvl4pPr marL="1828800" lvl="3" indent="-228600" algn="l">
              <a:lnSpc>
                <a:spcPct val="100000"/>
              </a:lnSpc>
              <a:spcBef>
                <a:spcPts val="0"/>
              </a:spcBef>
              <a:spcAft>
                <a:spcPts val="0"/>
              </a:spcAft>
              <a:buClr>
                <a:schemeClr val="dk1"/>
              </a:buClr>
              <a:buSzPts val="1400"/>
              <a:buFont typeface="Arial"/>
              <a:buNone/>
              <a:defRPr sz="1400"/>
            </a:lvl4pPr>
            <a:lvl5pPr marL="2286000" lvl="4" indent="-228600" algn="l">
              <a:lnSpc>
                <a:spcPct val="100000"/>
              </a:lnSpc>
              <a:spcBef>
                <a:spcPts val="0"/>
              </a:spcBef>
              <a:spcAft>
                <a:spcPts val="0"/>
              </a:spcAft>
              <a:buClr>
                <a:schemeClr val="dk1"/>
              </a:buClr>
              <a:buSzPts val="1400"/>
              <a:buFont typeface="Arial"/>
              <a:buNone/>
              <a:defRPr sz="1400"/>
            </a:lvl5pPr>
            <a:lvl6pPr marL="2743200" lvl="5" indent="-228600" algn="l">
              <a:lnSpc>
                <a:spcPct val="100000"/>
              </a:lnSpc>
              <a:spcBef>
                <a:spcPts val="0"/>
              </a:spcBef>
              <a:spcAft>
                <a:spcPts val="0"/>
              </a:spcAft>
              <a:buClr>
                <a:schemeClr val="dk1"/>
              </a:buClr>
              <a:buSzPts val="1400"/>
              <a:buFont typeface="Arial"/>
              <a:buNone/>
              <a:defRPr sz="1400"/>
            </a:lvl6pPr>
            <a:lvl7pPr marL="3200400" lvl="6" indent="-228600" algn="l">
              <a:lnSpc>
                <a:spcPct val="100000"/>
              </a:lnSpc>
              <a:spcBef>
                <a:spcPts val="0"/>
              </a:spcBef>
              <a:spcAft>
                <a:spcPts val="0"/>
              </a:spcAft>
              <a:buClr>
                <a:schemeClr val="dk1"/>
              </a:buClr>
              <a:buSzPts val="1400"/>
              <a:buFont typeface="Arial"/>
              <a:buNone/>
              <a:defRPr sz="1400"/>
            </a:lvl7pPr>
            <a:lvl8pPr marL="3657600" lvl="7" indent="-228600" algn="l">
              <a:lnSpc>
                <a:spcPct val="100000"/>
              </a:lnSpc>
              <a:spcBef>
                <a:spcPts val="0"/>
              </a:spcBef>
              <a:spcAft>
                <a:spcPts val="0"/>
              </a:spcAft>
              <a:buClr>
                <a:schemeClr val="dk1"/>
              </a:buClr>
              <a:buSzPts val="1400"/>
              <a:buFont typeface="Arial"/>
              <a:buNone/>
              <a:defRPr sz="1400"/>
            </a:lvl8pPr>
            <a:lvl9pPr marL="4114800" lvl="8" indent="-228600" algn="l">
              <a:lnSpc>
                <a:spcPct val="100000"/>
              </a:lnSpc>
              <a:spcBef>
                <a:spcPts val="0"/>
              </a:spcBef>
              <a:spcAft>
                <a:spcPts val="0"/>
              </a:spcAft>
              <a:buClr>
                <a:schemeClr val="dk1"/>
              </a:buClr>
              <a:buSzPts val="1400"/>
              <a:buFont typeface="Arial"/>
              <a:buNone/>
              <a:defRPr sz="14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2506">
          <p15:clr>
            <a:srgbClr val="FBAE40"/>
          </p15:clr>
        </p15:guide>
        <p15:guide id="2" pos="2700">
          <p15:clr>
            <a:srgbClr val="FBAE40"/>
          </p15:clr>
        </p15:guide>
        <p15:guide id="3" orient="horz" pos="1266">
          <p15:clr>
            <a:srgbClr val="FBAE40"/>
          </p15:clr>
        </p15:guide>
        <p15:guide id="4" orient="horz" pos="4148">
          <p15:clr>
            <a:srgbClr val="FBAE40"/>
          </p15:clr>
        </p15:guide>
        <p15:guide id="5" pos="4978">
          <p15:clr>
            <a:srgbClr val="FBAE40"/>
          </p15:clr>
        </p15:guide>
        <p15:guide id="6" pos="5172">
          <p15:clr>
            <a:srgbClr val="FBAE40"/>
          </p15:clr>
        </p15:guide>
        <p15:guide id="7" orient="horz" pos="36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idebar Left">
  <p:cSld name="Sidebar Lef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365760" y="365760"/>
            <a:ext cx="11457432" cy="9144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365760" y="1828800"/>
            <a:ext cx="3611880" cy="425196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dk1"/>
              </a:buClr>
              <a:buSzPts val="1800"/>
              <a:buChar char="•"/>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100000"/>
              </a:lnSpc>
              <a:spcBef>
                <a:spcPts val="300"/>
              </a:spcBef>
              <a:spcAft>
                <a:spcPts val="0"/>
              </a:spcAft>
              <a:buClr>
                <a:schemeClr val="dk1"/>
              </a:buClr>
              <a:buSzPts val="1800"/>
              <a:buChar char="–"/>
              <a:defRPr/>
            </a:lvl6pPr>
            <a:lvl7pPr marL="3200400" lvl="6" indent="-342900" algn="l">
              <a:lnSpc>
                <a:spcPct val="100000"/>
              </a:lnSpc>
              <a:spcBef>
                <a:spcPts val="300"/>
              </a:spcBef>
              <a:spcAft>
                <a:spcPts val="0"/>
              </a:spcAft>
              <a:buClr>
                <a:schemeClr val="dk1"/>
              </a:buClr>
              <a:buSzPts val="1800"/>
              <a:buChar char="–"/>
              <a:defRPr/>
            </a:lvl7pPr>
            <a:lvl8pPr marL="3657600" lvl="7" indent="-342900" algn="l">
              <a:lnSpc>
                <a:spcPct val="100000"/>
              </a:lnSpc>
              <a:spcBef>
                <a:spcPts val="300"/>
              </a:spcBef>
              <a:spcAft>
                <a:spcPts val="0"/>
              </a:spcAft>
              <a:buClr>
                <a:schemeClr val="dk1"/>
              </a:buClr>
              <a:buSzPts val="1800"/>
              <a:buChar char="–"/>
              <a:defRPr/>
            </a:lvl8pPr>
            <a:lvl9pPr marL="4114800" lvl="8" indent="-342900" algn="l">
              <a:lnSpc>
                <a:spcPct val="100000"/>
              </a:lnSpc>
              <a:spcBef>
                <a:spcPts val="300"/>
              </a:spcBef>
              <a:spcAft>
                <a:spcPts val="0"/>
              </a:spcAft>
              <a:buClr>
                <a:schemeClr val="dk1"/>
              </a:buClr>
              <a:buSzPts val="1800"/>
              <a:buChar char="–"/>
              <a:defRPr/>
            </a:lvl9pPr>
          </a:lstStyle>
          <a:p>
            <a:endParaRPr/>
          </a:p>
        </p:txBody>
      </p:sp>
      <p:sp>
        <p:nvSpPr>
          <p:cNvPr id="64" name="Google Shape;64;p9"/>
          <p:cNvSpPr txBox="1">
            <a:spLocks noGrp="1"/>
          </p:cNvSpPr>
          <p:nvPr>
            <p:ph type="body" idx="2"/>
          </p:nvPr>
        </p:nvSpPr>
        <p:spPr>
          <a:xfrm>
            <a:off x="4288536" y="1828800"/>
            <a:ext cx="7534656" cy="425196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dk1"/>
              </a:buClr>
              <a:buSzPts val="1800"/>
              <a:buChar char="•"/>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100000"/>
              </a:lnSpc>
              <a:spcBef>
                <a:spcPts val="300"/>
              </a:spcBef>
              <a:spcAft>
                <a:spcPts val="0"/>
              </a:spcAft>
              <a:buClr>
                <a:schemeClr val="dk1"/>
              </a:buClr>
              <a:buSzPts val="1800"/>
              <a:buChar char="–"/>
              <a:defRPr/>
            </a:lvl6pPr>
            <a:lvl7pPr marL="3200400" lvl="6" indent="-342900" algn="l">
              <a:lnSpc>
                <a:spcPct val="100000"/>
              </a:lnSpc>
              <a:spcBef>
                <a:spcPts val="300"/>
              </a:spcBef>
              <a:spcAft>
                <a:spcPts val="0"/>
              </a:spcAft>
              <a:buClr>
                <a:schemeClr val="dk1"/>
              </a:buClr>
              <a:buSzPts val="1800"/>
              <a:buChar char="–"/>
              <a:defRPr/>
            </a:lvl7pPr>
            <a:lvl8pPr marL="3657600" lvl="7" indent="-342900" algn="l">
              <a:lnSpc>
                <a:spcPct val="100000"/>
              </a:lnSpc>
              <a:spcBef>
                <a:spcPts val="300"/>
              </a:spcBef>
              <a:spcAft>
                <a:spcPts val="0"/>
              </a:spcAft>
              <a:buClr>
                <a:schemeClr val="dk1"/>
              </a:buClr>
              <a:buSzPts val="1800"/>
              <a:buChar char="–"/>
              <a:defRPr/>
            </a:lvl8pPr>
            <a:lvl9pPr marL="4114800" lvl="8" indent="-342900" algn="l">
              <a:lnSpc>
                <a:spcPct val="100000"/>
              </a:lnSpc>
              <a:spcBef>
                <a:spcPts val="30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orient="horz" pos="1152">
          <p15:clr>
            <a:srgbClr val="FBAE40"/>
          </p15:clr>
        </p15:guide>
        <p15:guide id="4" orient="horz" pos="3832">
          <p15:clr>
            <a:srgbClr val="FBAE40"/>
          </p15:clr>
        </p15:guide>
        <p15:guide id="5" orient="horz" pos="414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tatement and Photo">
  <p:cSld name="Statement and Photo">
    <p:spTree>
      <p:nvGrpSpPr>
        <p:cNvPr id="1" name="Shape 65"/>
        <p:cNvGrpSpPr/>
        <p:nvPr/>
      </p:nvGrpSpPr>
      <p:grpSpPr>
        <a:xfrm>
          <a:off x="0" y="0"/>
          <a:ext cx="0" cy="0"/>
          <a:chOff x="0" y="0"/>
          <a:chExt cx="0" cy="0"/>
        </a:xfrm>
      </p:grpSpPr>
      <p:sp>
        <p:nvSpPr>
          <p:cNvPr id="66" name="Google Shape;66;p10"/>
          <p:cNvSpPr txBox="1">
            <a:spLocks noGrp="1"/>
          </p:cNvSpPr>
          <p:nvPr>
            <p:ph type="body" idx="1"/>
          </p:nvPr>
        </p:nvSpPr>
        <p:spPr>
          <a:xfrm>
            <a:off x="365760" y="365760"/>
            <a:ext cx="4114800" cy="2560320"/>
          </a:xfrm>
          <a:prstGeom prst="rect">
            <a:avLst/>
          </a:prstGeom>
          <a:solidFill>
            <a:srgbClr val="006E74"/>
          </a:solidFill>
          <a:ln>
            <a:noFill/>
          </a:ln>
        </p:spPr>
        <p:txBody>
          <a:bodyPr spcFirstLastPara="1" wrap="square" lIns="182875" tIns="182875" rIns="182875" bIns="182875" anchor="t" anchorCtr="0">
            <a:noAutofit/>
          </a:bodyPr>
          <a:lstStyle>
            <a:lvl1pPr marL="457200" lvl="0" indent="-228600" algn="l">
              <a:lnSpc>
                <a:spcPct val="90000"/>
              </a:lnSpc>
              <a:spcBef>
                <a:spcPts val="0"/>
              </a:spcBef>
              <a:spcAft>
                <a:spcPts val="0"/>
              </a:spcAft>
              <a:buClr>
                <a:schemeClr val="lt1"/>
              </a:buClr>
              <a:buSzPts val="3200"/>
              <a:buNone/>
              <a:defRPr sz="3200">
                <a:solidFill>
                  <a:schemeClr val="lt1"/>
                </a:solidFill>
              </a:defRPr>
            </a:lvl1pPr>
            <a:lvl2pPr marL="914400" lvl="1" indent="-342900" algn="l">
              <a:lnSpc>
                <a:spcPct val="100000"/>
              </a:lnSpc>
              <a:spcBef>
                <a:spcPts val="1200"/>
              </a:spcBef>
              <a:spcAft>
                <a:spcPts val="0"/>
              </a:spcAft>
              <a:buClr>
                <a:schemeClr val="lt1"/>
              </a:buClr>
              <a:buSzPts val="1800"/>
              <a:buFont typeface="Arial"/>
              <a:buChar char="•"/>
              <a:defRPr>
                <a:solidFill>
                  <a:schemeClr val="lt1"/>
                </a:solidFill>
              </a:defRPr>
            </a:lvl2pPr>
            <a:lvl3pPr marL="1371600" lvl="2" indent="-342900" algn="l">
              <a:lnSpc>
                <a:spcPct val="100000"/>
              </a:lnSpc>
              <a:spcBef>
                <a:spcPts val="300"/>
              </a:spcBef>
              <a:spcAft>
                <a:spcPts val="0"/>
              </a:spcAft>
              <a:buClr>
                <a:schemeClr val="lt1"/>
              </a:buClr>
              <a:buSzPts val="1800"/>
              <a:buChar char="–"/>
              <a:defRPr>
                <a:solidFill>
                  <a:schemeClr val="lt1"/>
                </a:solidFill>
              </a:defRPr>
            </a:lvl3pPr>
            <a:lvl4pPr marL="1828800" lvl="3" indent="-342900" algn="l">
              <a:lnSpc>
                <a:spcPct val="100000"/>
              </a:lnSpc>
              <a:spcBef>
                <a:spcPts val="300"/>
              </a:spcBef>
              <a:spcAft>
                <a:spcPts val="0"/>
              </a:spcAft>
              <a:buClr>
                <a:schemeClr val="lt1"/>
              </a:buClr>
              <a:buSzPts val="1800"/>
              <a:buChar char="–"/>
              <a:defRPr>
                <a:solidFill>
                  <a:schemeClr val="lt1"/>
                </a:solidFill>
              </a:defRPr>
            </a:lvl4pPr>
            <a:lvl5pPr marL="2286000" lvl="4" indent="-342900" algn="l">
              <a:lnSpc>
                <a:spcPct val="100000"/>
              </a:lnSpc>
              <a:spcBef>
                <a:spcPts val="300"/>
              </a:spcBef>
              <a:spcAft>
                <a:spcPts val="0"/>
              </a:spcAft>
              <a:buClr>
                <a:schemeClr val="lt1"/>
              </a:buClr>
              <a:buSzPts val="1800"/>
              <a:buChar char="–"/>
              <a:defRPr>
                <a:solidFill>
                  <a:schemeClr val="lt1"/>
                </a:solidFill>
              </a:defRPr>
            </a:lvl5pPr>
            <a:lvl6pPr marL="2743200" lvl="5" indent="-342900" algn="l">
              <a:lnSpc>
                <a:spcPct val="100000"/>
              </a:lnSpc>
              <a:spcBef>
                <a:spcPts val="300"/>
              </a:spcBef>
              <a:spcAft>
                <a:spcPts val="0"/>
              </a:spcAft>
              <a:buClr>
                <a:schemeClr val="lt1"/>
              </a:buClr>
              <a:buSzPts val="1800"/>
              <a:buChar char="–"/>
              <a:defRPr>
                <a:solidFill>
                  <a:schemeClr val="lt1"/>
                </a:solidFill>
              </a:defRPr>
            </a:lvl6pPr>
            <a:lvl7pPr marL="3200400" lvl="6" indent="-342900" algn="l">
              <a:lnSpc>
                <a:spcPct val="100000"/>
              </a:lnSpc>
              <a:spcBef>
                <a:spcPts val="300"/>
              </a:spcBef>
              <a:spcAft>
                <a:spcPts val="0"/>
              </a:spcAft>
              <a:buClr>
                <a:schemeClr val="lt1"/>
              </a:buClr>
              <a:buSzPts val="1800"/>
              <a:buChar char="–"/>
              <a:defRPr>
                <a:solidFill>
                  <a:schemeClr val="lt1"/>
                </a:solidFill>
              </a:defRPr>
            </a:lvl7pPr>
            <a:lvl8pPr marL="3657600" lvl="7" indent="-342900" algn="l">
              <a:lnSpc>
                <a:spcPct val="100000"/>
              </a:lnSpc>
              <a:spcBef>
                <a:spcPts val="300"/>
              </a:spcBef>
              <a:spcAft>
                <a:spcPts val="0"/>
              </a:spcAft>
              <a:buClr>
                <a:schemeClr val="lt1"/>
              </a:buClr>
              <a:buSzPts val="1800"/>
              <a:buChar char="–"/>
              <a:defRPr>
                <a:solidFill>
                  <a:schemeClr val="lt1"/>
                </a:solidFill>
              </a:defRPr>
            </a:lvl8pPr>
            <a:lvl9pPr marL="4114800" lvl="8" indent="-342900" algn="l">
              <a:lnSpc>
                <a:spcPct val="100000"/>
              </a:lnSpc>
              <a:spcBef>
                <a:spcPts val="300"/>
              </a:spcBef>
              <a:spcAft>
                <a:spcPts val="0"/>
              </a:spcAft>
              <a:buClr>
                <a:schemeClr val="lt1"/>
              </a:buClr>
              <a:buSzPts val="1800"/>
              <a:buChar char="–"/>
              <a:defRPr>
                <a:solidFill>
                  <a:schemeClr val="lt1"/>
                </a:solidFill>
              </a:defRPr>
            </a:lvl9pPr>
          </a:lstStyle>
          <a:p>
            <a:endParaRPr/>
          </a:p>
        </p:txBody>
      </p:sp>
      <p:sp>
        <p:nvSpPr>
          <p:cNvPr id="67" name="Google Shape;67;p10"/>
          <p:cNvSpPr>
            <a:spLocks noGrp="1"/>
          </p:cNvSpPr>
          <p:nvPr>
            <p:ph type="pic" idx="2"/>
          </p:nvPr>
        </p:nvSpPr>
        <p:spPr>
          <a:xfrm>
            <a:off x="6245352" y="365760"/>
            <a:ext cx="5577840" cy="5717540"/>
          </a:xfrm>
          <a:prstGeom prst="rect">
            <a:avLst/>
          </a:prstGeom>
          <a:solidFill>
            <a:srgbClr val="D7E0E3"/>
          </a:solidFill>
          <a:ln>
            <a:noFill/>
          </a:ln>
        </p:spPr>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68"/>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3832">
          <p15:clr>
            <a:srgbClr val="FBAE40"/>
          </p15:clr>
        </p15:guide>
        <p15:guide id="2" orient="horz" pos="4148">
          <p15:clr>
            <a:srgbClr val="FBAE40"/>
          </p15:clr>
        </p15:guide>
        <p15:guide id="3" orient="horz" pos="1152">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65760" y="365760"/>
            <a:ext cx="11457432" cy="9144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365760" y="1828800"/>
            <a:ext cx="11457432" cy="4251960"/>
          </a:xfrm>
          <a:prstGeom prst="rect">
            <a:avLst/>
          </a:prstGeom>
          <a:noFill/>
          <a:ln>
            <a:noFill/>
          </a:ln>
        </p:spPr>
        <p:txBody>
          <a:bodyPr spcFirstLastPara="1" wrap="square" lIns="0" tIns="0" rIns="0" bIns="0" anchor="t" anchorCtr="0">
            <a:normAutofit/>
          </a:bodyPr>
          <a:lstStyle>
            <a:lvl1pPr marL="457200" marR="0" lvl="0" indent="-342900" algn="l" rtl="0">
              <a:lnSpc>
                <a:spcPct val="10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10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10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0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descr="UST"/>
          <p:cNvSpPr/>
          <p:nvPr/>
        </p:nvSpPr>
        <p:spPr>
          <a:xfrm>
            <a:off x="365760" y="6238277"/>
            <a:ext cx="320040" cy="354090"/>
          </a:xfrm>
          <a:custGeom>
            <a:avLst/>
            <a:gdLst/>
            <a:ahLst/>
            <a:cxnLst/>
            <a:rect l="l" t="t" r="r" b="b"/>
            <a:pathLst>
              <a:path w="4000" h="4419" extrusionOk="0">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txBox="1"/>
          <p:nvPr/>
        </p:nvSpPr>
        <p:spPr>
          <a:xfrm>
            <a:off x="8223294" y="6409487"/>
            <a:ext cx="3142698" cy="18288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dk1"/>
              </a:buClr>
              <a:buSzPts val="800"/>
              <a:buFont typeface="Arial"/>
              <a:buNone/>
            </a:pPr>
            <a:r>
              <a:rPr lang="en-US" sz="800" b="0">
                <a:solidFill>
                  <a:schemeClr val="dk1"/>
                </a:solidFill>
                <a:latin typeface="Arial"/>
                <a:ea typeface="Arial"/>
                <a:cs typeface="Arial"/>
                <a:sym typeface="Arial"/>
              </a:rPr>
              <a:t>Confidential and Proprietary. © 2023 UST Global Inc</a:t>
            </a:r>
            <a:endParaRPr/>
          </a:p>
        </p:txBody>
      </p:sp>
      <p:sp>
        <p:nvSpPr>
          <p:cNvPr id="14" name="Google Shape;14;p1"/>
          <p:cNvSpPr txBox="1"/>
          <p:nvPr/>
        </p:nvSpPr>
        <p:spPr>
          <a:xfrm>
            <a:off x="11365992" y="6317730"/>
            <a:ext cx="457200" cy="274637"/>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r>
              <a:rPr lang="en-US" sz="800" b="0" u="none">
                <a:solidFill>
                  <a:schemeClr val="dk1"/>
                </a:solidFill>
                <a:latin typeface="Arial"/>
                <a:ea typeface="Arial"/>
                <a:cs typeface="Arial"/>
                <a:sym typeface="Arial"/>
              </a:rPr>
              <a:t> </a:t>
            </a:r>
            <a:fld id="{00000000-1234-1234-1234-123412341234}" type="slidenum">
              <a:rPr lang="en-US" sz="800" b="0" u="none">
                <a:solidFill>
                  <a:schemeClr val="dk1"/>
                </a:solidFill>
                <a:latin typeface="Arial"/>
                <a:ea typeface="Arial"/>
                <a:cs typeface="Arial"/>
                <a:sym typeface="Arial"/>
              </a:rPr>
              <a:t>‹#›</a:t>
            </a:fld>
            <a:endParaRPr sz="800" b="0" u="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0" r:id="rId11"/>
    <p:sldLayoutId id="2147483666" r:id="rId12"/>
    <p:sldLayoutId id="2147483668" r:id="rId13"/>
    <p:sldLayoutId id="2147483669"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30">
          <p15:clr>
            <a:srgbClr val="F26B43"/>
          </p15:clr>
        </p15:guide>
        <p15:guide id="2" pos="230">
          <p15:clr>
            <a:srgbClr val="F26B43"/>
          </p15:clr>
        </p15:guide>
        <p15:guide id="3" pos="74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hyperlink" Target="https://pxhere.com/en/photo/1432545" TargetMode="External"/><Relationship Id="rId4" Type="http://schemas.openxmlformats.org/officeDocument/2006/relationships/image" Target="../media/image20.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pic>
        <p:nvPicPr>
          <p:cNvPr id="509" name="Google Shape;509;p77"/>
          <p:cNvPicPr preferRelativeResize="0"/>
          <p:nvPr/>
        </p:nvPicPr>
        <p:blipFill rotWithShape="1">
          <a:blip r:embed="rId3">
            <a:alphaModFix/>
          </a:blip>
          <a:srcRect r="-10" b="-9922"/>
          <a:stretch/>
        </p:blipFill>
        <p:spPr>
          <a:xfrm>
            <a:off x="0" y="0"/>
            <a:ext cx="12192000" cy="5157216"/>
          </a:xfrm>
          <a:prstGeom prst="rect">
            <a:avLst/>
          </a:prstGeom>
          <a:noFill/>
          <a:ln>
            <a:noFill/>
          </a:ln>
        </p:spPr>
      </p:pic>
      <p:sp>
        <p:nvSpPr>
          <p:cNvPr id="510" name="Google Shape;510;p77"/>
          <p:cNvSpPr/>
          <p:nvPr/>
        </p:nvSpPr>
        <p:spPr>
          <a:xfrm>
            <a:off x="0" y="2677879"/>
            <a:ext cx="5245280" cy="2928259"/>
          </a:xfrm>
          <a:prstGeom prst="rect">
            <a:avLst/>
          </a:prstGeom>
          <a:solidFill>
            <a:schemeClr val="accent1"/>
          </a:solidFill>
          <a:ln w="57150" cap="flat" cmpd="sng">
            <a:solidFill>
              <a:srgbClr val="F2F7F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chemeClr val="lt1"/>
              </a:solidFill>
              <a:latin typeface="Arial"/>
              <a:ea typeface="Arial"/>
              <a:cs typeface="Arial"/>
              <a:sym typeface="Arial"/>
            </a:endParaRPr>
          </a:p>
        </p:txBody>
      </p:sp>
      <p:sp>
        <p:nvSpPr>
          <p:cNvPr id="511" name="Google Shape;511;p77"/>
          <p:cNvSpPr txBox="1"/>
          <p:nvPr/>
        </p:nvSpPr>
        <p:spPr>
          <a:xfrm>
            <a:off x="643889" y="2999752"/>
            <a:ext cx="4601390" cy="18057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200"/>
              <a:buFont typeface="Arial"/>
              <a:buNone/>
            </a:pPr>
            <a:r>
              <a:rPr lang="en-US" sz="3200">
                <a:solidFill>
                  <a:schemeClr val="lt1"/>
                </a:solidFill>
              </a:rPr>
              <a:t>SoulSupport.AI</a:t>
            </a:r>
            <a:endParaRPr sz="3200">
              <a:solidFill>
                <a:schemeClr val="lt1"/>
              </a:solidFill>
              <a:latin typeface="Arial"/>
              <a:ea typeface="Arial"/>
              <a:cs typeface="Arial"/>
              <a:sym typeface="Arial"/>
            </a:endParaRPr>
          </a:p>
        </p:txBody>
      </p:sp>
      <p:sp>
        <p:nvSpPr>
          <p:cNvPr id="512" name="Google Shape;512;p77"/>
          <p:cNvSpPr txBox="1"/>
          <p:nvPr/>
        </p:nvSpPr>
        <p:spPr>
          <a:xfrm>
            <a:off x="643889" y="4831086"/>
            <a:ext cx="4601390" cy="41582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000"/>
              <a:buFont typeface="Arial"/>
              <a:buNone/>
            </a:pPr>
            <a:r>
              <a:rPr lang="en-US" sz="2000">
                <a:solidFill>
                  <a:schemeClr val="lt1"/>
                </a:solidFill>
                <a:latin typeface="Arial"/>
                <a:ea typeface="Arial"/>
                <a:cs typeface="Arial"/>
                <a:sym typeface="Arial"/>
              </a:rPr>
              <a:t>Dream. Develop. Disrupt</a:t>
            </a:r>
            <a:endParaRPr/>
          </a:p>
        </p:txBody>
      </p:sp>
      <p:sp>
        <p:nvSpPr>
          <p:cNvPr id="513" name="Google Shape;513;p77"/>
          <p:cNvSpPr txBox="1"/>
          <p:nvPr/>
        </p:nvSpPr>
        <p:spPr>
          <a:xfrm>
            <a:off x="643889" y="5576656"/>
            <a:ext cx="5212625" cy="914400"/>
          </a:xfrm>
          <a:prstGeom prst="rect">
            <a:avLst/>
          </a:prstGeom>
          <a:noFill/>
          <a:ln>
            <a:noFill/>
          </a:ln>
        </p:spPr>
        <p:txBody>
          <a:bodyPr spcFirstLastPara="1" wrap="square" lIns="0" tIns="0" rIns="0" bIns="0" anchor="b" anchorCtr="0">
            <a:noAutofit/>
          </a:bodyPr>
          <a:lstStyle/>
          <a:p>
            <a:pPr marL="0" marR="0" lvl="0" indent="0" algn="l" rtl="0">
              <a:lnSpc>
                <a:spcPct val="110000"/>
              </a:lnSpc>
              <a:spcBef>
                <a:spcPts val="0"/>
              </a:spcBef>
              <a:spcAft>
                <a:spcPts val="0"/>
              </a:spcAft>
              <a:buClr>
                <a:schemeClr val="dk1"/>
              </a:buClr>
              <a:buSzPts val="1600"/>
              <a:buFont typeface="Arial"/>
              <a:buNone/>
            </a:pPr>
            <a:r>
              <a:rPr lang="en-US" sz="1600" b="1">
                <a:solidFill>
                  <a:schemeClr val="dk1"/>
                </a:solidFill>
              </a:rPr>
              <a:t>October 01,2023</a:t>
            </a:r>
            <a:endParaRPr/>
          </a:p>
          <a:p>
            <a:pPr marL="0" marR="0" lvl="1" indent="0" algn="l" rtl="0">
              <a:lnSpc>
                <a:spcPct val="110000"/>
              </a:lnSpc>
              <a:spcBef>
                <a:spcPts val="0"/>
              </a:spcBef>
              <a:spcAft>
                <a:spcPts val="0"/>
              </a:spcAft>
              <a:buClr>
                <a:schemeClr val="dk1"/>
              </a:buClr>
              <a:buSzPts val="1600"/>
              <a:buFont typeface="Arial"/>
              <a:buNone/>
            </a:pPr>
            <a:r>
              <a:rPr lang="en-US" sz="1600">
                <a:solidFill>
                  <a:schemeClr val="dk1"/>
                </a:solidFill>
              </a:rPr>
              <a:t>Team Masala Papad</a:t>
            </a:r>
            <a:endParaRPr/>
          </a:p>
          <a:p>
            <a:pPr marL="0" marR="0" lvl="1" indent="0" algn="l" rtl="0">
              <a:lnSpc>
                <a:spcPct val="110000"/>
              </a:lnSpc>
              <a:spcBef>
                <a:spcPts val="0"/>
              </a:spcBef>
              <a:spcAft>
                <a:spcPts val="0"/>
              </a:spcAft>
              <a:buClr>
                <a:schemeClr val="dk1"/>
              </a:buClr>
              <a:buSzPts val="1600"/>
              <a:buFont typeface="Arial"/>
              <a:buNone/>
            </a:pPr>
            <a:r>
              <a:rPr lang="en-US" sz="1600">
                <a:solidFill>
                  <a:schemeClr val="dk1"/>
                </a:solidFill>
              </a:rPr>
              <a:t>SoulSupport.AI</a:t>
            </a:r>
            <a:endParaRPr/>
          </a:p>
        </p:txBody>
      </p:sp>
      <p:pic>
        <p:nvPicPr>
          <p:cNvPr id="514" name="Google Shape;514;p77"/>
          <p:cNvPicPr preferRelativeResize="0"/>
          <p:nvPr/>
        </p:nvPicPr>
        <p:blipFill rotWithShape="1">
          <a:blip r:embed="rId4">
            <a:alphaModFix/>
          </a:blip>
          <a:srcRect/>
          <a:stretch/>
        </p:blipFill>
        <p:spPr>
          <a:xfrm>
            <a:off x="10725978" y="5380475"/>
            <a:ext cx="1095906" cy="1112400"/>
          </a:xfrm>
          <a:prstGeom prst="rect">
            <a:avLst/>
          </a:prstGeom>
          <a:noFill/>
          <a:ln>
            <a:noFill/>
          </a:ln>
        </p:spPr>
      </p:pic>
      <p:pic>
        <p:nvPicPr>
          <p:cNvPr id="3" name="Picture 2">
            <a:extLst>
              <a:ext uri="{FF2B5EF4-FFF2-40B4-BE49-F238E27FC236}">
                <a16:creationId xmlns:a16="http://schemas.microsoft.com/office/drawing/2014/main" id="{80481149-3C85-4506-3A13-4BCF46BBC4A2}"/>
              </a:ext>
            </a:extLst>
          </p:cNvPr>
          <p:cNvPicPr>
            <a:picLocks noChangeAspect="1"/>
          </p:cNvPicPr>
          <p:nvPr/>
        </p:nvPicPr>
        <p:blipFill rotWithShape="1">
          <a:blip r:embed="rId5"/>
          <a:srcRect b="4989"/>
          <a:stretch/>
        </p:blipFill>
        <p:spPr>
          <a:xfrm>
            <a:off x="5486644" y="4705565"/>
            <a:ext cx="2498204" cy="21524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2BE3D-E697-22AF-7E42-B9D3F28D8DF8}"/>
              </a:ext>
            </a:extLst>
          </p:cNvPr>
          <p:cNvSpPr>
            <a:spLocks noGrp="1"/>
          </p:cNvSpPr>
          <p:nvPr>
            <p:ph type="title"/>
          </p:nvPr>
        </p:nvSpPr>
        <p:spPr>
          <a:xfrm>
            <a:off x="1064403" y="1043854"/>
            <a:ext cx="5425440" cy="1371600"/>
          </a:xfrm>
        </p:spPr>
        <p:txBody>
          <a:bodyPr/>
          <a:lstStyle/>
          <a:p>
            <a:r>
              <a:rPr lang="en-IN" dirty="0"/>
              <a:t>Tech Stacks</a:t>
            </a:r>
          </a:p>
        </p:txBody>
      </p:sp>
      <p:sp>
        <p:nvSpPr>
          <p:cNvPr id="3" name="Text Placeholder 2">
            <a:extLst>
              <a:ext uri="{FF2B5EF4-FFF2-40B4-BE49-F238E27FC236}">
                <a16:creationId xmlns:a16="http://schemas.microsoft.com/office/drawing/2014/main" id="{A88DBC84-3136-C901-8C32-868903700035}"/>
              </a:ext>
            </a:extLst>
          </p:cNvPr>
          <p:cNvSpPr>
            <a:spLocks noGrp="1"/>
          </p:cNvSpPr>
          <p:nvPr>
            <p:ph type="body" idx="1"/>
          </p:nvPr>
        </p:nvSpPr>
        <p:spPr>
          <a:xfrm>
            <a:off x="7311091" y="1729654"/>
            <a:ext cx="5425440" cy="3794760"/>
          </a:xfrm>
        </p:spPr>
        <p:txBody>
          <a:bodyPr>
            <a:normAutofit/>
          </a:bodyPr>
          <a:lstStyle/>
          <a:p>
            <a:r>
              <a:rPr lang="en-IN" sz="2000" b="1" dirty="0">
                <a:solidFill>
                  <a:schemeClr val="bg1"/>
                </a:solidFill>
              </a:rPr>
              <a:t>Nodejs</a:t>
            </a:r>
          </a:p>
          <a:p>
            <a:r>
              <a:rPr lang="en-IN" sz="2000" b="1" dirty="0">
                <a:solidFill>
                  <a:schemeClr val="bg1"/>
                </a:solidFill>
              </a:rPr>
              <a:t>React</a:t>
            </a:r>
          </a:p>
          <a:p>
            <a:r>
              <a:rPr lang="en-IN" sz="2000" b="1" dirty="0">
                <a:solidFill>
                  <a:schemeClr val="bg1"/>
                </a:solidFill>
              </a:rPr>
              <a:t>Python</a:t>
            </a:r>
          </a:p>
          <a:p>
            <a:r>
              <a:rPr lang="en-IN" sz="2000" b="1" dirty="0">
                <a:solidFill>
                  <a:schemeClr val="bg1"/>
                </a:solidFill>
              </a:rPr>
              <a:t>Flask</a:t>
            </a:r>
          </a:p>
          <a:p>
            <a:r>
              <a:rPr lang="en-IN" sz="2000" b="1" dirty="0" err="1">
                <a:solidFill>
                  <a:schemeClr val="bg1"/>
                </a:solidFill>
              </a:rPr>
              <a:t>LangChain</a:t>
            </a:r>
            <a:endParaRPr lang="en-IN" sz="2000" b="1" dirty="0">
              <a:solidFill>
                <a:schemeClr val="bg1"/>
              </a:solidFill>
            </a:endParaRPr>
          </a:p>
          <a:p>
            <a:r>
              <a:rPr lang="en-IN" sz="2000" b="1" dirty="0" err="1">
                <a:solidFill>
                  <a:schemeClr val="bg1"/>
                </a:solidFill>
              </a:rPr>
              <a:t>PyTorch</a:t>
            </a:r>
            <a:endParaRPr lang="en-IN" sz="2000" b="1" dirty="0">
              <a:solidFill>
                <a:schemeClr val="bg1"/>
              </a:solidFill>
            </a:endParaRPr>
          </a:p>
          <a:p>
            <a:r>
              <a:rPr lang="en-IN" sz="2000" b="1" dirty="0">
                <a:solidFill>
                  <a:schemeClr val="bg1"/>
                </a:solidFill>
              </a:rPr>
              <a:t>Azure</a:t>
            </a:r>
          </a:p>
          <a:p>
            <a:endParaRPr lang="en-IN" sz="2000" b="1" dirty="0">
              <a:solidFill>
                <a:schemeClr val="bg1"/>
              </a:solidFill>
            </a:endParaRPr>
          </a:p>
        </p:txBody>
      </p:sp>
      <p:pic>
        <p:nvPicPr>
          <p:cNvPr id="6" name="Graphic 5">
            <a:extLst>
              <a:ext uri="{FF2B5EF4-FFF2-40B4-BE49-F238E27FC236}">
                <a16:creationId xmlns:a16="http://schemas.microsoft.com/office/drawing/2014/main" id="{0D03DD5F-6BCC-F8B0-7B8B-6828E4C959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4582" y="1838430"/>
            <a:ext cx="2463657" cy="697708"/>
          </a:xfrm>
          <a:prstGeom prst="rect">
            <a:avLst/>
          </a:prstGeom>
        </p:spPr>
      </p:pic>
      <p:pic>
        <p:nvPicPr>
          <p:cNvPr id="8" name="Picture 7">
            <a:extLst>
              <a:ext uri="{FF2B5EF4-FFF2-40B4-BE49-F238E27FC236}">
                <a16:creationId xmlns:a16="http://schemas.microsoft.com/office/drawing/2014/main" id="{BBFB9091-1669-D1B1-FFD7-507C7E4F8309}"/>
              </a:ext>
            </a:extLst>
          </p:cNvPr>
          <p:cNvPicPr>
            <a:picLocks noChangeAspect="1"/>
          </p:cNvPicPr>
          <p:nvPr/>
        </p:nvPicPr>
        <p:blipFill>
          <a:blip r:embed="rId4"/>
          <a:stretch>
            <a:fillRect/>
          </a:stretch>
        </p:blipFill>
        <p:spPr>
          <a:xfrm>
            <a:off x="3962604" y="1500513"/>
            <a:ext cx="1241433" cy="1116218"/>
          </a:xfrm>
          <a:prstGeom prst="rect">
            <a:avLst/>
          </a:prstGeom>
        </p:spPr>
      </p:pic>
      <p:pic>
        <p:nvPicPr>
          <p:cNvPr id="10" name="Picture 9">
            <a:extLst>
              <a:ext uri="{FF2B5EF4-FFF2-40B4-BE49-F238E27FC236}">
                <a16:creationId xmlns:a16="http://schemas.microsoft.com/office/drawing/2014/main" id="{003A6810-C718-0C6E-CE0C-7264BECB7AB0}"/>
              </a:ext>
            </a:extLst>
          </p:cNvPr>
          <p:cNvPicPr>
            <a:picLocks noChangeAspect="1"/>
          </p:cNvPicPr>
          <p:nvPr/>
        </p:nvPicPr>
        <p:blipFill>
          <a:blip r:embed="rId5"/>
          <a:stretch>
            <a:fillRect/>
          </a:stretch>
        </p:blipFill>
        <p:spPr>
          <a:xfrm>
            <a:off x="784350" y="3209882"/>
            <a:ext cx="879915" cy="1066365"/>
          </a:xfrm>
          <a:prstGeom prst="rect">
            <a:avLst/>
          </a:prstGeom>
        </p:spPr>
      </p:pic>
      <p:pic>
        <p:nvPicPr>
          <p:cNvPr id="12" name="Picture 11">
            <a:extLst>
              <a:ext uri="{FF2B5EF4-FFF2-40B4-BE49-F238E27FC236}">
                <a16:creationId xmlns:a16="http://schemas.microsoft.com/office/drawing/2014/main" id="{D7A09513-F02A-DB2C-6FAC-414DF5C55873}"/>
              </a:ext>
            </a:extLst>
          </p:cNvPr>
          <p:cNvPicPr>
            <a:picLocks noChangeAspect="1"/>
          </p:cNvPicPr>
          <p:nvPr/>
        </p:nvPicPr>
        <p:blipFill>
          <a:blip r:embed="rId6"/>
          <a:stretch>
            <a:fillRect/>
          </a:stretch>
        </p:blipFill>
        <p:spPr>
          <a:xfrm>
            <a:off x="3549840" y="4456329"/>
            <a:ext cx="2136169" cy="1068085"/>
          </a:xfrm>
          <a:prstGeom prst="rect">
            <a:avLst/>
          </a:prstGeom>
        </p:spPr>
      </p:pic>
      <p:pic>
        <p:nvPicPr>
          <p:cNvPr id="14" name="Picture 13">
            <a:extLst>
              <a:ext uri="{FF2B5EF4-FFF2-40B4-BE49-F238E27FC236}">
                <a16:creationId xmlns:a16="http://schemas.microsoft.com/office/drawing/2014/main" id="{5DDC4F73-B186-9A90-92B0-6B71E52619A0}"/>
              </a:ext>
            </a:extLst>
          </p:cNvPr>
          <p:cNvPicPr>
            <a:picLocks noChangeAspect="1"/>
          </p:cNvPicPr>
          <p:nvPr/>
        </p:nvPicPr>
        <p:blipFill>
          <a:blip r:embed="rId7"/>
          <a:stretch>
            <a:fillRect/>
          </a:stretch>
        </p:blipFill>
        <p:spPr>
          <a:xfrm>
            <a:off x="1151921" y="4300365"/>
            <a:ext cx="1893836" cy="1425326"/>
          </a:xfrm>
          <a:prstGeom prst="rect">
            <a:avLst/>
          </a:prstGeom>
        </p:spPr>
      </p:pic>
      <p:pic>
        <p:nvPicPr>
          <p:cNvPr id="16" name="Picture 15">
            <a:extLst>
              <a:ext uri="{FF2B5EF4-FFF2-40B4-BE49-F238E27FC236}">
                <a16:creationId xmlns:a16="http://schemas.microsoft.com/office/drawing/2014/main" id="{2FB50A6E-2E16-E0D4-E14B-110275391912}"/>
              </a:ext>
            </a:extLst>
          </p:cNvPr>
          <p:cNvPicPr>
            <a:picLocks noChangeAspect="1"/>
          </p:cNvPicPr>
          <p:nvPr/>
        </p:nvPicPr>
        <p:blipFill rotWithShape="1">
          <a:blip r:embed="rId8"/>
          <a:srcRect t="33857" b="37368"/>
          <a:stretch/>
        </p:blipFill>
        <p:spPr>
          <a:xfrm>
            <a:off x="2318011" y="3256298"/>
            <a:ext cx="2463657" cy="708918"/>
          </a:xfrm>
          <a:prstGeom prst="rect">
            <a:avLst/>
          </a:prstGeom>
        </p:spPr>
      </p:pic>
      <p:pic>
        <p:nvPicPr>
          <p:cNvPr id="18" name="Picture 17">
            <a:extLst>
              <a:ext uri="{FF2B5EF4-FFF2-40B4-BE49-F238E27FC236}">
                <a16:creationId xmlns:a16="http://schemas.microsoft.com/office/drawing/2014/main" id="{8CC80BC9-9289-CDBA-ABB5-76A3679BED29}"/>
              </a:ext>
            </a:extLst>
          </p:cNvPr>
          <p:cNvPicPr>
            <a:picLocks noChangeAspect="1"/>
          </p:cNvPicPr>
          <p:nvPr/>
        </p:nvPicPr>
        <p:blipFill rotWithShape="1">
          <a:blip r:embed="rId9"/>
          <a:srcRect t="38799" b="35639"/>
          <a:stretch/>
        </p:blipFill>
        <p:spPr>
          <a:xfrm>
            <a:off x="1941198" y="5725691"/>
            <a:ext cx="2456142" cy="627848"/>
          </a:xfrm>
          <a:prstGeom prst="rect">
            <a:avLst/>
          </a:prstGeom>
        </p:spPr>
      </p:pic>
    </p:spTree>
    <p:extLst>
      <p:ext uri="{BB962C8B-B14F-4D97-AF65-F5344CB8AC3E}">
        <p14:creationId xmlns:p14="http://schemas.microsoft.com/office/powerpoint/2010/main" val="374242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105"/>
          <p:cNvSpPr txBox="1">
            <a:spLocks noGrp="1"/>
          </p:cNvSpPr>
          <p:nvPr>
            <p:ph type="body" idx="1"/>
          </p:nvPr>
        </p:nvSpPr>
        <p:spPr>
          <a:xfrm>
            <a:off x="1702053" y="4893617"/>
            <a:ext cx="7178422" cy="1598624"/>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lt1"/>
              </a:buClr>
              <a:buSzPts val="1600"/>
              <a:buFont typeface="Arial"/>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78"/>
          <p:cNvSpPr txBox="1">
            <a:spLocks noGrp="1"/>
          </p:cNvSpPr>
          <p:nvPr>
            <p:ph type="title"/>
          </p:nvPr>
        </p:nvSpPr>
        <p:spPr>
          <a:xfrm>
            <a:off x="4341859" y="649329"/>
            <a:ext cx="11457432" cy="9144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3200"/>
              <a:buFont typeface="Arial"/>
              <a:buNone/>
            </a:pPr>
            <a:r>
              <a:rPr lang="en-US" dirty="0"/>
              <a:t>MASALA  PAPAD</a:t>
            </a:r>
            <a:endParaRPr dirty="0"/>
          </a:p>
        </p:txBody>
      </p:sp>
      <p:sp>
        <p:nvSpPr>
          <p:cNvPr id="520" name="Google Shape;520;p78"/>
          <p:cNvSpPr>
            <a:spLocks noGrp="1"/>
          </p:cNvSpPr>
          <p:nvPr>
            <p:ph type="pic" idx="2"/>
          </p:nvPr>
        </p:nvSpPr>
        <p:spPr>
          <a:xfrm>
            <a:off x="571500" y="2366010"/>
            <a:ext cx="2286000" cy="2286000"/>
          </a:xfrm>
          <a:prstGeom prst="rect">
            <a:avLst/>
          </a:prstGeom>
          <a:solidFill>
            <a:srgbClr val="D7E0E3"/>
          </a:solidFill>
          <a:ln>
            <a:noFill/>
          </a:ln>
        </p:spPr>
        <p:txBody>
          <a:bodyPr/>
          <a:lstStyle/>
          <a:p>
            <a:endParaRPr lang="en-IN"/>
          </a:p>
        </p:txBody>
      </p:sp>
      <p:sp>
        <p:nvSpPr>
          <p:cNvPr id="521" name="Google Shape;521;p78"/>
          <p:cNvSpPr txBox="1">
            <a:spLocks noGrp="1"/>
          </p:cNvSpPr>
          <p:nvPr>
            <p:ph type="body" idx="1"/>
          </p:nvPr>
        </p:nvSpPr>
        <p:spPr>
          <a:xfrm>
            <a:off x="3106308" y="2640330"/>
            <a:ext cx="2791058" cy="1737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600"/>
              <a:buFont typeface="Arial"/>
              <a:buNone/>
            </a:pPr>
            <a:r>
              <a:rPr lang="en-IN" sz="2100" dirty="0"/>
              <a:t>Harsh Shah</a:t>
            </a:r>
          </a:p>
          <a:p>
            <a:pPr marL="0" lvl="0" indent="0" algn="l" rtl="0">
              <a:lnSpc>
                <a:spcPct val="100000"/>
              </a:lnSpc>
              <a:spcBef>
                <a:spcPts val="0"/>
              </a:spcBef>
              <a:spcAft>
                <a:spcPts val="0"/>
              </a:spcAft>
              <a:buClr>
                <a:schemeClr val="dk1"/>
              </a:buClr>
              <a:buSzPts val="1600"/>
              <a:buFont typeface="Arial"/>
              <a:buNone/>
            </a:pPr>
            <a:r>
              <a:rPr lang="en-IN" sz="2100" dirty="0"/>
              <a:t>L.Y. BTech</a:t>
            </a:r>
          </a:p>
          <a:p>
            <a:pPr marL="0" lvl="0" indent="0" algn="l" rtl="0">
              <a:lnSpc>
                <a:spcPct val="100000"/>
              </a:lnSpc>
              <a:spcBef>
                <a:spcPts val="0"/>
              </a:spcBef>
              <a:spcAft>
                <a:spcPts val="0"/>
              </a:spcAft>
              <a:buClr>
                <a:schemeClr val="dk1"/>
              </a:buClr>
              <a:buSzPts val="1600"/>
              <a:buFont typeface="Arial"/>
              <a:buNone/>
            </a:pPr>
            <a:r>
              <a:rPr lang="en-IN" sz="2100" dirty="0"/>
              <a:t>Backend Developer</a:t>
            </a:r>
            <a:endParaRPr sz="2100" dirty="0"/>
          </a:p>
        </p:txBody>
      </p:sp>
      <p:sp>
        <p:nvSpPr>
          <p:cNvPr id="522" name="Google Shape;522;p78"/>
          <p:cNvSpPr>
            <a:spLocks noGrp="1"/>
          </p:cNvSpPr>
          <p:nvPr>
            <p:ph type="pic" idx="3"/>
          </p:nvPr>
        </p:nvSpPr>
        <p:spPr>
          <a:xfrm>
            <a:off x="6568442" y="2286000"/>
            <a:ext cx="2286000" cy="2286000"/>
          </a:xfrm>
          <a:prstGeom prst="rect">
            <a:avLst/>
          </a:prstGeom>
          <a:solidFill>
            <a:srgbClr val="D7E0E3"/>
          </a:solidFill>
          <a:ln>
            <a:noFill/>
          </a:ln>
        </p:spPr>
        <p:txBody>
          <a:bodyPr/>
          <a:lstStyle/>
          <a:p>
            <a:endParaRPr lang="en-IN"/>
          </a:p>
        </p:txBody>
      </p:sp>
      <p:sp>
        <p:nvSpPr>
          <p:cNvPr id="523" name="Google Shape;523;p78"/>
          <p:cNvSpPr txBox="1">
            <a:spLocks noGrp="1"/>
          </p:cNvSpPr>
          <p:nvPr>
            <p:ph type="body" idx="4"/>
          </p:nvPr>
        </p:nvSpPr>
        <p:spPr>
          <a:xfrm>
            <a:off x="9075420" y="2366001"/>
            <a:ext cx="2545080" cy="2011689"/>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600"/>
              <a:buFont typeface="Arial"/>
              <a:buNone/>
            </a:pPr>
            <a:r>
              <a:rPr lang="en-US" sz="2100" dirty="0"/>
              <a:t>Manan Shah</a:t>
            </a:r>
          </a:p>
          <a:p>
            <a:pPr marL="0" lvl="0" indent="0" algn="l" rtl="0">
              <a:lnSpc>
                <a:spcPct val="100000"/>
              </a:lnSpc>
              <a:spcBef>
                <a:spcPts val="0"/>
              </a:spcBef>
              <a:spcAft>
                <a:spcPts val="0"/>
              </a:spcAft>
              <a:buClr>
                <a:schemeClr val="dk1"/>
              </a:buClr>
              <a:buSzPts val="1600"/>
              <a:buFont typeface="Arial"/>
              <a:buNone/>
            </a:pPr>
            <a:r>
              <a:rPr lang="en-US" sz="2100" dirty="0"/>
              <a:t>L.Y. </a:t>
            </a:r>
            <a:r>
              <a:rPr lang="en-US" sz="2100" dirty="0" err="1"/>
              <a:t>Btech</a:t>
            </a:r>
            <a:endParaRPr lang="en-US" sz="2100" dirty="0"/>
          </a:p>
          <a:p>
            <a:pPr marL="0" lvl="0" indent="0" algn="l" rtl="0">
              <a:lnSpc>
                <a:spcPct val="100000"/>
              </a:lnSpc>
              <a:spcBef>
                <a:spcPts val="0"/>
              </a:spcBef>
              <a:spcAft>
                <a:spcPts val="0"/>
              </a:spcAft>
              <a:buClr>
                <a:schemeClr val="dk1"/>
              </a:buClr>
              <a:buSzPts val="1600"/>
              <a:buFont typeface="Arial"/>
              <a:buNone/>
            </a:pPr>
            <a:r>
              <a:rPr lang="en-US" sz="2100" dirty="0" err="1"/>
              <a:t>Fullstack</a:t>
            </a:r>
            <a:r>
              <a:rPr lang="en-US" sz="2100" dirty="0"/>
              <a:t> Developer</a:t>
            </a:r>
          </a:p>
          <a:p>
            <a:pPr marL="0" lvl="0" indent="0" algn="l" rtl="0">
              <a:lnSpc>
                <a:spcPct val="100000"/>
              </a:lnSpc>
              <a:spcBef>
                <a:spcPts val="0"/>
              </a:spcBef>
              <a:spcAft>
                <a:spcPts val="0"/>
              </a:spcAft>
              <a:buClr>
                <a:schemeClr val="dk1"/>
              </a:buClr>
              <a:buSzPts val="1600"/>
              <a:buFont typeface="Arial"/>
              <a:buNone/>
            </a:pPr>
            <a:endParaRPr dirty="0"/>
          </a:p>
        </p:txBody>
      </p:sp>
      <p:pic>
        <p:nvPicPr>
          <p:cNvPr id="524" name="Google Shape;524;p78"/>
          <p:cNvPicPr preferRelativeResize="0"/>
          <p:nvPr/>
        </p:nvPicPr>
        <p:blipFill>
          <a:blip r:embed="rId3">
            <a:alphaModFix/>
          </a:blip>
          <a:stretch>
            <a:fillRect/>
          </a:stretch>
        </p:blipFill>
        <p:spPr>
          <a:xfrm>
            <a:off x="571500" y="2366001"/>
            <a:ext cx="2286000" cy="2286000"/>
          </a:xfrm>
          <a:prstGeom prst="rect">
            <a:avLst/>
          </a:prstGeom>
          <a:noFill/>
          <a:ln>
            <a:noFill/>
          </a:ln>
        </p:spPr>
      </p:pic>
      <p:sp>
        <p:nvSpPr>
          <p:cNvPr id="525" name="Google Shape;525;p78"/>
          <p:cNvSpPr txBox="1"/>
          <p:nvPr/>
        </p:nvSpPr>
        <p:spPr>
          <a:xfrm>
            <a:off x="3582000" y="3330475"/>
            <a:ext cx="861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526" name="Google Shape;526;p78"/>
          <p:cNvPicPr preferRelativeResize="0"/>
          <p:nvPr/>
        </p:nvPicPr>
        <p:blipFill>
          <a:blip r:embed="rId4">
            <a:alphaModFix/>
          </a:blip>
          <a:stretch>
            <a:fillRect/>
          </a:stretch>
        </p:blipFill>
        <p:spPr>
          <a:xfrm>
            <a:off x="6568450" y="2327289"/>
            <a:ext cx="2286000" cy="220338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79"/>
          <p:cNvSpPr txBox="1">
            <a:spLocks noGrp="1"/>
          </p:cNvSpPr>
          <p:nvPr>
            <p:ph type="title"/>
          </p:nvPr>
        </p:nvSpPr>
        <p:spPr>
          <a:xfrm>
            <a:off x="4532658" y="849363"/>
            <a:ext cx="11457300" cy="9144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3200"/>
              <a:buFont typeface="Arial"/>
              <a:buNone/>
            </a:pPr>
            <a:r>
              <a:rPr lang="en-US" dirty="0"/>
              <a:t>MASALA  PAPAD</a:t>
            </a:r>
            <a:endParaRPr dirty="0"/>
          </a:p>
        </p:txBody>
      </p:sp>
      <p:sp>
        <p:nvSpPr>
          <p:cNvPr id="532" name="Google Shape;532;p79"/>
          <p:cNvSpPr>
            <a:spLocks noGrp="1"/>
          </p:cNvSpPr>
          <p:nvPr>
            <p:ph type="pic" idx="2"/>
          </p:nvPr>
        </p:nvSpPr>
        <p:spPr>
          <a:xfrm>
            <a:off x="571500" y="2366010"/>
            <a:ext cx="2286000" cy="2286000"/>
          </a:xfrm>
          <a:prstGeom prst="rect">
            <a:avLst/>
          </a:prstGeom>
          <a:solidFill>
            <a:srgbClr val="D7E0E3"/>
          </a:solidFill>
          <a:ln>
            <a:noFill/>
          </a:ln>
        </p:spPr>
        <p:txBody>
          <a:bodyPr/>
          <a:lstStyle/>
          <a:p>
            <a:endParaRPr lang="en-IN"/>
          </a:p>
        </p:txBody>
      </p:sp>
      <p:sp>
        <p:nvSpPr>
          <p:cNvPr id="533" name="Google Shape;533;p79"/>
          <p:cNvSpPr txBox="1">
            <a:spLocks noGrp="1"/>
          </p:cNvSpPr>
          <p:nvPr>
            <p:ph type="body" idx="1"/>
          </p:nvPr>
        </p:nvSpPr>
        <p:spPr>
          <a:xfrm>
            <a:off x="3106307" y="2640330"/>
            <a:ext cx="2852703" cy="1737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600"/>
              <a:buFont typeface="Arial"/>
              <a:buNone/>
            </a:pPr>
            <a:r>
              <a:rPr lang="en-IN" sz="2100" dirty="0"/>
              <a:t>Mihir Shinde</a:t>
            </a:r>
          </a:p>
          <a:p>
            <a:pPr marL="0" lvl="0" indent="0" algn="l" rtl="0">
              <a:lnSpc>
                <a:spcPct val="100000"/>
              </a:lnSpc>
              <a:spcBef>
                <a:spcPts val="0"/>
              </a:spcBef>
              <a:spcAft>
                <a:spcPts val="0"/>
              </a:spcAft>
              <a:buClr>
                <a:schemeClr val="dk1"/>
              </a:buClr>
              <a:buSzPts val="1600"/>
              <a:buFont typeface="Arial"/>
              <a:buNone/>
            </a:pPr>
            <a:r>
              <a:rPr lang="en-IN" sz="2100" dirty="0"/>
              <a:t>L.Y. BTech</a:t>
            </a:r>
          </a:p>
          <a:p>
            <a:pPr marL="0" lvl="0" indent="0" algn="l" rtl="0">
              <a:lnSpc>
                <a:spcPct val="100000"/>
              </a:lnSpc>
              <a:spcBef>
                <a:spcPts val="0"/>
              </a:spcBef>
              <a:spcAft>
                <a:spcPts val="0"/>
              </a:spcAft>
              <a:buClr>
                <a:schemeClr val="dk1"/>
              </a:buClr>
              <a:buSzPts val="1600"/>
              <a:buFont typeface="Arial"/>
              <a:buNone/>
            </a:pPr>
            <a:r>
              <a:rPr lang="en-IN" sz="2100" dirty="0"/>
              <a:t>Frontend Developer</a:t>
            </a:r>
            <a:endParaRPr sz="2100" dirty="0"/>
          </a:p>
        </p:txBody>
      </p:sp>
      <p:sp>
        <p:nvSpPr>
          <p:cNvPr id="534" name="Google Shape;534;p79"/>
          <p:cNvSpPr>
            <a:spLocks noGrp="1"/>
          </p:cNvSpPr>
          <p:nvPr>
            <p:ph type="pic" idx="3"/>
          </p:nvPr>
        </p:nvSpPr>
        <p:spPr>
          <a:xfrm>
            <a:off x="6568442" y="2286000"/>
            <a:ext cx="2286000" cy="2286000"/>
          </a:xfrm>
          <a:prstGeom prst="rect">
            <a:avLst/>
          </a:prstGeom>
          <a:solidFill>
            <a:srgbClr val="D7E0E3"/>
          </a:solidFill>
          <a:ln>
            <a:noFill/>
          </a:ln>
        </p:spPr>
        <p:txBody>
          <a:bodyPr/>
          <a:lstStyle/>
          <a:p>
            <a:endParaRPr lang="en-IN"/>
          </a:p>
        </p:txBody>
      </p:sp>
      <p:sp>
        <p:nvSpPr>
          <p:cNvPr id="535" name="Google Shape;535;p79"/>
          <p:cNvSpPr txBox="1">
            <a:spLocks noGrp="1"/>
          </p:cNvSpPr>
          <p:nvPr>
            <p:ph type="body" idx="4"/>
          </p:nvPr>
        </p:nvSpPr>
        <p:spPr>
          <a:xfrm>
            <a:off x="9075420" y="2640330"/>
            <a:ext cx="2222100" cy="1737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600"/>
              <a:buFont typeface="Arial"/>
              <a:buNone/>
            </a:pPr>
            <a:r>
              <a:rPr lang="en-IN" sz="2100" dirty="0"/>
              <a:t>Alan George</a:t>
            </a:r>
          </a:p>
          <a:p>
            <a:pPr marL="0" lvl="0" indent="0" algn="l" rtl="0">
              <a:lnSpc>
                <a:spcPct val="100000"/>
              </a:lnSpc>
              <a:spcBef>
                <a:spcPts val="0"/>
              </a:spcBef>
              <a:spcAft>
                <a:spcPts val="0"/>
              </a:spcAft>
              <a:buClr>
                <a:schemeClr val="dk1"/>
              </a:buClr>
              <a:buSzPts val="1600"/>
              <a:buFont typeface="Arial"/>
              <a:buNone/>
            </a:pPr>
            <a:r>
              <a:rPr lang="en-IN" sz="2100" dirty="0"/>
              <a:t>T.Y. BTech</a:t>
            </a:r>
          </a:p>
          <a:p>
            <a:pPr marL="0" lvl="0" indent="0" algn="l" rtl="0">
              <a:lnSpc>
                <a:spcPct val="100000"/>
              </a:lnSpc>
              <a:spcBef>
                <a:spcPts val="0"/>
              </a:spcBef>
              <a:spcAft>
                <a:spcPts val="0"/>
              </a:spcAft>
              <a:buClr>
                <a:schemeClr val="dk1"/>
              </a:buClr>
              <a:buSzPts val="1600"/>
              <a:buFont typeface="Arial"/>
              <a:buNone/>
            </a:pPr>
            <a:r>
              <a:rPr lang="en-IN" sz="2100" dirty="0"/>
              <a:t>Flask Developer</a:t>
            </a:r>
            <a:endParaRPr sz="2100" dirty="0"/>
          </a:p>
        </p:txBody>
      </p:sp>
      <p:sp>
        <p:nvSpPr>
          <p:cNvPr id="536" name="Google Shape;536;p79"/>
          <p:cNvSpPr txBox="1"/>
          <p:nvPr/>
        </p:nvSpPr>
        <p:spPr>
          <a:xfrm>
            <a:off x="3602750" y="3330475"/>
            <a:ext cx="861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537" name="Google Shape;537;p79"/>
          <p:cNvPicPr preferRelativeResize="0"/>
          <p:nvPr/>
        </p:nvPicPr>
        <p:blipFill>
          <a:blip r:embed="rId3">
            <a:alphaModFix/>
          </a:blip>
          <a:stretch>
            <a:fillRect/>
          </a:stretch>
        </p:blipFill>
        <p:spPr>
          <a:xfrm>
            <a:off x="584850" y="2366000"/>
            <a:ext cx="2286000" cy="2286000"/>
          </a:xfrm>
          <a:prstGeom prst="rect">
            <a:avLst/>
          </a:prstGeom>
          <a:noFill/>
          <a:ln>
            <a:noFill/>
          </a:ln>
        </p:spPr>
      </p:pic>
      <p:pic>
        <p:nvPicPr>
          <p:cNvPr id="538" name="Google Shape;538;p79"/>
          <p:cNvPicPr preferRelativeResize="0"/>
          <p:nvPr/>
        </p:nvPicPr>
        <p:blipFill rotWithShape="1">
          <a:blip r:embed="rId4">
            <a:alphaModFix/>
          </a:blip>
          <a:srcRect l="3445" t="5679" r="2224" b="1198"/>
          <a:stretch/>
        </p:blipFill>
        <p:spPr>
          <a:xfrm>
            <a:off x="6581792" y="2286001"/>
            <a:ext cx="2272650" cy="22859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pic>
        <p:nvPicPr>
          <p:cNvPr id="543" name="Google Shape;543;p80"/>
          <p:cNvPicPr preferRelativeResize="0"/>
          <p:nvPr/>
        </p:nvPicPr>
        <p:blipFill rotWithShape="1">
          <a:blip r:embed="rId3">
            <a:alphaModFix/>
          </a:blip>
          <a:srcRect/>
          <a:stretch/>
        </p:blipFill>
        <p:spPr>
          <a:xfrm>
            <a:off x="4286250" y="1828800"/>
            <a:ext cx="7536942" cy="4148105"/>
          </a:xfrm>
          <a:prstGeom prst="rect">
            <a:avLst/>
          </a:prstGeom>
          <a:noFill/>
          <a:ln>
            <a:noFill/>
          </a:ln>
        </p:spPr>
      </p:pic>
      <p:sp>
        <p:nvSpPr>
          <p:cNvPr id="544" name="Google Shape;544;p80"/>
          <p:cNvSpPr txBox="1">
            <a:spLocks noGrp="1"/>
          </p:cNvSpPr>
          <p:nvPr>
            <p:ph type="title"/>
          </p:nvPr>
        </p:nvSpPr>
        <p:spPr>
          <a:xfrm>
            <a:off x="365760" y="365760"/>
            <a:ext cx="11457432" cy="9144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3200"/>
              <a:buFont typeface="Arial"/>
              <a:buNone/>
            </a:pPr>
            <a:r>
              <a:rPr lang="en-US"/>
              <a:t>Agenda</a:t>
            </a:r>
            <a:endParaRPr sz="2400" b="0"/>
          </a:p>
        </p:txBody>
      </p:sp>
      <p:sp>
        <p:nvSpPr>
          <p:cNvPr id="545" name="Google Shape;545;p80"/>
          <p:cNvSpPr txBox="1">
            <a:spLocks noGrp="1"/>
          </p:cNvSpPr>
          <p:nvPr>
            <p:ph type="body" idx="1"/>
          </p:nvPr>
        </p:nvSpPr>
        <p:spPr>
          <a:xfrm>
            <a:off x="365760" y="1828800"/>
            <a:ext cx="8503920" cy="4251960"/>
          </a:xfrm>
          <a:prstGeom prst="rect">
            <a:avLst/>
          </a:prstGeom>
          <a:noFill/>
          <a:ln>
            <a:noFill/>
          </a:ln>
        </p:spPr>
        <p:txBody>
          <a:bodyPr spcFirstLastPara="1" wrap="square" lIns="0" tIns="0" rIns="0" bIns="0" anchor="t" anchorCtr="0">
            <a:normAutofit/>
          </a:bodyPr>
          <a:lstStyle/>
          <a:p>
            <a:pPr marL="252000" lvl="0" indent="-226600" algn="l" rtl="0">
              <a:lnSpc>
                <a:spcPct val="100000"/>
              </a:lnSpc>
              <a:spcBef>
                <a:spcPts val="0"/>
              </a:spcBef>
              <a:spcAft>
                <a:spcPts val="0"/>
              </a:spcAft>
              <a:buClr>
                <a:schemeClr val="dk1"/>
              </a:buClr>
              <a:buSzPts val="1600"/>
              <a:buFont typeface="Noto Sans Symbols"/>
              <a:buChar char="▪"/>
            </a:pPr>
            <a:r>
              <a:rPr lang="en-US" sz="2100" b="1" dirty="0"/>
              <a:t>The Need Arises</a:t>
            </a:r>
            <a:endParaRPr sz="2100" b="1" dirty="0"/>
          </a:p>
          <a:p>
            <a:pPr marL="252000" lvl="0" indent="-226600" algn="l" rtl="0">
              <a:lnSpc>
                <a:spcPct val="100000"/>
              </a:lnSpc>
              <a:spcBef>
                <a:spcPts val="1200"/>
              </a:spcBef>
              <a:spcAft>
                <a:spcPts val="0"/>
              </a:spcAft>
              <a:buClr>
                <a:schemeClr val="dk1"/>
              </a:buClr>
              <a:buSzPts val="1600"/>
              <a:buFont typeface="Noto Sans Symbols"/>
              <a:buChar char="▪"/>
            </a:pPr>
            <a:r>
              <a:rPr lang="en-US" sz="2100" b="1" dirty="0"/>
              <a:t>The Solution Offered</a:t>
            </a:r>
          </a:p>
          <a:p>
            <a:pPr marL="252000" lvl="0" indent="-226600" algn="l" rtl="0">
              <a:lnSpc>
                <a:spcPct val="100000"/>
              </a:lnSpc>
              <a:spcBef>
                <a:spcPts val="1200"/>
              </a:spcBef>
              <a:spcAft>
                <a:spcPts val="0"/>
              </a:spcAft>
              <a:buClr>
                <a:schemeClr val="dk1"/>
              </a:buClr>
              <a:buSzPts val="1600"/>
              <a:buFont typeface="Noto Sans Symbols"/>
              <a:buChar char="▪"/>
            </a:pPr>
            <a:r>
              <a:rPr lang="en-US" sz="2100" b="1" dirty="0"/>
              <a:t>Architecture</a:t>
            </a:r>
            <a:endParaRPr sz="2100" b="1" dirty="0"/>
          </a:p>
          <a:p>
            <a:pPr marL="252000" lvl="0" indent="-226600" algn="l" rtl="0">
              <a:lnSpc>
                <a:spcPct val="100000"/>
              </a:lnSpc>
              <a:spcBef>
                <a:spcPts val="1200"/>
              </a:spcBef>
              <a:spcAft>
                <a:spcPts val="0"/>
              </a:spcAft>
              <a:buClr>
                <a:schemeClr val="dk1"/>
              </a:buClr>
              <a:buSzPts val="1600"/>
              <a:buFont typeface="Noto Sans Symbols"/>
              <a:buChar char="▪"/>
            </a:pPr>
            <a:r>
              <a:rPr lang="en-US" sz="2100" b="1" dirty="0"/>
              <a:t>Business Model &amp; USP</a:t>
            </a:r>
          </a:p>
          <a:p>
            <a:pPr marL="252000" lvl="0" indent="-226600" algn="l" rtl="0">
              <a:lnSpc>
                <a:spcPct val="100000"/>
              </a:lnSpc>
              <a:spcBef>
                <a:spcPts val="1200"/>
              </a:spcBef>
              <a:spcAft>
                <a:spcPts val="0"/>
              </a:spcAft>
              <a:buClr>
                <a:schemeClr val="dk1"/>
              </a:buClr>
              <a:buSzPts val="1600"/>
              <a:buFont typeface="Noto Sans Symbols"/>
              <a:buChar char="▪"/>
            </a:pPr>
            <a:r>
              <a:rPr lang="en-US" sz="2100" b="1" dirty="0"/>
              <a:t>Salient Features</a:t>
            </a:r>
          </a:p>
          <a:p>
            <a:pPr marL="252000" lvl="0" indent="-226600" algn="l" rtl="0">
              <a:lnSpc>
                <a:spcPct val="100000"/>
              </a:lnSpc>
              <a:spcBef>
                <a:spcPts val="1200"/>
              </a:spcBef>
              <a:spcAft>
                <a:spcPts val="0"/>
              </a:spcAft>
              <a:buClr>
                <a:schemeClr val="dk1"/>
              </a:buClr>
              <a:buSzPts val="1600"/>
              <a:buFont typeface="Noto Sans Symbols"/>
              <a:buChar char="▪"/>
            </a:pPr>
            <a:r>
              <a:rPr lang="en-US" sz="2100" b="1" dirty="0"/>
              <a:t>Tech Stacks</a:t>
            </a:r>
            <a:endParaRPr sz="2100" b="1" dirty="0"/>
          </a:p>
          <a:p>
            <a:pPr marL="251999" lvl="0" indent="-226599" algn="l" rtl="0">
              <a:lnSpc>
                <a:spcPct val="100000"/>
              </a:lnSpc>
              <a:spcBef>
                <a:spcPts val="1200"/>
              </a:spcBef>
              <a:spcAft>
                <a:spcPts val="0"/>
              </a:spcAft>
              <a:buClr>
                <a:schemeClr val="dk1"/>
              </a:buClr>
              <a:buSzPts val="1600"/>
              <a:buFont typeface="Noto Sans Symbols"/>
              <a:buChar char="▪"/>
            </a:pPr>
            <a:r>
              <a:rPr lang="en-US" sz="2100" b="1" dirty="0"/>
              <a:t>Prototype Demo</a:t>
            </a:r>
            <a:endParaRPr sz="2100" b="1" dirty="0"/>
          </a:p>
          <a:p>
            <a:pPr marL="182880" lvl="0" indent="0" algn="l" rtl="0">
              <a:lnSpc>
                <a:spcPct val="100000"/>
              </a:lnSpc>
              <a:spcBef>
                <a:spcPts val="1200"/>
              </a:spcBef>
              <a:spcAft>
                <a:spcPts val="0"/>
              </a:spcAft>
              <a:buNone/>
            </a:pPr>
            <a:endParaRPr sz="19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3A94DE-6E21-FD26-4773-FC6AC24CBE76}"/>
              </a:ext>
            </a:extLst>
          </p:cNvPr>
          <p:cNvSpPr txBox="1"/>
          <p:nvPr/>
        </p:nvSpPr>
        <p:spPr>
          <a:xfrm>
            <a:off x="3277457" y="349322"/>
            <a:ext cx="7654247" cy="677108"/>
          </a:xfrm>
          <a:prstGeom prst="rect">
            <a:avLst/>
          </a:prstGeom>
          <a:noFill/>
        </p:spPr>
        <p:txBody>
          <a:bodyPr wrap="square" rtlCol="0">
            <a:spAutoFit/>
          </a:bodyPr>
          <a:lstStyle/>
          <a:p>
            <a:r>
              <a:rPr lang="en-IN" sz="3800" b="1" dirty="0"/>
              <a:t>WHY EVEN BUILD IT ?</a:t>
            </a:r>
          </a:p>
        </p:txBody>
      </p:sp>
      <p:sp>
        <p:nvSpPr>
          <p:cNvPr id="4" name="TextBox 3">
            <a:extLst>
              <a:ext uri="{FF2B5EF4-FFF2-40B4-BE49-F238E27FC236}">
                <a16:creationId xmlns:a16="http://schemas.microsoft.com/office/drawing/2014/main" id="{F0B1C814-DB75-74DB-A65E-AAADAF4A7CFB}"/>
              </a:ext>
            </a:extLst>
          </p:cNvPr>
          <p:cNvSpPr txBox="1"/>
          <p:nvPr/>
        </p:nvSpPr>
        <p:spPr>
          <a:xfrm>
            <a:off x="3741508" y="2630185"/>
            <a:ext cx="8404259" cy="2616101"/>
          </a:xfrm>
          <a:prstGeom prst="rect">
            <a:avLst/>
          </a:prstGeom>
          <a:noFill/>
        </p:spPr>
        <p:txBody>
          <a:bodyPr wrap="square" rtlCol="0">
            <a:spAutoFit/>
          </a:bodyPr>
          <a:lstStyle/>
          <a:p>
            <a:pPr marL="285750" indent="-285750">
              <a:buFont typeface="Arial" panose="020B0604020202020204" pitchFamily="34" charset="0"/>
              <a:buChar char="•"/>
            </a:pPr>
            <a:r>
              <a:rPr lang="en-IN" sz="2500" dirty="0"/>
              <a:t>Places like Kota are hotspots for students in India.</a:t>
            </a:r>
          </a:p>
          <a:p>
            <a:pPr marL="285750" indent="-285750">
              <a:buFont typeface="Arial" panose="020B0604020202020204" pitchFamily="34" charset="0"/>
              <a:buChar char="•"/>
            </a:pPr>
            <a:r>
              <a:rPr lang="en-IN" sz="2500" dirty="0"/>
              <a:t>India has one of the most toxic corporate culture worldwide &amp; burdening Societal system</a:t>
            </a:r>
          </a:p>
          <a:p>
            <a:pPr marL="285750" indent="-285750">
              <a:buFont typeface="Arial" panose="020B0604020202020204" pitchFamily="34" charset="0"/>
              <a:buChar char="•"/>
            </a:pPr>
            <a:r>
              <a:rPr lang="en-IN" sz="2500" dirty="0"/>
              <a:t>Research has shown that 46% of people who die by suicide had a known mental health condition</a:t>
            </a:r>
            <a:r>
              <a:rPr lang="en-IN" dirty="0"/>
              <a:t>.</a:t>
            </a:r>
          </a:p>
          <a:p>
            <a:pPr marL="285750" indent="-285750">
              <a:buFont typeface="Arial" panose="020B0604020202020204" pitchFamily="34" charset="0"/>
              <a:buChar char="•"/>
            </a:pPr>
            <a:r>
              <a:rPr lang="en-IN" sz="2500" dirty="0"/>
              <a:t>280 million worldwide and 56 million in India</a:t>
            </a:r>
          </a:p>
          <a:p>
            <a:pPr marL="285750" indent="-285750">
              <a:buFont typeface="Arial" panose="020B0604020202020204" pitchFamily="34" charset="0"/>
              <a:buChar char="•"/>
            </a:pPr>
            <a:endParaRPr lang="en-IN" dirty="0"/>
          </a:p>
        </p:txBody>
      </p:sp>
      <p:pic>
        <p:nvPicPr>
          <p:cNvPr id="6" name="Picture 5">
            <a:extLst>
              <a:ext uri="{FF2B5EF4-FFF2-40B4-BE49-F238E27FC236}">
                <a16:creationId xmlns:a16="http://schemas.microsoft.com/office/drawing/2014/main" id="{139BB3DC-D754-721E-70AA-009112F18708}"/>
              </a:ext>
            </a:extLst>
          </p:cNvPr>
          <p:cNvPicPr>
            <a:picLocks noChangeAspect="1"/>
          </p:cNvPicPr>
          <p:nvPr/>
        </p:nvPicPr>
        <p:blipFill>
          <a:blip r:embed="rId2"/>
          <a:stretch>
            <a:fillRect/>
          </a:stretch>
        </p:blipFill>
        <p:spPr>
          <a:xfrm>
            <a:off x="605483" y="2057802"/>
            <a:ext cx="2764442" cy="3521722"/>
          </a:xfrm>
          <a:prstGeom prst="rect">
            <a:avLst/>
          </a:prstGeom>
        </p:spPr>
      </p:pic>
    </p:spTree>
    <p:extLst>
      <p:ext uri="{BB962C8B-B14F-4D97-AF65-F5344CB8AC3E}">
        <p14:creationId xmlns:p14="http://schemas.microsoft.com/office/powerpoint/2010/main" val="2808727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3" name="Google Shape;553;p81"/>
          <p:cNvSpPr txBox="1"/>
          <p:nvPr/>
        </p:nvSpPr>
        <p:spPr>
          <a:xfrm>
            <a:off x="1426900" y="3946281"/>
            <a:ext cx="8949999"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en-US" sz="3200" dirty="0">
                <a:solidFill>
                  <a:schemeClr val="dk1"/>
                </a:solidFill>
              </a:rPr>
              <a:t>  A probable Solution to this disaster</a:t>
            </a:r>
            <a:endParaRPr sz="3200" dirty="0">
              <a:solidFill>
                <a:schemeClr val="dk1"/>
              </a:solidFill>
              <a:latin typeface="Arial"/>
              <a:ea typeface="Arial"/>
              <a:cs typeface="Arial"/>
              <a:sym typeface="Arial"/>
            </a:endParaRPr>
          </a:p>
        </p:txBody>
      </p:sp>
      <p:sp>
        <p:nvSpPr>
          <p:cNvPr id="554" name="Google Shape;554;p81"/>
          <p:cNvSpPr txBox="1"/>
          <p:nvPr/>
        </p:nvSpPr>
        <p:spPr>
          <a:xfrm>
            <a:off x="1846620" y="4875156"/>
            <a:ext cx="9200995" cy="741900"/>
          </a:xfrm>
          <a:prstGeom prst="rect">
            <a:avLst/>
          </a:prstGeom>
          <a:noFill/>
          <a:ln>
            <a:noFill/>
          </a:ln>
        </p:spPr>
        <p:txBody>
          <a:bodyPr spcFirstLastPara="1" wrap="square" lIns="91425" tIns="45700" rIns="91425" bIns="45700" anchor="t" anchorCtr="0">
            <a:noAutofit/>
          </a:bodyPr>
          <a:lstStyle/>
          <a:p>
            <a:pPr marL="252000" marR="0" lvl="0" indent="-252000" algn="l" rtl="0">
              <a:lnSpc>
                <a:spcPct val="100000"/>
              </a:lnSpc>
              <a:spcBef>
                <a:spcPts val="0"/>
              </a:spcBef>
              <a:spcAft>
                <a:spcPts val="0"/>
              </a:spcAft>
              <a:buClr>
                <a:schemeClr val="dk1"/>
              </a:buClr>
              <a:buSzPts val="2000"/>
              <a:buFont typeface="Noto Sans Symbols"/>
              <a:buChar char="▪"/>
            </a:pPr>
            <a:r>
              <a:rPr lang="en-US" sz="2000" dirty="0">
                <a:solidFill>
                  <a:schemeClr val="dk1"/>
                </a:solidFill>
              </a:rPr>
              <a:t>The Idea was to provide a Personal mental support system</a:t>
            </a:r>
          </a:p>
          <a:p>
            <a:pPr marL="252000" marR="0" lvl="0" indent="-252000" algn="l" rtl="0">
              <a:lnSpc>
                <a:spcPct val="100000"/>
              </a:lnSpc>
              <a:spcBef>
                <a:spcPts val="0"/>
              </a:spcBef>
              <a:spcAft>
                <a:spcPts val="0"/>
              </a:spcAft>
              <a:buClr>
                <a:schemeClr val="dk1"/>
              </a:buClr>
              <a:buSzPts val="2000"/>
              <a:buFont typeface="Noto Sans Symbols"/>
              <a:buChar char="▪"/>
            </a:pPr>
            <a:r>
              <a:rPr lang="en-US" sz="2000" dirty="0">
                <a:solidFill>
                  <a:schemeClr val="dk1"/>
                </a:solidFill>
                <a:latin typeface="Arial"/>
                <a:ea typeface="Arial"/>
                <a:cs typeface="Arial"/>
                <a:sym typeface="Arial"/>
              </a:rPr>
              <a:t>Introducing a Web based solution using generative AI</a:t>
            </a:r>
          </a:p>
          <a:p>
            <a:pPr marL="252000" marR="0" lvl="0" indent="-252000" algn="l" rtl="0">
              <a:lnSpc>
                <a:spcPct val="100000"/>
              </a:lnSpc>
              <a:spcBef>
                <a:spcPts val="0"/>
              </a:spcBef>
              <a:spcAft>
                <a:spcPts val="0"/>
              </a:spcAft>
              <a:buClr>
                <a:schemeClr val="dk1"/>
              </a:buClr>
              <a:buSzPts val="2000"/>
              <a:buFont typeface="Noto Sans Symbols"/>
              <a:buChar char="▪"/>
            </a:pPr>
            <a:r>
              <a:rPr lang="en-US" sz="2000" dirty="0">
                <a:solidFill>
                  <a:schemeClr val="dk1"/>
                </a:solidFill>
              </a:rPr>
              <a:t>Try to Prevent the user becoming degenerate while still curable </a:t>
            </a:r>
            <a:endParaRPr sz="2000" dirty="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FA2D3D47-6D20-0D26-4F25-23A01D613547}"/>
              </a:ext>
            </a:extLst>
          </p:cNvPr>
          <p:cNvPicPr>
            <a:picLocks noChangeAspect="1"/>
          </p:cNvPicPr>
          <p:nvPr/>
        </p:nvPicPr>
        <p:blipFill>
          <a:blip r:embed="rId3"/>
          <a:stretch>
            <a:fillRect/>
          </a:stretch>
        </p:blipFill>
        <p:spPr>
          <a:xfrm>
            <a:off x="0" y="1"/>
            <a:ext cx="8772196" cy="4262112"/>
          </a:xfrm>
          <a:prstGeom prst="rect">
            <a:avLst/>
          </a:prstGeom>
        </p:spPr>
      </p:pic>
      <p:sp>
        <p:nvSpPr>
          <p:cNvPr id="552" name="Google Shape;552;p81"/>
          <p:cNvSpPr/>
          <p:nvPr/>
        </p:nvSpPr>
        <p:spPr>
          <a:xfrm>
            <a:off x="1084620" y="3684600"/>
            <a:ext cx="9985161" cy="2545500"/>
          </a:xfrm>
          <a:prstGeom prst="rect">
            <a:avLst/>
          </a:prstGeom>
          <a:solidFill>
            <a:srgbClr val="F2F7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chemeClr val="lt1"/>
              </a:solidFill>
              <a:latin typeface="Arial"/>
              <a:ea typeface="Arial"/>
              <a:cs typeface="Arial"/>
              <a:sym typeface="Arial"/>
            </a:endParaRPr>
          </a:p>
        </p:txBody>
      </p:sp>
      <p:sp>
        <p:nvSpPr>
          <p:cNvPr id="4" name="TextBox 3">
            <a:extLst>
              <a:ext uri="{FF2B5EF4-FFF2-40B4-BE49-F238E27FC236}">
                <a16:creationId xmlns:a16="http://schemas.microsoft.com/office/drawing/2014/main" id="{CAF8A512-1FF4-EAE0-EC3E-A08A45BBF4E8}"/>
              </a:ext>
            </a:extLst>
          </p:cNvPr>
          <p:cNvSpPr txBox="1"/>
          <p:nvPr/>
        </p:nvSpPr>
        <p:spPr>
          <a:xfrm>
            <a:off x="1426901" y="4613097"/>
            <a:ext cx="7909874" cy="1015663"/>
          </a:xfrm>
          <a:prstGeom prst="rect">
            <a:avLst/>
          </a:prstGeom>
          <a:noFill/>
        </p:spPr>
        <p:txBody>
          <a:bodyPr wrap="square" rtlCol="0">
            <a:spAutoFit/>
          </a:bodyPr>
          <a:lstStyle/>
          <a:p>
            <a:pPr marL="252000" marR="0" lvl="0" indent="-252000" algn="l" rtl="0">
              <a:lnSpc>
                <a:spcPct val="100000"/>
              </a:lnSpc>
              <a:spcBef>
                <a:spcPts val="0"/>
              </a:spcBef>
              <a:spcAft>
                <a:spcPts val="0"/>
              </a:spcAft>
              <a:buClr>
                <a:schemeClr val="dk1"/>
              </a:buClr>
              <a:buSzPts val="2000"/>
              <a:buFont typeface="Noto Sans Symbols"/>
              <a:buChar char="▪"/>
            </a:pPr>
            <a:r>
              <a:rPr lang="en-US" sz="2000" dirty="0">
                <a:solidFill>
                  <a:schemeClr val="dk1"/>
                </a:solidFill>
              </a:rPr>
              <a:t>The Idea was to provide a Personal mental support system</a:t>
            </a:r>
          </a:p>
          <a:p>
            <a:pPr marL="252000" marR="0" lvl="0" indent="-252000" algn="l" rtl="0">
              <a:lnSpc>
                <a:spcPct val="100000"/>
              </a:lnSpc>
              <a:spcBef>
                <a:spcPts val="0"/>
              </a:spcBef>
              <a:spcAft>
                <a:spcPts val="0"/>
              </a:spcAft>
              <a:buClr>
                <a:schemeClr val="dk1"/>
              </a:buClr>
              <a:buSzPts val="2000"/>
              <a:buFont typeface="Noto Sans Symbols"/>
              <a:buChar char="▪"/>
            </a:pPr>
            <a:r>
              <a:rPr lang="en-US" sz="2000" dirty="0">
                <a:solidFill>
                  <a:schemeClr val="dk1"/>
                </a:solidFill>
                <a:latin typeface="Arial"/>
                <a:ea typeface="Arial"/>
                <a:cs typeface="Arial"/>
                <a:sym typeface="Arial"/>
              </a:rPr>
              <a:t>Introducing a Web based solution using generative AI</a:t>
            </a:r>
          </a:p>
          <a:p>
            <a:pPr marL="252000" marR="0" lvl="0" indent="-252000" algn="l" rtl="0">
              <a:lnSpc>
                <a:spcPct val="100000"/>
              </a:lnSpc>
              <a:spcBef>
                <a:spcPts val="0"/>
              </a:spcBef>
              <a:spcAft>
                <a:spcPts val="0"/>
              </a:spcAft>
              <a:buClr>
                <a:schemeClr val="dk1"/>
              </a:buClr>
              <a:buSzPts val="2000"/>
              <a:buFont typeface="Noto Sans Symbols"/>
              <a:buChar char="▪"/>
            </a:pPr>
            <a:r>
              <a:rPr lang="en-US" sz="2000" dirty="0">
                <a:solidFill>
                  <a:schemeClr val="dk1"/>
                </a:solidFill>
              </a:rPr>
              <a:t>Try to Prevent the user becoming degenerate while still curable </a:t>
            </a:r>
            <a:endParaRPr lang="en-US" sz="2000" dirty="0">
              <a:solidFill>
                <a:schemeClr val="dk1"/>
              </a:solidFill>
              <a:latin typeface="Arial"/>
              <a:ea typeface="Arial"/>
              <a:cs typeface="Arial"/>
              <a:sym typeface="Arial"/>
            </a:endParaRPr>
          </a:p>
        </p:txBody>
      </p:sp>
      <p:sp>
        <p:nvSpPr>
          <p:cNvPr id="6" name="TextBox 5">
            <a:extLst>
              <a:ext uri="{FF2B5EF4-FFF2-40B4-BE49-F238E27FC236}">
                <a16:creationId xmlns:a16="http://schemas.microsoft.com/office/drawing/2014/main" id="{1295C20A-FDF2-7DCD-233F-A5C6B21A7049}"/>
              </a:ext>
            </a:extLst>
          </p:cNvPr>
          <p:cNvSpPr txBox="1"/>
          <p:nvPr/>
        </p:nvSpPr>
        <p:spPr>
          <a:xfrm>
            <a:off x="1500026" y="3934577"/>
            <a:ext cx="7756990" cy="523220"/>
          </a:xfrm>
          <a:prstGeom prst="rect">
            <a:avLst/>
          </a:prstGeom>
          <a:noFill/>
        </p:spPr>
        <p:txBody>
          <a:bodyPr wrap="square" rtlCol="0">
            <a:spAutoFit/>
          </a:bodyPr>
          <a:lstStyle/>
          <a:p>
            <a:r>
              <a:rPr lang="en-IN" sz="2800" b="1" dirty="0"/>
              <a:t>Probable Solution to this disaster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52A1F-36AB-D827-554E-DD9639CBED6F}"/>
              </a:ext>
            </a:extLst>
          </p:cNvPr>
          <p:cNvSpPr>
            <a:spLocks noGrp="1"/>
          </p:cNvSpPr>
          <p:nvPr>
            <p:ph type="title"/>
          </p:nvPr>
        </p:nvSpPr>
        <p:spPr>
          <a:xfrm>
            <a:off x="3345265" y="365760"/>
            <a:ext cx="11457432" cy="914400"/>
          </a:xfrm>
        </p:spPr>
        <p:txBody>
          <a:bodyPr/>
          <a:lstStyle/>
          <a:p>
            <a:r>
              <a:rPr lang="en-IN" dirty="0"/>
              <a:t>Conceptual Architecture</a:t>
            </a:r>
          </a:p>
        </p:txBody>
      </p:sp>
      <p:pic>
        <p:nvPicPr>
          <p:cNvPr id="12" name="Picture 11">
            <a:extLst>
              <a:ext uri="{FF2B5EF4-FFF2-40B4-BE49-F238E27FC236}">
                <a16:creationId xmlns:a16="http://schemas.microsoft.com/office/drawing/2014/main" id="{7BFEBA22-0850-1106-031B-3C4DC61F7F60}"/>
              </a:ext>
            </a:extLst>
          </p:cNvPr>
          <p:cNvPicPr>
            <a:picLocks noChangeAspect="1"/>
          </p:cNvPicPr>
          <p:nvPr/>
        </p:nvPicPr>
        <p:blipFill>
          <a:blip r:embed="rId2"/>
          <a:stretch>
            <a:fillRect/>
          </a:stretch>
        </p:blipFill>
        <p:spPr>
          <a:xfrm>
            <a:off x="1251735" y="759111"/>
            <a:ext cx="9688530" cy="5733129"/>
          </a:xfrm>
          <a:prstGeom prst="rect">
            <a:avLst/>
          </a:prstGeom>
        </p:spPr>
      </p:pic>
    </p:spTree>
    <p:extLst>
      <p:ext uri="{BB962C8B-B14F-4D97-AF65-F5344CB8AC3E}">
        <p14:creationId xmlns:p14="http://schemas.microsoft.com/office/powerpoint/2010/main" val="28101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94"/>
          <p:cNvSpPr txBox="1">
            <a:spLocks noGrp="1"/>
          </p:cNvSpPr>
          <p:nvPr>
            <p:ph type="title"/>
          </p:nvPr>
        </p:nvSpPr>
        <p:spPr>
          <a:xfrm>
            <a:off x="365760" y="365760"/>
            <a:ext cx="11456126" cy="9144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3200"/>
              <a:buFont typeface="Arial"/>
              <a:buNone/>
            </a:pPr>
            <a:r>
              <a:rPr lang="en-IN" dirty="0"/>
              <a:t>Business Model &amp; Unique Selling Point</a:t>
            </a:r>
            <a:endParaRPr dirty="0"/>
          </a:p>
        </p:txBody>
      </p:sp>
      <p:sp>
        <p:nvSpPr>
          <p:cNvPr id="667" name="Google Shape;667;p94"/>
          <p:cNvSpPr txBox="1">
            <a:spLocks noGrp="1"/>
          </p:cNvSpPr>
          <p:nvPr>
            <p:ph type="body" idx="1"/>
          </p:nvPr>
        </p:nvSpPr>
        <p:spPr>
          <a:xfrm>
            <a:off x="8028430" y="1469572"/>
            <a:ext cx="3794761" cy="2079172"/>
          </a:xfrm>
          <a:prstGeom prst="rect">
            <a:avLst/>
          </a:prstGeom>
          <a:solidFill>
            <a:schemeClr val="accent2"/>
          </a:solidFill>
          <a:ln>
            <a:noFill/>
          </a:ln>
        </p:spPr>
        <p:txBody>
          <a:bodyPr spcFirstLastPara="1" wrap="square" lIns="180000" tIns="216000" rIns="180000" bIns="144000" anchor="t" anchorCtr="0">
            <a:normAutofit/>
          </a:bodyPr>
          <a:lstStyle/>
          <a:p>
            <a:pPr marL="0" lvl="0" indent="0" algn="l" rtl="0">
              <a:lnSpc>
                <a:spcPct val="100000"/>
              </a:lnSpc>
              <a:spcBef>
                <a:spcPts val="1200"/>
              </a:spcBef>
              <a:spcAft>
                <a:spcPts val="0"/>
              </a:spcAft>
              <a:buClr>
                <a:schemeClr val="lt1"/>
              </a:buClr>
              <a:buSzPts val="1200"/>
              <a:buNone/>
            </a:pPr>
            <a:r>
              <a:rPr lang="en-IN" sz="1200" dirty="0"/>
              <a:t>Business Model</a:t>
            </a:r>
          </a:p>
          <a:p>
            <a:pPr marL="171450" lvl="0" indent="-171450" algn="l" rtl="0">
              <a:lnSpc>
                <a:spcPct val="100000"/>
              </a:lnSpc>
              <a:spcBef>
                <a:spcPts val="1200"/>
              </a:spcBef>
              <a:spcAft>
                <a:spcPts val="0"/>
              </a:spcAft>
              <a:buClr>
                <a:schemeClr val="lt1"/>
              </a:buClr>
              <a:buSzPts val="1200"/>
              <a:buFont typeface="Arial" panose="020B0604020202020204" pitchFamily="34" charset="0"/>
              <a:buChar char="•"/>
            </a:pPr>
            <a:r>
              <a:rPr lang="en-IN" sz="1200" dirty="0"/>
              <a:t>Subscription Based Features </a:t>
            </a:r>
          </a:p>
          <a:p>
            <a:pPr marL="171450" lvl="0" indent="-171450" algn="l" rtl="0">
              <a:lnSpc>
                <a:spcPct val="100000"/>
              </a:lnSpc>
              <a:spcBef>
                <a:spcPts val="1200"/>
              </a:spcBef>
              <a:spcAft>
                <a:spcPts val="0"/>
              </a:spcAft>
              <a:buClr>
                <a:schemeClr val="lt1"/>
              </a:buClr>
              <a:buSzPts val="1200"/>
              <a:buFont typeface="Arial" panose="020B0604020202020204" pitchFamily="34" charset="0"/>
              <a:buChar char="•"/>
            </a:pPr>
            <a:r>
              <a:rPr lang="en-IN" sz="1200" dirty="0"/>
              <a:t>Customizing the application for private sectors for employee welfare</a:t>
            </a:r>
            <a:endParaRPr sz="1200" dirty="0"/>
          </a:p>
        </p:txBody>
      </p:sp>
      <p:sp>
        <p:nvSpPr>
          <p:cNvPr id="668" name="Google Shape;668;p94"/>
          <p:cNvSpPr txBox="1">
            <a:spLocks noGrp="1"/>
          </p:cNvSpPr>
          <p:nvPr>
            <p:ph type="body" idx="3"/>
          </p:nvPr>
        </p:nvSpPr>
        <p:spPr>
          <a:xfrm>
            <a:off x="5001320" y="2448443"/>
            <a:ext cx="2795037" cy="2814751"/>
          </a:xfrm>
          <a:prstGeom prst="rect">
            <a:avLst/>
          </a:prstGeom>
          <a:solidFill>
            <a:schemeClr val="dk1"/>
          </a:solidFill>
          <a:ln>
            <a:noFill/>
          </a:ln>
        </p:spPr>
        <p:txBody>
          <a:bodyPr spcFirstLastPara="1" wrap="square" lIns="180000" tIns="216000" rIns="180000" bIns="144000" anchor="t" anchorCtr="0">
            <a:normAutofit/>
          </a:bodyPr>
          <a:lstStyle/>
          <a:p>
            <a:pPr marL="0" lvl="0" indent="0" algn="l" rtl="0">
              <a:lnSpc>
                <a:spcPct val="100000"/>
              </a:lnSpc>
              <a:spcBef>
                <a:spcPts val="1200"/>
              </a:spcBef>
              <a:spcAft>
                <a:spcPts val="0"/>
              </a:spcAft>
              <a:buClr>
                <a:schemeClr val="lt1"/>
              </a:buClr>
              <a:buSzPts val="1200"/>
              <a:buFont typeface="Arial"/>
              <a:buNone/>
            </a:pPr>
            <a:r>
              <a:rPr lang="en-US" sz="1200" dirty="0">
                <a:solidFill>
                  <a:schemeClr val="lt1"/>
                </a:solidFill>
              </a:rPr>
              <a:t>Unique Selling Point</a:t>
            </a:r>
          </a:p>
          <a:p>
            <a:pPr marL="171450" lvl="0" indent="-171450" algn="l" rtl="0">
              <a:lnSpc>
                <a:spcPct val="100000"/>
              </a:lnSpc>
              <a:spcBef>
                <a:spcPts val="1200"/>
              </a:spcBef>
              <a:spcAft>
                <a:spcPts val="0"/>
              </a:spcAft>
              <a:buClr>
                <a:schemeClr val="lt1"/>
              </a:buClr>
              <a:buSzPts val="1200"/>
              <a:buFont typeface="Arial" panose="020B0604020202020204" pitchFamily="34" charset="0"/>
              <a:buChar char="•"/>
            </a:pPr>
            <a:r>
              <a:rPr lang="en-US" sz="1200" dirty="0">
                <a:solidFill>
                  <a:schemeClr val="lt1"/>
                </a:solidFill>
              </a:rPr>
              <a:t>. Not just limited to mental health problems</a:t>
            </a:r>
          </a:p>
          <a:p>
            <a:pPr marL="171450" lvl="0" indent="-171450" algn="l" rtl="0">
              <a:lnSpc>
                <a:spcPct val="100000"/>
              </a:lnSpc>
              <a:spcBef>
                <a:spcPts val="1200"/>
              </a:spcBef>
              <a:spcAft>
                <a:spcPts val="0"/>
              </a:spcAft>
              <a:buClr>
                <a:schemeClr val="lt1"/>
              </a:buClr>
              <a:buSzPts val="1200"/>
              <a:buFont typeface="Arial" panose="020B0604020202020204" pitchFamily="34" charset="0"/>
              <a:buChar char="•"/>
            </a:pPr>
            <a:r>
              <a:rPr lang="en-US" dirty="0"/>
              <a:t>3D companion to keep you entertained</a:t>
            </a:r>
            <a:endParaRPr dirty="0"/>
          </a:p>
        </p:txBody>
      </p:sp>
      <p:sp>
        <p:nvSpPr>
          <p:cNvPr id="669" name="Google Shape;669;p94"/>
          <p:cNvSpPr txBox="1">
            <a:spLocks noGrp="1"/>
          </p:cNvSpPr>
          <p:nvPr>
            <p:ph type="body" idx="4"/>
          </p:nvPr>
        </p:nvSpPr>
        <p:spPr>
          <a:xfrm>
            <a:off x="8028430" y="3778786"/>
            <a:ext cx="3794761" cy="2301973"/>
          </a:xfrm>
          <a:prstGeom prst="rect">
            <a:avLst/>
          </a:prstGeom>
          <a:solidFill>
            <a:schemeClr val="dk2"/>
          </a:solidFill>
          <a:ln>
            <a:noFill/>
          </a:ln>
        </p:spPr>
        <p:txBody>
          <a:bodyPr spcFirstLastPara="1" wrap="square" lIns="180000" tIns="216000" rIns="180000" bIns="144000" anchor="t" anchorCtr="0">
            <a:normAutofit/>
          </a:bodyPr>
          <a:lstStyle/>
          <a:p>
            <a:pPr marL="0" lvl="0" indent="0" algn="l" rtl="0">
              <a:lnSpc>
                <a:spcPct val="100000"/>
              </a:lnSpc>
              <a:spcBef>
                <a:spcPts val="1200"/>
              </a:spcBef>
              <a:spcAft>
                <a:spcPts val="0"/>
              </a:spcAft>
              <a:buClr>
                <a:schemeClr val="lt1"/>
              </a:buClr>
              <a:buSzPts val="1200"/>
              <a:buFont typeface="Arial"/>
              <a:buNone/>
            </a:pPr>
            <a:r>
              <a:rPr lang="en-IN" sz="1200" dirty="0"/>
              <a:t>Funding </a:t>
            </a:r>
          </a:p>
          <a:p>
            <a:pPr marL="171450" lvl="0" indent="-171450" algn="l" rtl="0">
              <a:lnSpc>
                <a:spcPct val="100000"/>
              </a:lnSpc>
              <a:spcBef>
                <a:spcPts val="1200"/>
              </a:spcBef>
              <a:spcAft>
                <a:spcPts val="0"/>
              </a:spcAft>
              <a:buClr>
                <a:schemeClr val="lt1"/>
              </a:buClr>
              <a:buSzPts val="1200"/>
              <a:buFont typeface="Arial" panose="020B0604020202020204" pitchFamily="34" charset="0"/>
              <a:buChar char="•"/>
            </a:pPr>
            <a:r>
              <a:rPr lang="en-IN" dirty="0"/>
              <a:t>Setup Large GPU supply to run a bigger and better model</a:t>
            </a:r>
          </a:p>
          <a:p>
            <a:pPr marL="171450" lvl="0" indent="-171450" algn="l" rtl="0">
              <a:lnSpc>
                <a:spcPct val="100000"/>
              </a:lnSpc>
              <a:spcBef>
                <a:spcPts val="1200"/>
              </a:spcBef>
              <a:spcAft>
                <a:spcPts val="0"/>
              </a:spcAft>
              <a:buClr>
                <a:schemeClr val="lt1"/>
              </a:buClr>
              <a:buSzPts val="1200"/>
              <a:buFont typeface="Arial" panose="020B0604020202020204" pitchFamily="34" charset="0"/>
              <a:buChar char="•"/>
            </a:pPr>
            <a:r>
              <a:rPr lang="en-IN" sz="1200" dirty="0"/>
              <a:t>Advance </a:t>
            </a:r>
            <a:r>
              <a:rPr lang="en-IN" dirty="0"/>
              <a:t>R&amp;D on better versions of model</a:t>
            </a:r>
            <a:endParaRPr sz="1200" dirty="0"/>
          </a:p>
        </p:txBody>
      </p:sp>
      <p:sp>
        <p:nvSpPr>
          <p:cNvPr id="670" name="Google Shape;670;p94"/>
          <p:cNvSpPr txBox="1"/>
          <p:nvPr/>
        </p:nvSpPr>
        <p:spPr>
          <a:xfrm>
            <a:off x="372736" y="4230478"/>
            <a:ext cx="4397107" cy="1850282"/>
          </a:xfrm>
          <a:prstGeom prst="rect">
            <a:avLst/>
          </a:prstGeom>
          <a:solidFill>
            <a:srgbClr val="0097AC"/>
          </a:solidFill>
          <a:ln>
            <a:noFill/>
          </a:ln>
        </p:spPr>
        <p:txBody>
          <a:bodyPr spcFirstLastPara="1" wrap="square" lIns="274300" tIns="274300" rIns="182875" bIns="182875" anchor="t" anchorCtr="0">
            <a:noAutofit/>
          </a:bodyPr>
          <a:lstStyle/>
          <a:p>
            <a:pPr marL="0" marR="0" lvl="0" indent="0" algn="l" rtl="0">
              <a:lnSpc>
                <a:spcPct val="100000"/>
              </a:lnSpc>
              <a:spcBef>
                <a:spcPts val="0"/>
              </a:spcBef>
              <a:spcAft>
                <a:spcPts val="0"/>
              </a:spcAft>
              <a:buClr>
                <a:schemeClr val="lt1"/>
              </a:buClr>
              <a:buSzPts val="1200"/>
              <a:buFont typeface="Arial"/>
              <a:buNone/>
            </a:pPr>
            <a:r>
              <a:rPr lang="en-US" sz="1200" dirty="0">
                <a:solidFill>
                  <a:schemeClr val="bg1"/>
                </a:solidFill>
                <a:latin typeface="Arial"/>
                <a:ea typeface="Arial"/>
                <a:cs typeface="Arial"/>
                <a:sym typeface="Arial"/>
              </a:rPr>
              <a:t>Requirements </a:t>
            </a:r>
          </a:p>
          <a:p>
            <a:pPr marL="0" marR="0" lvl="0" indent="0" algn="l" rtl="0">
              <a:lnSpc>
                <a:spcPct val="100000"/>
              </a:lnSpc>
              <a:spcBef>
                <a:spcPts val="0"/>
              </a:spcBef>
              <a:spcAft>
                <a:spcPts val="0"/>
              </a:spcAft>
              <a:buClr>
                <a:schemeClr val="lt1"/>
              </a:buClr>
              <a:buSzPts val="1200"/>
              <a:buFont typeface="Arial"/>
              <a:buNone/>
            </a:pPr>
            <a:endParaRPr lang="en-US" sz="1200" dirty="0">
              <a:solidFill>
                <a:schemeClr val="bg1"/>
              </a:solidFill>
            </a:endParaRPr>
          </a:p>
          <a:p>
            <a:pPr marL="171450" lvl="0" indent="-171450" algn="l" rtl="0">
              <a:lnSpc>
                <a:spcPct val="100000"/>
              </a:lnSpc>
              <a:spcBef>
                <a:spcPts val="1200"/>
              </a:spcBef>
              <a:spcAft>
                <a:spcPts val="0"/>
              </a:spcAft>
              <a:buClr>
                <a:schemeClr val="lt1"/>
              </a:buClr>
              <a:buSzPts val="1200"/>
              <a:buFont typeface="Arial" panose="020B0604020202020204" pitchFamily="34" charset="0"/>
              <a:buChar char="•"/>
            </a:pPr>
            <a:r>
              <a:rPr lang="en-US" sz="1100" dirty="0">
                <a:solidFill>
                  <a:schemeClr val="bg1"/>
                </a:solidFill>
                <a:latin typeface="Arial"/>
                <a:ea typeface="Arial"/>
                <a:cs typeface="Arial"/>
                <a:sym typeface="Arial"/>
              </a:rPr>
              <a:t>Trained personnel for expert insights to continuously improve the application</a:t>
            </a:r>
          </a:p>
          <a:p>
            <a:pPr marL="171450" lvl="0" indent="-171450" algn="l" rtl="0">
              <a:lnSpc>
                <a:spcPct val="100000"/>
              </a:lnSpc>
              <a:spcBef>
                <a:spcPts val="1200"/>
              </a:spcBef>
              <a:spcAft>
                <a:spcPts val="0"/>
              </a:spcAft>
              <a:buClr>
                <a:schemeClr val="lt1"/>
              </a:buClr>
              <a:buSzPts val="1200"/>
              <a:buFont typeface="Arial" panose="020B0604020202020204" pitchFamily="34" charset="0"/>
              <a:buChar char="•"/>
            </a:pPr>
            <a:endParaRPr lang="en-US" sz="1200" dirty="0">
              <a:solidFill>
                <a:schemeClr val="bg1"/>
              </a:solidFill>
              <a:latin typeface="Arial"/>
              <a:ea typeface="Arial"/>
              <a:cs typeface="Arial"/>
              <a:sym typeface="Arial"/>
            </a:endParaRPr>
          </a:p>
        </p:txBody>
      </p:sp>
      <p:pic>
        <p:nvPicPr>
          <p:cNvPr id="671" name="Google Shape;671;p94"/>
          <p:cNvPicPr preferRelativeResize="0">
            <a:picLocks noGrp="1"/>
          </p:cNvPicPr>
          <p:nvPr>
            <p:ph type="pic" idx="2"/>
          </p:nvPr>
        </p:nvPicPr>
        <p:blipFill rotWithShape="1">
          <a:blip r:embed="rId3">
            <a:alphaModFix/>
          </a:blip>
          <a:srcRect/>
          <a:stretch/>
        </p:blipFill>
        <p:spPr>
          <a:xfrm>
            <a:off x="373063" y="1470025"/>
            <a:ext cx="4397375" cy="2420871"/>
          </a:xfrm>
          <a:prstGeom prst="rect">
            <a:avLst/>
          </a:prstGeom>
          <a:solidFill>
            <a:srgbClr val="D7E0E3"/>
          </a:solidFill>
          <a:ln>
            <a:noFill/>
          </a:ln>
        </p:spPr>
      </p:pic>
      <p:sp>
        <p:nvSpPr>
          <p:cNvPr id="672" name="Google Shape;672;p94"/>
          <p:cNvSpPr txBox="1"/>
          <p:nvPr/>
        </p:nvSpPr>
        <p:spPr>
          <a:xfrm>
            <a:off x="11503152" y="6400800"/>
            <a:ext cx="320040" cy="18288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800" b="0">
                <a:solidFill>
                  <a:schemeClr val="dk1"/>
                </a:solidFill>
                <a:latin typeface="Arial"/>
                <a:ea typeface="Arial"/>
                <a:cs typeface="Arial"/>
                <a:sym typeface="Arial"/>
              </a:rPr>
              <a:t>8</a:t>
            </a:fld>
            <a:endParaRPr sz="800" b="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55AE5F6E-FE41-1517-7BD2-B7714B32962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372736" y="1469572"/>
            <a:ext cx="4413105" cy="24213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95"/>
          <p:cNvSpPr txBox="1">
            <a:spLocks noGrp="1"/>
          </p:cNvSpPr>
          <p:nvPr>
            <p:ph type="title"/>
          </p:nvPr>
        </p:nvSpPr>
        <p:spPr>
          <a:xfrm>
            <a:off x="2491740" y="274591"/>
            <a:ext cx="7205471" cy="9144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3200"/>
              <a:buFont typeface="Arial"/>
              <a:buNone/>
            </a:pPr>
            <a:r>
              <a:rPr lang="en-IN" dirty="0"/>
              <a:t> Salient Features </a:t>
            </a:r>
            <a:endParaRPr dirty="0"/>
          </a:p>
        </p:txBody>
      </p:sp>
      <p:sp>
        <p:nvSpPr>
          <p:cNvPr id="678" name="Google Shape;678;p95"/>
          <p:cNvSpPr txBox="1">
            <a:spLocks noGrp="1"/>
          </p:cNvSpPr>
          <p:nvPr>
            <p:ph type="body" idx="1"/>
          </p:nvPr>
        </p:nvSpPr>
        <p:spPr>
          <a:xfrm>
            <a:off x="7708392" y="365125"/>
            <a:ext cx="2331720" cy="2332355"/>
          </a:xfrm>
          <a:prstGeom prst="rect">
            <a:avLst/>
          </a:prstGeom>
          <a:solidFill>
            <a:srgbClr val="881E87"/>
          </a:solidFill>
          <a:ln>
            <a:noFill/>
          </a:ln>
        </p:spPr>
        <p:txBody>
          <a:bodyPr spcFirstLastPara="1" wrap="square" lIns="274300" tIns="274300" rIns="182875" bIns="182875" anchor="t" anchorCtr="0">
            <a:noAutofit/>
          </a:bodyPr>
          <a:lstStyle/>
          <a:p>
            <a:pPr marL="0" lvl="0" indent="0" algn="l" rtl="0">
              <a:lnSpc>
                <a:spcPct val="100000"/>
              </a:lnSpc>
              <a:spcBef>
                <a:spcPts val="0"/>
              </a:spcBef>
              <a:spcAft>
                <a:spcPts val="0"/>
              </a:spcAft>
              <a:buClr>
                <a:schemeClr val="lt1"/>
              </a:buClr>
              <a:buSzPts val="1600"/>
              <a:buNone/>
            </a:pPr>
            <a:r>
              <a:rPr lang="en-US" b="1" dirty="0"/>
              <a:t> Doctor Search</a:t>
            </a:r>
          </a:p>
          <a:p>
            <a:pPr marL="0" lvl="0" indent="0" algn="l" rtl="0">
              <a:lnSpc>
                <a:spcPct val="100000"/>
              </a:lnSpc>
              <a:spcBef>
                <a:spcPts val="0"/>
              </a:spcBef>
              <a:spcAft>
                <a:spcPts val="0"/>
              </a:spcAft>
              <a:buClr>
                <a:schemeClr val="lt1"/>
              </a:buClr>
              <a:buSzPts val="1600"/>
              <a:buNone/>
            </a:pPr>
            <a:endParaRPr lang="en-US" b="1" dirty="0"/>
          </a:p>
          <a:p>
            <a:pPr marL="0" lvl="0" indent="0" algn="l" rtl="0">
              <a:lnSpc>
                <a:spcPct val="100000"/>
              </a:lnSpc>
              <a:spcBef>
                <a:spcPts val="0"/>
              </a:spcBef>
              <a:spcAft>
                <a:spcPts val="0"/>
              </a:spcAft>
              <a:buClr>
                <a:schemeClr val="lt1"/>
              </a:buClr>
              <a:buSzPts val="1600"/>
              <a:buNone/>
            </a:pPr>
            <a:r>
              <a:rPr lang="en-US" dirty="0"/>
              <a:t>Smart Recommender system that can suggest relevant doctors to the user</a:t>
            </a:r>
          </a:p>
        </p:txBody>
      </p:sp>
      <p:sp>
        <p:nvSpPr>
          <p:cNvPr id="679" name="Google Shape;679;p95"/>
          <p:cNvSpPr txBox="1">
            <a:spLocks noGrp="1"/>
          </p:cNvSpPr>
          <p:nvPr>
            <p:ph type="body" idx="2"/>
          </p:nvPr>
        </p:nvSpPr>
        <p:spPr>
          <a:xfrm>
            <a:off x="2286000" y="1828801"/>
            <a:ext cx="5285231" cy="1874519"/>
          </a:xfrm>
          <a:prstGeom prst="rect">
            <a:avLst/>
          </a:prstGeom>
          <a:solidFill>
            <a:srgbClr val="0097AC"/>
          </a:solidFill>
          <a:ln>
            <a:noFill/>
          </a:ln>
        </p:spPr>
        <p:txBody>
          <a:bodyPr spcFirstLastPara="1" wrap="square" lIns="274300" tIns="274300" rIns="182875" bIns="182875" anchor="t" anchorCtr="0">
            <a:noAutofit/>
          </a:bodyPr>
          <a:lstStyle/>
          <a:p>
            <a:pPr marL="0" lvl="0" indent="0" algn="l" rtl="0">
              <a:lnSpc>
                <a:spcPct val="100000"/>
              </a:lnSpc>
              <a:spcBef>
                <a:spcPts val="1200"/>
              </a:spcBef>
              <a:spcAft>
                <a:spcPts val="0"/>
              </a:spcAft>
              <a:buClr>
                <a:schemeClr val="lt1"/>
              </a:buClr>
              <a:buSzPts val="1600"/>
              <a:buNone/>
            </a:pPr>
            <a:r>
              <a:rPr lang="en-US" b="1" dirty="0"/>
              <a:t>Personalized Healthcare AI at your service </a:t>
            </a:r>
          </a:p>
          <a:p>
            <a:pPr marL="0" lvl="0" indent="0" algn="l" rtl="0">
              <a:lnSpc>
                <a:spcPct val="100000"/>
              </a:lnSpc>
              <a:spcBef>
                <a:spcPts val="1200"/>
              </a:spcBef>
              <a:spcAft>
                <a:spcPts val="0"/>
              </a:spcAft>
              <a:buClr>
                <a:schemeClr val="lt1"/>
              </a:buClr>
              <a:buSzPts val="1600"/>
              <a:buNone/>
            </a:pPr>
            <a:r>
              <a:rPr lang="en-US" dirty="0"/>
              <a:t>Mikasa : A 24/7 available health care bot there to answer all of your questions in the most precise and accurate way through voice &amp;  chat.</a:t>
            </a:r>
          </a:p>
        </p:txBody>
      </p:sp>
      <p:sp>
        <p:nvSpPr>
          <p:cNvPr id="680" name="Google Shape;680;p95"/>
          <p:cNvSpPr txBox="1">
            <a:spLocks noGrp="1"/>
          </p:cNvSpPr>
          <p:nvPr>
            <p:ph type="body" idx="3"/>
          </p:nvPr>
        </p:nvSpPr>
        <p:spPr>
          <a:xfrm>
            <a:off x="7708392" y="2834640"/>
            <a:ext cx="4114800" cy="3246120"/>
          </a:xfrm>
          <a:prstGeom prst="rect">
            <a:avLst/>
          </a:prstGeom>
          <a:solidFill>
            <a:schemeClr val="accent3"/>
          </a:solidFill>
          <a:ln>
            <a:noFill/>
          </a:ln>
        </p:spPr>
        <p:txBody>
          <a:bodyPr spcFirstLastPara="1" wrap="square" lIns="274300" tIns="274300" rIns="182875" bIns="182875" anchor="t" anchorCtr="0">
            <a:noAutofit/>
          </a:bodyPr>
          <a:lstStyle/>
          <a:p>
            <a:pPr marL="0" lvl="0" indent="0" algn="l" rtl="0">
              <a:lnSpc>
                <a:spcPct val="100000"/>
              </a:lnSpc>
              <a:spcBef>
                <a:spcPts val="0"/>
              </a:spcBef>
              <a:spcAft>
                <a:spcPts val="0"/>
              </a:spcAft>
              <a:buClr>
                <a:schemeClr val="lt1"/>
              </a:buClr>
              <a:buSzPts val="1600"/>
              <a:buNone/>
            </a:pPr>
            <a:r>
              <a:rPr lang="en-IN" b="1" dirty="0"/>
              <a:t>Weekly Reports (CBT Analyzer)</a:t>
            </a:r>
          </a:p>
          <a:p>
            <a:pPr marL="0" lvl="0" indent="0" algn="l" rtl="0">
              <a:lnSpc>
                <a:spcPct val="100000"/>
              </a:lnSpc>
              <a:spcBef>
                <a:spcPts val="0"/>
              </a:spcBef>
              <a:spcAft>
                <a:spcPts val="0"/>
              </a:spcAft>
              <a:buClr>
                <a:schemeClr val="lt1"/>
              </a:buClr>
              <a:buSzPts val="1600"/>
              <a:buNone/>
            </a:pPr>
            <a:endParaRPr lang="en-IN" b="1" dirty="0"/>
          </a:p>
          <a:p>
            <a:pPr marL="0" lvl="0" indent="0" algn="l" rtl="0">
              <a:lnSpc>
                <a:spcPct val="100000"/>
              </a:lnSpc>
              <a:spcBef>
                <a:spcPts val="0"/>
              </a:spcBef>
              <a:spcAft>
                <a:spcPts val="0"/>
              </a:spcAft>
              <a:buClr>
                <a:schemeClr val="lt1"/>
              </a:buClr>
              <a:buSzPts val="1600"/>
              <a:buNone/>
            </a:pPr>
            <a:r>
              <a:rPr lang="en-IN" dirty="0"/>
              <a:t>Generates weekly CBT questionnaire that evaluates the user’s condition , improvements and well-being</a:t>
            </a:r>
            <a:endParaRPr dirty="0"/>
          </a:p>
        </p:txBody>
      </p:sp>
      <p:sp>
        <p:nvSpPr>
          <p:cNvPr id="681" name="Google Shape;681;p95"/>
          <p:cNvSpPr txBox="1">
            <a:spLocks noGrp="1"/>
          </p:cNvSpPr>
          <p:nvPr>
            <p:ph type="body" idx="4"/>
          </p:nvPr>
        </p:nvSpPr>
        <p:spPr>
          <a:xfrm>
            <a:off x="4617720" y="3840480"/>
            <a:ext cx="2953513" cy="2240280"/>
          </a:xfrm>
          <a:prstGeom prst="rect">
            <a:avLst/>
          </a:prstGeom>
          <a:solidFill>
            <a:srgbClr val="003C51"/>
          </a:solidFill>
          <a:ln>
            <a:noFill/>
          </a:ln>
        </p:spPr>
        <p:txBody>
          <a:bodyPr spcFirstLastPara="1" wrap="square" lIns="274300" tIns="274300" rIns="182875" bIns="182875" anchor="t" anchorCtr="0">
            <a:noAutofit/>
          </a:bodyPr>
          <a:lstStyle/>
          <a:p>
            <a:pPr marL="0" lvl="0" indent="0" algn="l" rtl="0">
              <a:lnSpc>
                <a:spcPct val="100000"/>
              </a:lnSpc>
              <a:spcBef>
                <a:spcPts val="1200"/>
              </a:spcBef>
              <a:spcAft>
                <a:spcPts val="0"/>
              </a:spcAft>
              <a:buClr>
                <a:schemeClr val="lt1"/>
              </a:buClr>
              <a:buSzPts val="1600"/>
              <a:buNone/>
            </a:pPr>
            <a:r>
              <a:rPr lang="en-US" b="1" dirty="0"/>
              <a:t>Diet Plan </a:t>
            </a:r>
          </a:p>
          <a:p>
            <a:pPr marL="0" lvl="0" indent="0" algn="l" rtl="0">
              <a:lnSpc>
                <a:spcPct val="100000"/>
              </a:lnSpc>
              <a:spcBef>
                <a:spcPts val="1200"/>
              </a:spcBef>
              <a:spcAft>
                <a:spcPts val="0"/>
              </a:spcAft>
              <a:buClr>
                <a:schemeClr val="lt1"/>
              </a:buClr>
              <a:buSzPts val="1600"/>
              <a:buNone/>
            </a:pPr>
            <a:r>
              <a:rPr lang="en-US" dirty="0"/>
              <a:t>Intelligent Diet Recommendation based on user needs and situation </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359</Words>
  <Application>Microsoft Office PowerPoint</Application>
  <PresentationFormat>Widescreen</PresentationFormat>
  <Paragraphs>74</Paragraphs>
  <Slides>12</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Noto Sans Symbols</vt:lpstr>
      <vt:lpstr>UST</vt:lpstr>
      <vt:lpstr>PowerPoint Presentation</vt:lpstr>
      <vt:lpstr>MASALA  PAPAD</vt:lpstr>
      <vt:lpstr>MASALA  PAPAD</vt:lpstr>
      <vt:lpstr>Agenda</vt:lpstr>
      <vt:lpstr>PowerPoint Presentation</vt:lpstr>
      <vt:lpstr>PowerPoint Presentation</vt:lpstr>
      <vt:lpstr>Conceptual Architecture</vt:lpstr>
      <vt:lpstr>Business Model &amp; Unique Selling Point</vt:lpstr>
      <vt:lpstr> Salient Features </vt:lpstr>
      <vt:lpstr>Tech Stacks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ALAN  GEORGE - 60018210093</cp:lastModifiedBy>
  <cp:revision>2</cp:revision>
  <dcterms:modified xsi:type="dcterms:W3CDTF">2023-10-01T03:00:53Z</dcterms:modified>
</cp:coreProperties>
</file>