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7"/>
  </p:notesMasterIdLst>
  <p:sldIdLst>
    <p:sldId id="261" r:id="rId4"/>
    <p:sldId id="361" r:id="rId5"/>
    <p:sldId id="357" r:id="rId6"/>
    <p:sldId id="334" r:id="rId7"/>
    <p:sldId id="376" r:id="rId8"/>
    <p:sldId id="377" r:id="rId9"/>
    <p:sldId id="378" r:id="rId10"/>
    <p:sldId id="358" r:id="rId11"/>
    <p:sldId id="325" r:id="rId12"/>
    <p:sldId id="363" r:id="rId13"/>
    <p:sldId id="364" r:id="rId14"/>
    <p:sldId id="365" r:id="rId15"/>
    <p:sldId id="366" r:id="rId16"/>
    <p:sldId id="367" r:id="rId17"/>
    <p:sldId id="368" r:id="rId18"/>
    <p:sldId id="369" r:id="rId19"/>
    <p:sldId id="372" r:id="rId20"/>
    <p:sldId id="373" r:id="rId21"/>
    <p:sldId id="370" r:id="rId22"/>
    <p:sldId id="371" r:id="rId23"/>
    <p:sldId id="374" r:id="rId24"/>
    <p:sldId id="375" r:id="rId25"/>
    <p:sldId id="350" r:id="rId26"/>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32F"/>
    <a:srgbClr val="00ACE2"/>
    <a:srgbClr val="B143DD"/>
    <a:srgbClr val="FC6A9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7" autoAdjust="0"/>
    <p:restoredTop sz="84460" autoAdjust="0"/>
  </p:normalViewPr>
  <p:slideViewPr>
    <p:cSldViewPr snapToGrid="0">
      <p:cViewPr varScale="1">
        <p:scale>
          <a:sx n="42" d="100"/>
          <a:sy n="42" d="100"/>
        </p:scale>
        <p:origin x="1266" y="72"/>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2024/11/16</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1632753" rtl="0" eaLnBrk="1" fontAlgn="auto" latinLnBrk="0" hangingPunct="1">
              <a:lnSpc>
                <a:spcPct val="100000"/>
              </a:lnSpc>
              <a:spcBef>
                <a:spcPts val="0"/>
              </a:spcBef>
              <a:spcAft>
                <a:spcPts val="0"/>
              </a:spcAft>
              <a:buClrTx/>
              <a:buSzTx/>
              <a:buFontTx/>
              <a:buNone/>
              <a:tabLst/>
              <a:defRPr/>
            </a:pPr>
            <a:fld id="{BA0F6D12-D0E5-42E3-AE9E-4CBB24513023}"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1632753"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60458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8.xml"/><Relationship Id="rId5" Type="http://schemas.openxmlformats.org/officeDocument/2006/relationships/image" Target="../media/image17.jpg"/><Relationship Id="rId4" Type="http://schemas.openxmlformats.org/officeDocument/2006/relationships/image" Target="../media/image16.jp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 y="3557501"/>
            <a:ext cx="18286414" cy="2741699"/>
          </a:xfrm>
        </p:spPr>
        <p:txBody>
          <a:bodyPr/>
          <a:lstStyle/>
          <a:p>
            <a:r>
              <a:rPr lang="en-US" altLang="ja-JP" dirty="0" err="1"/>
              <a:t>Aplikasi</a:t>
            </a:r>
            <a:r>
              <a:rPr lang="en-US" altLang="ja-JP" dirty="0"/>
              <a:t> </a:t>
            </a:r>
            <a:r>
              <a:rPr lang="en-US" altLang="ja-JP" dirty="0" err="1"/>
              <a:t>Toko</a:t>
            </a:r>
            <a:r>
              <a:rPr lang="en-US" altLang="ja-JP" dirty="0"/>
              <a:t> </a:t>
            </a:r>
            <a:r>
              <a:rPr lang="en-US" altLang="ja-JP" dirty="0" err="1"/>
              <a:t>Swalayan</a:t>
            </a:r>
            <a:r>
              <a:rPr lang="en-US" altLang="ja-JP" dirty="0"/>
              <a:t> ‘ALJOKHMA’ </a:t>
            </a:r>
            <a:r>
              <a:rPr lang="en-US" altLang="ja-JP" dirty="0" err="1"/>
              <a:t>Menggunakan</a:t>
            </a:r>
            <a:r>
              <a:rPr lang="en-US" altLang="ja-JP" dirty="0"/>
              <a:t> Spring Framework</a:t>
            </a:r>
            <a:endParaRPr kumimoji="1" lang="ja-JP" altLang="en-US" dirty="0"/>
          </a:p>
        </p:txBody>
      </p:sp>
      <p:sp>
        <p:nvSpPr>
          <p:cNvPr id="9" name="テキスト プレースホルダー 8"/>
          <p:cNvSpPr>
            <a:spLocks noGrp="1"/>
          </p:cNvSpPr>
          <p:nvPr>
            <p:ph type="body" sz="quarter" idx="10"/>
          </p:nvPr>
        </p:nvSpPr>
        <p:spPr>
          <a:xfrm>
            <a:off x="1366342" y="6441437"/>
            <a:ext cx="15553728" cy="864046"/>
          </a:xfrm>
        </p:spPr>
        <p:txBody>
          <a:bodyPr/>
          <a:lstStyle/>
          <a:p>
            <a:r>
              <a:rPr lang="en-US" altLang="ja-JP" dirty="0" err="1"/>
              <a:t>Rekayasa</a:t>
            </a:r>
            <a:r>
              <a:rPr lang="en-US" altLang="ja-JP" dirty="0"/>
              <a:t> </a:t>
            </a:r>
            <a:r>
              <a:rPr lang="en-US" altLang="ja-JP" dirty="0" err="1"/>
              <a:t>Perangkat</a:t>
            </a:r>
            <a:r>
              <a:rPr lang="en-US" altLang="ja-JP" dirty="0"/>
              <a:t> </a:t>
            </a:r>
            <a:r>
              <a:rPr lang="en-US" altLang="ja-JP" dirty="0" err="1"/>
              <a:t>Lunak</a:t>
            </a:r>
            <a:r>
              <a:rPr lang="en-US" altLang="ja-JP" dirty="0"/>
              <a:t> 2</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8ED84-107B-C432-65DF-78571BFBB4F4}"/>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6A7C062-48E2-7A3C-8855-655AEE6F1DAF}"/>
              </a:ext>
            </a:extLst>
          </p:cNvPr>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11" name="タイトル 10">
            <a:extLst>
              <a:ext uri="{FF2B5EF4-FFF2-40B4-BE49-F238E27FC236}">
                <a16:creationId xmlns:a16="http://schemas.microsoft.com/office/drawing/2014/main" id="{AF75D30E-A4B4-DA85-5E73-E06881BD05E2}"/>
              </a:ext>
            </a:extLst>
          </p:cNvPr>
          <p:cNvSpPr>
            <a:spLocks noGrp="1"/>
          </p:cNvSpPr>
          <p:nvPr>
            <p:ph type="title"/>
          </p:nvPr>
        </p:nvSpPr>
        <p:spPr/>
        <p:txBody>
          <a:bodyPr/>
          <a:lstStyle/>
          <a:p>
            <a:r>
              <a:rPr kumimoji="1" lang="en-US" altLang="ja-JP" dirty="0"/>
              <a:t>Halaman Utama</a:t>
            </a:r>
            <a:endParaRPr kumimoji="1" lang="ja-JP" altLang="en-US" dirty="0"/>
          </a:p>
        </p:txBody>
      </p:sp>
      <p:pic>
        <p:nvPicPr>
          <p:cNvPr id="8" name="Picture Placeholder 7">
            <a:extLst>
              <a:ext uri="{FF2B5EF4-FFF2-40B4-BE49-F238E27FC236}">
                <a16:creationId xmlns:a16="http://schemas.microsoft.com/office/drawing/2014/main" id="{FDA6B555-B48E-3777-93DB-738D2F62DFF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33" b="33"/>
          <a:stretch/>
        </p:blipFill>
        <p:spPr>
          <a:xfrm>
            <a:off x="718271" y="2408007"/>
            <a:ext cx="10354742" cy="4890864"/>
          </a:xfrm>
        </p:spPr>
      </p:pic>
    </p:spTree>
    <p:extLst>
      <p:ext uri="{BB962C8B-B14F-4D97-AF65-F5344CB8AC3E}">
        <p14:creationId xmlns:p14="http://schemas.microsoft.com/office/powerpoint/2010/main" val="2896751303"/>
      </p:ext>
    </p:extLst>
  </p:cSld>
  <p:clrMapOvr>
    <a:masterClrMapping/>
  </p:clrMapOvr>
  <p:transition spd="slow" advTm="5639">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7328-4106-A427-8E95-0B8311697B10}"/>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301E4BC-DC67-07B1-0243-F5B637AF3FB7}"/>
              </a:ext>
            </a:extLst>
          </p:cNvPr>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11" name="タイトル 10">
            <a:extLst>
              <a:ext uri="{FF2B5EF4-FFF2-40B4-BE49-F238E27FC236}">
                <a16:creationId xmlns:a16="http://schemas.microsoft.com/office/drawing/2014/main" id="{97F3C5CE-0BB6-63C0-3CCD-F0121AC164CD}"/>
              </a:ext>
            </a:extLst>
          </p:cNvPr>
          <p:cNvSpPr>
            <a:spLocks noGrp="1"/>
          </p:cNvSpPr>
          <p:nvPr>
            <p:ph type="title"/>
          </p:nvPr>
        </p:nvSpPr>
        <p:spPr/>
        <p:txBody>
          <a:bodyPr/>
          <a:lstStyle/>
          <a:p>
            <a:r>
              <a:rPr kumimoji="1" lang="en-US" altLang="ja-JP" dirty="0"/>
              <a:t>Halaman </a:t>
            </a:r>
            <a:r>
              <a:rPr kumimoji="1" lang="en-US" altLang="ja-JP" dirty="0" err="1"/>
              <a:t>Belanja</a:t>
            </a:r>
            <a:endParaRPr kumimoji="1" lang="ja-JP" altLang="en-US" dirty="0"/>
          </a:p>
        </p:txBody>
      </p:sp>
      <p:pic>
        <p:nvPicPr>
          <p:cNvPr id="8" name="Picture Placeholder 7">
            <a:extLst>
              <a:ext uri="{FF2B5EF4-FFF2-40B4-BE49-F238E27FC236}">
                <a16:creationId xmlns:a16="http://schemas.microsoft.com/office/drawing/2014/main" id="{92B310F5-8FEE-8121-5215-8C917E7F0C8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5" r="25"/>
          <a:stretch/>
        </p:blipFill>
        <p:spPr>
          <a:xfrm>
            <a:off x="718271" y="2408007"/>
            <a:ext cx="10354742" cy="4890864"/>
          </a:xfrm>
        </p:spPr>
      </p:pic>
    </p:spTree>
    <p:extLst>
      <p:ext uri="{BB962C8B-B14F-4D97-AF65-F5344CB8AC3E}">
        <p14:creationId xmlns:p14="http://schemas.microsoft.com/office/powerpoint/2010/main" val="1642857796"/>
      </p:ext>
    </p:extLst>
  </p:cSld>
  <p:clrMapOvr>
    <a:masterClrMapping/>
  </p:clrMapOvr>
  <p:transition spd="slow" advTm="5639">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108C-FCFF-C252-73B0-619C48E66EDC}"/>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8F8C9E4-94E8-E6BC-AE07-06EC77AF131D}"/>
              </a:ext>
            </a:extLst>
          </p:cNvPr>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11" name="タイトル 10">
            <a:extLst>
              <a:ext uri="{FF2B5EF4-FFF2-40B4-BE49-F238E27FC236}">
                <a16:creationId xmlns:a16="http://schemas.microsoft.com/office/drawing/2014/main" id="{648BAC49-6D2B-0928-A36C-C982714DC657}"/>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err="1"/>
              <a:t>Lihat</a:t>
            </a:r>
            <a:r>
              <a:rPr kumimoji="1" lang="en-US" altLang="ja-JP" dirty="0"/>
              <a:t> </a:t>
            </a:r>
            <a:r>
              <a:rPr kumimoji="1" lang="en-US" altLang="ja-JP" dirty="0" err="1"/>
              <a:t>Produk</a:t>
            </a:r>
            <a:endParaRPr kumimoji="1" lang="ja-JP" altLang="en-US" dirty="0"/>
          </a:p>
        </p:txBody>
      </p:sp>
      <p:pic>
        <p:nvPicPr>
          <p:cNvPr id="8" name="Picture Placeholder 7">
            <a:extLst>
              <a:ext uri="{FF2B5EF4-FFF2-40B4-BE49-F238E27FC236}">
                <a16:creationId xmlns:a16="http://schemas.microsoft.com/office/drawing/2014/main" id="{2E499A08-B705-974E-98A9-156448D1FCF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 r="22"/>
          <a:stretch/>
        </p:blipFill>
        <p:spPr>
          <a:xfrm>
            <a:off x="718271" y="2408007"/>
            <a:ext cx="10354742" cy="4890864"/>
          </a:xfrm>
        </p:spPr>
      </p:pic>
    </p:spTree>
    <p:extLst>
      <p:ext uri="{BB962C8B-B14F-4D97-AF65-F5344CB8AC3E}">
        <p14:creationId xmlns:p14="http://schemas.microsoft.com/office/powerpoint/2010/main" val="650721754"/>
      </p:ext>
    </p:extLst>
  </p:cSld>
  <p:clrMapOvr>
    <a:masterClrMapping/>
  </p:clrMapOvr>
  <p:transition spd="slow" advTm="5639">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40FE6-662B-C417-C9F5-0FFEC9BD6B54}"/>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58200D2-CADF-BE83-F175-CF4B910D1981}"/>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11" name="タイトル 10">
            <a:extLst>
              <a:ext uri="{FF2B5EF4-FFF2-40B4-BE49-F238E27FC236}">
                <a16:creationId xmlns:a16="http://schemas.microsoft.com/office/drawing/2014/main" id="{97DF7167-5DE5-1999-F79C-EC842E78CCA1}"/>
              </a:ext>
            </a:extLst>
          </p:cNvPr>
          <p:cNvSpPr>
            <a:spLocks noGrp="1"/>
          </p:cNvSpPr>
          <p:nvPr>
            <p:ph type="title"/>
          </p:nvPr>
        </p:nvSpPr>
        <p:spPr/>
        <p:txBody>
          <a:bodyPr/>
          <a:lstStyle/>
          <a:p>
            <a:r>
              <a:rPr kumimoji="1" lang="en-US" altLang="ja-JP" dirty="0"/>
              <a:t>Halaman  </a:t>
            </a:r>
            <a:r>
              <a:rPr kumimoji="1" lang="en-US" altLang="ja-JP" dirty="0" err="1"/>
              <a:t>Keranjang</a:t>
            </a:r>
            <a:r>
              <a:rPr kumimoji="1" lang="en-US" altLang="ja-JP" dirty="0"/>
              <a:t> </a:t>
            </a:r>
            <a:r>
              <a:rPr kumimoji="1" lang="en-US" altLang="ja-JP" dirty="0" err="1"/>
              <a:t>Belanja</a:t>
            </a:r>
            <a:endParaRPr kumimoji="1" lang="ja-JP" altLang="en-US" dirty="0"/>
          </a:p>
        </p:txBody>
      </p:sp>
      <p:pic>
        <p:nvPicPr>
          <p:cNvPr id="8" name="Picture Placeholder 7">
            <a:extLst>
              <a:ext uri="{FF2B5EF4-FFF2-40B4-BE49-F238E27FC236}">
                <a16:creationId xmlns:a16="http://schemas.microsoft.com/office/drawing/2014/main" id="{6AF828A2-52D8-2F7E-7BCC-B85A20EDCADA}"/>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307" b="307"/>
          <a:stretch/>
        </p:blipFill>
        <p:spPr>
          <a:xfrm>
            <a:off x="718271" y="2408007"/>
            <a:ext cx="10354742" cy="4890864"/>
          </a:xfrm>
        </p:spPr>
      </p:pic>
    </p:spTree>
    <p:extLst>
      <p:ext uri="{BB962C8B-B14F-4D97-AF65-F5344CB8AC3E}">
        <p14:creationId xmlns:p14="http://schemas.microsoft.com/office/powerpoint/2010/main" val="1040703980"/>
      </p:ext>
    </p:extLst>
  </p:cSld>
  <p:clrMapOvr>
    <a:masterClrMapping/>
  </p:clrMapOvr>
  <p:transition spd="slow" advTm="5639">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372F5-672B-2F6A-2D79-90770DAC451C}"/>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256A3CA-3299-6557-C4B5-601674A5B2A6}"/>
              </a:ext>
            </a:extLst>
          </p:cNvPr>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11" name="タイトル 10">
            <a:extLst>
              <a:ext uri="{FF2B5EF4-FFF2-40B4-BE49-F238E27FC236}">
                <a16:creationId xmlns:a16="http://schemas.microsoft.com/office/drawing/2014/main" id="{5773EA25-8951-1212-B228-2D0B290E67CA}"/>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a:t>Detail </a:t>
            </a:r>
            <a:r>
              <a:rPr kumimoji="1" lang="en-US" altLang="ja-JP" dirty="0" err="1"/>
              <a:t>Penagihan</a:t>
            </a:r>
            <a:endParaRPr kumimoji="1" lang="ja-JP" altLang="en-US" dirty="0"/>
          </a:p>
        </p:txBody>
      </p:sp>
      <p:pic>
        <p:nvPicPr>
          <p:cNvPr id="8" name="Picture Placeholder 7">
            <a:extLst>
              <a:ext uri="{FF2B5EF4-FFF2-40B4-BE49-F238E27FC236}">
                <a16:creationId xmlns:a16="http://schemas.microsoft.com/office/drawing/2014/main" id="{CB387B55-FECB-BBCD-223E-F9D05D92E5F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 r="22"/>
          <a:stretch/>
        </p:blipFill>
        <p:spPr>
          <a:xfrm>
            <a:off x="718271" y="2408007"/>
            <a:ext cx="10354742" cy="4890864"/>
          </a:xfrm>
        </p:spPr>
      </p:pic>
    </p:spTree>
    <p:extLst>
      <p:ext uri="{BB962C8B-B14F-4D97-AF65-F5344CB8AC3E}">
        <p14:creationId xmlns:p14="http://schemas.microsoft.com/office/powerpoint/2010/main" val="2331399807"/>
      </p:ext>
    </p:extLst>
  </p:cSld>
  <p:clrMapOvr>
    <a:masterClrMapping/>
  </p:clrMapOvr>
  <p:transition spd="slow" advTm="5639">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DE05A-0453-300A-1805-FBC5BDBD1235}"/>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6A624FE-C77A-26AE-CF32-5FEC4360FAA5}"/>
              </a:ext>
            </a:extLst>
          </p:cNvPr>
          <p:cNvSpPr>
            <a:spLocks noGrp="1"/>
          </p:cNvSpPr>
          <p:nvPr>
            <p:ph type="sldNum" sz="quarter" idx="11"/>
          </p:nvPr>
        </p:nvSpPr>
        <p:spPr/>
        <p:txBody>
          <a:bodyPr/>
          <a:lstStyle/>
          <a:p>
            <a:fld id="{E6459DFB-86F3-43FA-8567-2EA6E426AE90}" type="slidenum">
              <a:rPr lang="ja-JP" altLang="en-US" smtClean="0"/>
              <a:pPr/>
              <a:t>15</a:t>
            </a:fld>
            <a:endParaRPr lang="ja-JP" altLang="en-US"/>
          </a:p>
        </p:txBody>
      </p:sp>
      <p:sp>
        <p:nvSpPr>
          <p:cNvPr id="11" name="タイトル 10">
            <a:extLst>
              <a:ext uri="{FF2B5EF4-FFF2-40B4-BE49-F238E27FC236}">
                <a16:creationId xmlns:a16="http://schemas.microsoft.com/office/drawing/2014/main" id="{2235C584-6517-F46F-9A85-0BA5BEC97DA5}"/>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a:t>Utama Admin</a:t>
            </a:r>
            <a:endParaRPr kumimoji="1" lang="ja-JP" altLang="en-US" dirty="0"/>
          </a:p>
        </p:txBody>
      </p:sp>
      <p:pic>
        <p:nvPicPr>
          <p:cNvPr id="8" name="Picture Placeholder 7">
            <a:extLst>
              <a:ext uri="{FF2B5EF4-FFF2-40B4-BE49-F238E27FC236}">
                <a16:creationId xmlns:a16="http://schemas.microsoft.com/office/drawing/2014/main" id="{9CE652B6-37C9-1A18-AC02-D0EEBD13534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3" b="143"/>
          <a:stretch/>
        </p:blipFill>
        <p:spPr>
          <a:xfrm>
            <a:off x="718271" y="2408007"/>
            <a:ext cx="10354742" cy="4890864"/>
          </a:xfrm>
        </p:spPr>
      </p:pic>
    </p:spTree>
    <p:extLst>
      <p:ext uri="{BB962C8B-B14F-4D97-AF65-F5344CB8AC3E}">
        <p14:creationId xmlns:p14="http://schemas.microsoft.com/office/powerpoint/2010/main" val="2392743137"/>
      </p:ext>
    </p:extLst>
  </p:cSld>
  <p:clrMapOvr>
    <a:masterClrMapping/>
  </p:clrMapOvr>
  <p:transition spd="slow" advTm="5639">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7FCA4-1EDB-C9ED-83FC-FAD1B8D6E24D}"/>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2CA88B3-E6F9-7DAF-2A8F-8AD6D915336A}"/>
              </a:ext>
            </a:extLst>
          </p:cNvPr>
          <p:cNvSpPr>
            <a:spLocks noGrp="1"/>
          </p:cNvSpPr>
          <p:nvPr>
            <p:ph type="sldNum" sz="quarter" idx="11"/>
          </p:nvPr>
        </p:nvSpPr>
        <p:spPr/>
        <p:txBody>
          <a:bodyPr/>
          <a:lstStyle/>
          <a:p>
            <a:fld id="{E6459DFB-86F3-43FA-8567-2EA6E426AE90}" type="slidenum">
              <a:rPr lang="ja-JP" altLang="en-US" smtClean="0"/>
              <a:pPr/>
              <a:t>16</a:t>
            </a:fld>
            <a:endParaRPr lang="ja-JP" altLang="en-US"/>
          </a:p>
        </p:txBody>
      </p:sp>
      <p:sp>
        <p:nvSpPr>
          <p:cNvPr id="11" name="タイトル 10">
            <a:extLst>
              <a:ext uri="{FF2B5EF4-FFF2-40B4-BE49-F238E27FC236}">
                <a16:creationId xmlns:a16="http://schemas.microsoft.com/office/drawing/2014/main" id="{C6EA6374-E0ED-FDA8-93F4-04E24A93F2F8}"/>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err="1"/>
              <a:t>Tampilan</a:t>
            </a:r>
            <a:r>
              <a:rPr kumimoji="1" lang="en-US" altLang="ja-JP" dirty="0"/>
              <a:t> </a:t>
            </a:r>
            <a:r>
              <a:rPr kumimoji="1" lang="en-US" altLang="ja-JP" dirty="0" err="1"/>
              <a:t>Kategori</a:t>
            </a:r>
            <a:endParaRPr kumimoji="1" lang="ja-JP" altLang="en-US" dirty="0"/>
          </a:p>
        </p:txBody>
      </p:sp>
      <p:pic>
        <p:nvPicPr>
          <p:cNvPr id="8" name="Picture Placeholder 7">
            <a:extLst>
              <a:ext uri="{FF2B5EF4-FFF2-40B4-BE49-F238E27FC236}">
                <a16:creationId xmlns:a16="http://schemas.microsoft.com/office/drawing/2014/main" id="{3BBAB482-F0FD-FB31-E6C9-3FC9E712EEB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3" b="143"/>
          <a:stretch/>
        </p:blipFill>
        <p:spPr>
          <a:xfrm>
            <a:off x="718271" y="2408007"/>
            <a:ext cx="10354742" cy="4890864"/>
          </a:xfrm>
        </p:spPr>
      </p:pic>
    </p:spTree>
    <p:extLst>
      <p:ext uri="{BB962C8B-B14F-4D97-AF65-F5344CB8AC3E}">
        <p14:creationId xmlns:p14="http://schemas.microsoft.com/office/powerpoint/2010/main" val="3262079272"/>
      </p:ext>
    </p:extLst>
  </p:cSld>
  <p:clrMapOvr>
    <a:masterClrMapping/>
  </p:clrMapOvr>
  <p:transition spd="slow" advTm="5639">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0F2F7-1F9E-8E35-7D9B-40B58CB4B4F8}"/>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DC1535-5553-069B-A743-857FC348F852}"/>
              </a:ext>
            </a:extLst>
          </p:cNvPr>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11" name="タイトル 10">
            <a:extLst>
              <a:ext uri="{FF2B5EF4-FFF2-40B4-BE49-F238E27FC236}">
                <a16:creationId xmlns:a16="http://schemas.microsoft.com/office/drawing/2014/main" id="{BE9FFCEB-205A-E51C-BACC-13E00367CDB0}"/>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err="1"/>
              <a:t>Tambah</a:t>
            </a:r>
            <a:r>
              <a:rPr kumimoji="1" lang="en-US" altLang="ja-JP" dirty="0"/>
              <a:t> </a:t>
            </a:r>
            <a:r>
              <a:rPr kumimoji="1" lang="en-US" altLang="ja-JP" dirty="0" err="1"/>
              <a:t>Kategori</a:t>
            </a:r>
            <a:endParaRPr kumimoji="1" lang="ja-JP" altLang="en-US" dirty="0"/>
          </a:p>
        </p:txBody>
      </p:sp>
      <p:pic>
        <p:nvPicPr>
          <p:cNvPr id="8" name="Picture Placeholder 7">
            <a:extLst>
              <a:ext uri="{FF2B5EF4-FFF2-40B4-BE49-F238E27FC236}">
                <a16:creationId xmlns:a16="http://schemas.microsoft.com/office/drawing/2014/main" id="{4AA42458-3A5F-33AB-89B7-47D3F56F304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3" b="143"/>
          <a:stretch/>
        </p:blipFill>
        <p:spPr>
          <a:xfrm>
            <a:off x="718271" y="2408007"/>
            <a:ext cx="10354742" cy="4890864"/>
          </a:xfrm>
        </p:spPr>
      </p:pic>
    </p:spTree>
    <p:extLst>
      <p:ext uri="{BB962C8B-B14F-4D97-AF65-F5344CB8AC3E}">
        <p14:creationId xmlns:p14="http://schemas.microsoft.com/office/powerpoint/2010/main" val="3117933951"/>
      </p:ext>
    </p:extLst>
  </p:cSld>
  <p:clrMapOvr>
    <a:masterClrMapping/>
  </p:clrMapOvr>
  <p:transition spd="slow" advTm="5639">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665D6-F3F5-A394-CE11-AFCB39A459AF}"/>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DFF2C06-F827-26C0-9048-F931E93322AF}"/>
              </a:ext>
            </a:extLst>
          </p:cNvPr>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11" name="タイトル 10">
            <a:extLst>
              <a:ext uri="{FF2B5EF4-FFF2-40B4-BE49-F238E27FC236}">
                <a16:creationId xmlns:a16="http://schemas.microsoft.com/office/drawing/2014/main" id="{2E8D148C-765B-01C6-6A7D-817240925AC4}"/>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a:t>Edit </a:t>
            </a:r>
            <a:r>
              <a:rPr kumimoji="1" lang="en-US" altLang="ja-JP" dirty="0" err="1"/>
              <a:t>Kategori</a:t>
            </a:r>
            <a:endParaRPr kumimoji="1" lang="ja-JP" altLang="en-US" dirty="0"/>
          </a:p>
        </p:txBody>
      </p:sp>
      <p:pic>
        <p:nvPicPr>
          <p:cNvPr id="8" name="Picture Placeholder 7">
            <a:extLst>
              <a:ext uri="{FF2B5EF4-FFF2-40B4-BE49-F238E27FC236}">
                <a16:creationId xmlns:a16="http://schemas.microsoft.com/office/drawing/2014/main" id="{2483F589-A631-7247-AE5F-9732B53B318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43" b="143"/>
          <a:stretch/>
        </p:blipFill>
        <p:spPr>
          <a:xfrm>
            <a:off x="718271" y="2408007"/>
            <a:ext cx="10354742" cy="4890864"/>
          </a:xfrm>
        </p:spPr>
      </p:pic>
    </p:spTree>
    <p:extLst>
      <p:ext uri="{BB962C8B-B14F-4D97-AF65-F5344CB8AC3E}">
        <p14:creationId xmlns:p14="http://schemas.microsoft.com/office/powerpoint/2010/main" val="3594698665"/>
      </p:ext>
    </p:extLst>
  </p:cSld>
  <p:clrMapOvr>
    <a:masterClrMapping/>
  </p:clrMapOvr>
  <p:transition spd="slow" advTm="5639">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DEBB-7B8A-6923-F020-6CBB020DBE17}"/>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FD2AE0-6AD7-2B94-1DE0-467C23E11418}"/>
              </a:ext>
            </a:extLst>
          </p:cNvPr>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11" name="タイトル 10">
            <a:extLst>
              <a:ext uri="{FF2B5EF4-FFF2-40B4-BE49-F238E27FC236}">
                <a16:creationId xmlns:a16="http://schemas.microsoft.com/office/drawing/2014/main" id="{ED0FF65C-8153-4D75-E4C3-0F9AD4157569}"/>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err="1"/>
              <a:t>Tampilan</a:t>
            </a:r>
            <a:r>
              <a:rPr kumimoji="1" lang="en-US" altLang="ja-JP" dirty="0"/>
              <a:t> </a:t>
            </a:r>
            <a:r>
              <a:rPr kumimoji="1" lang="en-US" altLang="ja-JP" dirty="0" err="1"/>
              <a:t>Produk</a:t>
            </a:r>
            <a:endParaRPr kumimoji="1" lang="ja-JP" altLang="en-US" dirty="0"/>
          </a:p>
        </p:txBody>
      </p:sp>
      <p:pic>
        <p:nvPicPr>
          <p:cNvPr id="8" name="Picture Placeholder 7">
            <a:extLst>
              <a:ext uri="{FF2B5EF4-FFF2-40B4-BE49-F238E27FC236}">
                <a16:creationId xmlns:a16="http://schemas.microsoft.com/office/drawing/2014/main" id="{826347F6-D1A4-8022-4FA0-36A2C6E41D6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 r="22"/>
          <a:stretch/>
        </p:blipFill>
        <p:spPr>
          <a:xfrm>
            <a:off x="718271" y="2408007"/>
            <a:ext cx="10354742" cy="4890864"/>
          </a:xfrm>
        </p:spPr>
      </p:pic>
    </p:spTree>
    <p:extLst>
      <p:ext uri="{BB962C8B-B14F-4D97-AF65-F5344CB8AC3E}">
        <p14:creationId xmlns:p14="http://schemas.microsoft.com/office/powerpoint/2010/main" val="2965023351"/>
      </p:ext>
    </p:extLst>
  </p:cSld>
  <p:clrMapOvr>
    <a:masterClrMapping/>
  </p:clrMapOvr>
  <p:transition spd="slow" advTm="5639">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9199B-A738-491A-DB76-C05422CF8F91}"/>
            </a:ext>
          </a:extLst>
        </p:cNvPr>
        <p:cNvGrpSpPr/>
        <p:nvPr/>
      </p:nvGrpSpPr>
      <p:grpSpPr>
        <a:xfrm>
          <a:off x="0" y="0"/>
          <a:ext cx="0" cy="0"/>
          <a:chOff x="0" y="0"/>
          <a:chExt cx="0" cy="0"/>
        </a:xfrm>
      </p:grpSpPr>
      <p:sp>
        <p:nvSpPr>
          <p:cNvPr id="12" name="タイトル 11">
            <a:extLst>
              <a:ext uri="{FF2B5EF4-FFF2-40B4-BE49-F238E27FC236}">
                <a16:creationId xmlns:a16="http://schemas.microsoft.com/office/drawing/2014/main" id="{7D6AA885-47B9-CA0D-4206-ECB52B4E1A18}"/>
              </a:ext>
            </a:extLst>
          </p:cNvPr>
          <p:cNvSpPr>
            <a:spLocks noGrp="1"/>
          </p:cNvSpPr>
          <p:nvPr>
            <p:ph type="title"/>
          </p:nvPr>
        </p:nvSpPr>
        <p:spPr/>
        <p:txBody>
          <a:bodyPr/>
          <a:lstStyle/>
          <a:p>
            <a:r>
              <a:rPr kumimoji="1" lang="en-US" altLang="ja-JP" dirty="0" err="1"/>
              <a:t>Anggota</a:t>
            </a:r>
            <a:r>
              <a:rPr kumimoji="1" lang="en-US" altLang="ja-JP" dirty="0"/>
              <a:t> </a:t>
            </a:r>
            <a:r>
              <a:rPr lang="en-US" altLang="ja-JP" dirty="0" err="1">
                <a:solidFill>
                  <a:schemeClr val="accent1"/>
                </a:solidFill>
                <a:latin typeface="Route 159 Bold" pitchFamily="50" charset="0"/>
              </a:rPr>
              <a:t>Kelompok</a:t>
            </a:r>
            <a:endParaRPr kumimoji="1" lang="ja-JP" altLang="en-US" dirty="0">
              <a:solidFill>
                <a:schemeClr val="accent1"/>
              </a:solidFill>
              <a:latin typeface="Route 159 Bold" pitchFamily="50" charset="0"/>
            </a:endParaRPr>
          </a:p>
        </p:txBody>
      </p:sp>
      <p:sp>
        <p:nvSpPr>
          <p:cNvPr id="18" name="テキスト プレースホルダー 17">
            <a:extLst>
              <a:ext uri="{FF2B5EF4-FFF2-40B4-BE49-F238E27FC236}">
                <a16:creationId xmlns:a16="http://schemas.microsoft.com/office/drawing/2014/main" id="{26887174-269A-ACC2-5150-8BD824C4B686}"/>
              </a:ext>
            </a:extLst>
          </p:cNvPr>
          <p:cNvSpPr>
            <a:spLocks noGrp="1"/>
          </p:cNvSpPr>
          <p:nvPr>
            <p:ph type="body" sz="quarter" idx="21"/>
          </p:nvPr>
        </p:nvSpPr>
        <p:spPr/>
        <p:txBody>
          <a:bodyPr/>
          <a:lstStyle/>
          <a:p>
            <a:r>
              <a:rPr lang="en-US" altLang="ja-JP" dirty="0" err="1"/>
              <a:t>Algany</a:t>
            </a:r>
            <a:r>
              <a:rPr lang="en-US" altLang="ja-JP" dirty="0"/>
              <a:t> </a:t>
            </a:r>
            <a:r>
              <a:rPr lang="en-US" altLang="ja-JP" dirty="0" err="1"/>
              <a:t>Sihombing</a:t>
            </a:r>
            <a:endParaRPr lang="en-US" altLang="ja-JP" dirty="0"/>
          </a:p>
          <a:p>
            <a:endParaRPr kumimoji="1" lang="ja-JP" altLang="en-US" dirty="0"/>
          </a:p>
        </p:txBody>
      </p:sp>
      <p:sp>
        <p:nvSpPr>
          <p:cNvPr id="22" name="テキスト プレースホルダー 21">
            <a:extLst>
              <a:ext uri="{FF2B5EF4-FFF2-40B4-BE49-F238E27FC236}">
                <a16:creationId xmlns:a16="http://schemas.microsoft.com/office/drawing/2014/main" id="{52FEB3CA-CAEB-E336-3F50-7BE30E851B1D}"/>
              </a:ext>
            </a:extLst>
          </p:cNvPr>
          <p:cNvSpPr>
            <a:spLocks noGrp="1"/>
          </p:cNvSpPr>
          <p:nvPr>
            <p:ph type="body" sz="quarter" idx="25"/>
          </p:nvPr>
        </p:nvSpPr>
        <p:spPr/>
        <p:txBody>
          <a:bodyPr/>
          <a:lstStyle/>
          <a:p>
            <a:r>
              <a:rPr lang="en-US" altLang="ja-JP" dirty="0"/>
              <a:t>Johan</a:t>
            </a:r>
            <a:endParaRPr lang="ja-JP" altLang="en-US" dirty="0"/>
          </a:p>
        </p:txBody>
      </p:sp>
      <p:sp>
        <p:nvSpPr>
          <p:cNvPr id="31" name="テキスト プレースホルダー 30">
            <a:extLst>
              <a:ext uri="{FF2B5EF4-FFF2-40B4-BE49-F238E27FC236}">
                <a16:creationId xmlns:a16="http://schemas.microsoft.com/office/drawing/2014/main" id="{7652D15C-CA22-EB16-53C8-7A45282C8936}"/>
              </a:ext>
            </a:extLst>
          </p:cNvPr>
          <p:cNvSpPr>
            <a:spLocks noGrp="1"/>
          </p:cNvSpPr>
          <p:nvPr>
            <p:ph type="body" sz="quarter" idx="27"/>
          </p:nvPr>
        </p:nvSpPr>
        <p:spPr/>
        <p:txBody>
          <a:bodyPr/>
          <a:lstStyle/>
          <a:p>
            <a:r>
              <a:rPr lang="en-US" altLang="ja-JP" dirty="0"/>
              <a:t>Khoerul Akbar</a:t>
            </a:r>
          </a:p>
        </p:txBody>
      </p:sp>
      <p:sp>
        <p:nvSpPr>
          <p:cNvPr id="33" name="テキスト プレースホルダー 32">
            <a:extLst>
              <a:ext uri="{FF2B5EF4-FFF2-40B4-BE49-F238E27FC236}">
                <a16:creationId xmlns:a16="http://schemas.microsoft.com/office/drawing/2014/main" id="{BFD85D28-C2DB-A6B3-5D4E-7A2F066B588E}"/>
              </a:ext>
            </a:extLst>
          </p:cNvPr>
          <p:cNvSpPr>
            <a:spLocks noGrp="1"/>
          </p:cNvSpPr>
          <p:nvPr>
            <p:ph type="body" sz="quarter" idx="29"/>
          </p:nvPr>
        </p:nvSpPr>
        <p:spPr>
          <a:xfrm>
            <a:off x="12935165" y="5953315"/>
            <a:ext cx="4901122" cy="944488"/>
          </a:xfrm>
        </p:spPr>
        <p:txBody>
          <a:bodyPr/>
          <a:lstStyle/>
          <a:p>
            <a:r>
              <a:rPr lang="en-US" altLang="ja-JP" dirty="0"/>
              <a:t>Maulana </a:t>
            </a:r>
            <a:r>
              <a:rPr lang="en-US" altLang="ja-JP" dirty="0" err="1"/>
              <a:t>Hidayatulloh</a:t>
            </a:r>
            <a:r>
              <a:rPr lang="en-US" altLang="ja-JP" dirty="0"/>
              <a:t> </a:t>
            </a:r>
            <a:r>
              <a:rPr lang="en-US" altLang="ja-JP" dirty="0" err="1"/>
              <a:t>Mujanah</a:t>
            </a:r>
            <a:endParaRPr lang="en-US" altLang="ja-JP" dirty="0"/>
          </a:p>
        </p:txBody>
      </p:sp>
      <p:sp>
        <p:nvSpPr>
          <p:cNvPr id="35" name="テキスト プレースホルダー 34">
            <a:extLst>
              <a:ext uri="{FF2B5EF4-FFF2-40B4-BE49-F238E27FC236}">
                <a16:creationId xmlns:a16="http://schemas.microsoft.com/office/drawing/2014/main" id="{A12C1CB1-FA2B-92D4-90F2-E4F4BE33306B}"/>
              </a:ext>
            </a:extLst>
          </p:cNvPr>
          <p:cNvSpPr>
            <a:spLocks noGrp="1"/>
          </p:cNvSpPr>
          <p:nvPr>
            <p:ph type="body" sz="quarter" idx="31"/>
          </p:nvPr>
        </p:nvSpPr>
        <p:spPr/>
        <p:txBody>
          <a:bodyPr/>
          <a:lstStyle/>
          <a:p>
            <a:r>
              <a:rPr lang="en-US" altLang="ja-JP" dirty="0"/>
              <a:t>50421118</a:t>
            </a:r>
            <a:endParaRPr kumimoji="1" lang="ja-JP" altLang="en-US" dirty="0"/>
          </a:p>
        </p:txBody>
      </p:sp>
      <p:sp>
        <p:nvSpPr>
          <p:cNvPr id="36" name="テキスト プレースホルダー 35">
            <a:extLst>
              <a:ext uri="{FF2B5EF4-FFF2-40B4-BE49-F238E27FC236}">
                <a16:creationId xmlns:a16="http://schemas.microsoft.com/office/drawing/2014/main" id="{20651B24-E3B8-2D8C-D28C-3FCBDEEC3610}"/>
              </a:ext>
            </a:extLst>
          </p:cNvPr>
          <p:cNvSpPr>
            <a:spLocks noGrp="1"/>
          </p:cNvSpPr>
          <p:nvPr>
            <p:ph type="body" sz="quarter" idx="32"/>
          </p:nvPr>
        </p:nvSpPr>
        <p:spPr/>
        <p:txBody>
          <a:bodyPr/>
          <a:lstStyle/>
          <a:p>
            <a:r>
              <a:rPr lang="en-US" altLang="ja-JP" dirty="0"/>
              <a:t>50421686</a:t>
            </a:r>
            <a:endParaRPr kumimoji="1" lang="ja-JP" altLang="en-US" dirty="0"/>
          </a:p>
        </p:txBody>
      </p:sp>
      <p:sp>
        <p:nvSpPr>
          <p:cNvPr id="37" name="テキスト プレースホルダー 36">
            <a:extLst>
              <a:ext uri="{FF2B5EF4-FFF2-40B4-BE49-F238E27FC236}">
                <a16:creationId xmlns:a16="http://schemas.microsoft.com/office/drawing/2014/main" id="{D2CD6422-35E7-1DE6-68E4-472C390EC373}"/>
              </a:ext>
            </a:extLst>
          </p:cNvPr>
          <p:cNvSpPr>
            <a:spLocks noGrp="1"/>
          </p:cNvSpPr>
          <p:nvPr>
            <p:ph type="body" sz="quarter" idx="33"/>
          </p:nvPr>
        </p:nvSpPr>
        <p:spPr/>
        <p:txBody>
          <a:bodyPr/>
          <a:lstStyle/>
          <a:p>
            <a:r>
              <a:rPr kumimoji="1" lang="en-US" altLang="ja-JP" dirty="0"/>
              <a:t>51421607</a:t>
            </a:r>
            <a:endParaRPr kumimoji="1" lang="ja-JP" altLang="en-US" dirty="0"/>
          </a:p>
        </p:txBody>
      </p:sp>
      <p:sp>
        <p:nvSpPr>
          <p:cNvPr id="38" name="テキスト プレースホルダー 37">
            <a:extLst>
              <a:ext uri="{FF2B5EF4-FFF2-40B4-BE49-F238E27FC236}">
                <a16:creationId xmlns:a16="http://schemas.microsoft.com/office/drawing/2014/main" id="{1F762113-54F6-96FC-73F7-71346275EDCA}"/>
              </a:ext>
            </a:extLst>
          </p:cNvPr>
          <p:cNvSpPr>
            <a:spLocks noGrp="1"/>
          </p:cNvSpPr>
          <p:nvPr>
            <p:ph type="body" sz="quarter" idx="34"/>
          </p:nvPr>
        </p:nvSpPr>
        <p:spPr/>
        <p:txBody>
          <a:bodyPr/>
          <a:lstStyle/>
          <a:p>
            <a:r>
              <a:rPr kumimoji="1" lang="en-US" altLang="ja-JP" dirty="0"/>
              <a:t>50421797</a:t>
            </a:r>
            <a:endParaRPr kumimoji="1" lang="ja-JP" altLang="en-US" dirty="0"/>
          </a:p>
        </p:txBody>
      </p:sp>
      <p:sp>
        <p:nvSpPr>
          <p:cNvPr id="5" name="スライド番号プレースホルダー 4">
            <a:extLst>
              <a:ext uri="{FF2B5EF4-FFF2-40B4-BE49-F238E27FC236}">
                <a16:creationId xmlns:a16="http://schemas.microsoft.com/office/drawing/2014/main" id="{551D64AD-7F25-1DB5-D079-2956A46A949C}"/>
              </a:ext>
            </a:extLst>
          </p:cNvPr>
          <p:cNvSpPr>
            <a:spLocks noGrp="1"/>
          </p:cNvSpPr>
          <p:nvPr>
            <p:ph type="sldNum" sz="quarter" idx="11"/>
          </p:nvPr>
        </p:nvSpPr>
        <p:spPr/>
        <p:txBody>
          <a:bodyPr/>
          <a:lstStyle/>
          <a:p>
            <a:fld id="{E6459DFB-86F3-43FA-8567-2EA6E426AE90}" type="slidenum">
              <a:rPr lang="ja-JP" altLang="en-US" smtClean="0"/>
              <a:pPr/>
              <a:t>2</a:t>
            </a:fld>
            <a:endParaRPr lang="ja-JP" altLang="en-US"/>
          </a:p>
        </p:txBody>
      </p:sp>
      <p:pic>
        <p:nvPicPr>
          <p:cNvPr id="19" name="Picture Placeholder 18">
            <a:extLst>
              <a:ext uri="{FF2B5EF4-FFF2-40B4-BE49-F238E27FC236}">
                <a16:creationId xmlns:a16="http://schemas.microsoft.com/office/drawing/2014/main" id="{A1FA735A-F735-CB52-C866-EE543640232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353999" y="2700656"/>
            <a:ext cx="3063073" cy="3063073"/>
          </a:xfrm>
        </p:spPr>
      </p:pic>
      <p:pic>
        <p:nvPicPr>
          <p:cNvPr id="10" name="Picture Placeholder 9">
            <a:extLst>
              <a:ext uri="{FF2B5EF4-FFF2-40B4-BE49-F238E27FC236}">
                <a16:creationId xmlns:a16="http://schemas.microsoft.com/office/drawing/2014/main" id="{B9768375-5AD3-CBA0-0FF6-754C296A1886}"/>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7369" t="866" r="36382" b="-866"/>
          <a:stretch/>
        </p:blipFill>
        <p:spPr>
          <a:xfrm>
            <a:off x="5511002" y="2700656"/>
            <a:ext cx="3063073" cy="3063073"/>
          </a:xfrm>
        </p:spPr>
      </p:pic>
      <p:pic>
        <p:nvPicPr>
          <p:cNvPr id="14" name="Picture Placeholder 13">
            <a:extLst>
              <a:ext uri="{FF2B5EF4-FFF2-40B4-BE49-F238E27FC236}">
                <a16:creationId xmlns:a16="http://schemas.microsoft.com/office/drawing/2014/main" id="{CD77304B-F76B-4A65-4EB6-6649762B01BD}"/>
              </a:ext>
            </a:extLst>
          </p:cNvPr>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p:blipFill>
        <p:spPr>
          <a:xfrm>
            <a:off x="9668005" y="2700656"/>
            <a:ext cx="3063073" cy="3063073"/>
          </a:xfrm>
        </p:spPr>
      </p:pic>
      <p:pic>
        <p:nvPicPr>
          <p:cNvPr id="23" name="Picture Placeholder 22">
            <a:extLst>
              <a:ext uri="{FF2B5EF4-FFF2-40B4-BE49-F238E27FC236}">
                <a16:creationId xmlns:a16="http://schemas.microsoft.com/office/drawing/2014/main" id="{D63F6924-6C7A-99B5-0438-EA7600071BD8}"/>
              </a:ext>
            </a:extLst>
          </p:cNvPr>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p:blipFill>
        <p:spPr>
          <a:xfrm>
            <a:off x="13825009" y="2700656"/>
            <a:ext cx="3063074" cy="3063074"/>
          </a:xfrm>
        </p:spPr>
      </p:pic>
      <p:sp>
        <p:nvSpPr>
          <p:cNvPr id="8" name="Text Placeholder 7">
            <a:extLst>
              <a:ext uri="{FF2B5EF4-FFF2-40B4-BE49-F238E27FC236}">
                <a16:creationId xmlns:a16="http://schemas.microsoft.com/office/drawing/2014/main" id="{F7A67C2A-F565-E2F2-8FB3-E9D28FE74AAA}"/>
              </a:ext>
            </a:extLst>
          </p:cNvPr>
          <p:cNvSpPr>
            <a:spLocks noGrp="1"/>
          </p:cNvSpPr>
          <p:nvPr>
            <p:ph type="body" sz="quarter" idx="13"/>
          </p:nvPr>
        </p:nvSpPr>
        <p:spPr/>
        <p:txBody>
          <a:bodyPr>
            <a:normAutofit fontScale="92500" lnSpcReduction="20000"/>
          </a:bodyPr>
          <a:lstStyle/>
          <a:p>
            <a:endParaRPr lang="en-ID" dirty="0"/>
          </a:p>
        </p:txBody>
      </p:sp>
    </p:spTree>
    <p:extLst>
      <p:ext uri="{BB962C8B-B14F-4D97-AF65-F5344CB8AC3E}">
        <p14:creationId xmlns:p14="http://schemas.microsoft.com/office/powerpoint/2010/main" val="1881295531"/>
      </p:ext>
    </p:extLst>
  </p:cSld>
  <p:clrMapOvr>
    <a:masterClrMapping/>
  </p:clrMapOvr>
  <p:transition spd="slow" advTm="12913">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4BB5A-395E-B91A-1246-DC3286F84010}"/>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CB4C9C-CF18-54BB-1C11-B6C00AB5721C}"/>
              </a:ext>
            </a:extLst>
          </p:cNvPr>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11" name="タイトル 10">
            <a:extLst>
              <a:ext uri="{FF2B5EF4-FFF2-40B4-BE49-F238E27FC236}">
                <a16:creationId xmlns:a16="http://schemas.microsoft.com/office/drawing/2014/main" id="{02E4513C-DBB7-9F0B-23CD-26EAB9E12A30}"/>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err="1"/>
              <a:t>Tambah</a:t>
            </a:r>
            <a:r>
              <a:rPr kumimoji="1" lang="en-US" altLang="ja-JP" dirty="0"/>
              <a:t> </a:t>
            </a:r>
            <a:r>
              <a:rPr kumimoji="1" lang="en-US" altLang="ja-JP" dirty="0" err="1"/>
              <a:t>Produk</a:t>
            </a:r>
            <a:endParaRPr kumimoji="1" lang="ja-JP" altLang="en-US" dirty="0"/>
          </a:p>
        </p:txBody>
      </p:sp>
      <p:pic>
        <p:nvPicPr>
          <p:cNvPr id="8" name="Picture Placeholder 7">
            <a:extLst>
              <a:ext uri="{FF2B5EF4-FFF2-40B4-BE49-F238E27FC236}">
                <a16:creationId xmlns:a16="http://schemas.microsoft.com/office/drawing/2014/main" id="{7F7C3CBE-52D2-C95D-B462-5EE24A195A9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2" r="22"/>
          <a:stretch/>
        </p:blipFill>
        <p:spPr>
          <a:xfrm>
            <a:off x="718271" y="2408007"/>
            <a:ext cx="10354742" cy="4890864"/>
          </a:xfrm>
        </p:spPr>
      </p:pic>
    </p:spTree>
    <p:extLst>
      <p:ext uri="{BB962C8B-B14F-4D97-AF65-F5344CB8AC3E}">
        <p14:creationId xmlns:p14="http://schemas.microsoft.com/office/powerpoint/2010/main" val="842770331"/>
      </p:ext>
    </p:extLst>
  </p:cSld>
  <p:clrMapOvr>
    <a:masterClrMapping/>
  </p:clrMapOvr>
  <p:transition spd="slow" advTm="5639">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2D88-86E5-12E1-B90A-18C153F264DC}"/>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F7A53A-3D74-B749-3351-5560731B1E58}"/>
              </a:ext>
            </a:extLst>
          </p:cNvPr>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11" name="タイトル 10">
            <a:extLst>
              <a:ext uri="{FF2B5EF4-FFF2-40B4-BE49-F238E27FC236}">
                <a16:creationId xmlns:a16="http://schemas.microsoft.com/office/drawing/2014/main" id="{F48BE6DE-1E5A-F424-9540-EB7AC7B811D5}"/>
              </a:ext>
            </a:extLst>
          </p:cNvPr>
          <p:cNvSpPr>
            <a:spLocks noGrp="1"/>
          </p:cNvSpPr>
          <p:nvPr>
            <p:ph type="title"/>
          </p:nvPr>
        </p:nvSpPr>
        <p:spPr/>
        <p:txBody>
          <a:bodyPr/>
          <a:lstStyle/>
          <a:p>
            <a:r>
              <a:rPr kumimoji="1" lang="en-US" altLang="ja-JP" dirty="0"/>
              <a:t>Halaman  </a:t>
            </a:r>
            <a:br>
              <a:rPr kumimoji="1" lang="en-US" altLang="ja-JP" dirty="0"/>
            </a:br>
            <a:r>
              <a:rPr kumimoji="1" lang="en-US" altLang="ja-JP" dirty="0"/>
              <a:t>Edit </a:t>
            </a:r>
            <a:r>
              <a:rPr kumimoji="1" lang="en-US" altLang="ja-JP" dirty="0" err="1"/>
              <a:t>Produk</a:t>
            </a:r>
            <a:endParaRPr kumimoji="1" lang="ja-JP" altLang="en-US" dirty="0"/>
          </a:p>
        </p:txBody>
      </p:sp>
      <p:pic>
        <p:nvPicPr>
          <p:cNvPr id="8" name="Picture Placeholder 7">
            <a:extLst>
              <a:ext uri="{FF2B5EF4-FFF2-40B4-BE49-F238E27FC236}">
                <a16:creationId xmlns:a16="http://schemas.microsoft.com/office/drawing/2014/main" id="{4086C503-2456-C50D-D803-41E740D08C4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33" r="133"/>
          <a:stretch/>
        </p:blipFill>
        <p:spPr>
          <a:xfrm>
            <a:off x="718271" y="2408007"/>
            <a:ext cx="10354742" cy="4890864"/>
          </a:xfrm>
        </p:spPr>
      </p:pic>
    </p:spTree>
    <p:extLst>
      <p:ext uri="{BB962C8B-B14F-4D97-AF65-F5344CB8AC3E}">
        <p14:creationId xmlns:p14="http://schemas.microsoft.com/office/powerpoint/2010/main" val="60750572"/>
      </p:ext>
    </p:extLst>
  </p:cSld>
  <p:clrMapOvr>
    <a:masterClrMapping/>
  </p:clrMapOvr>
  <p:transition spd="slow" advTm="5639">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C335-C5C9-773C-5E9A-F7E35902C42E}"/>
              </a:ext>
            </a:extLst>
          </p:cNvPr>
          <p:cNvSpPr>
            <a:spLocks noGrp="1"/>
          </p:cNvSpPr>
          <p:nvPr>
            <p:ph type="title"/>
          </p:nvPr>
        </p:nvSpPr>
        <p:spPr/>
        <p:txBody>
          <a:bodyPr/>
          <a:lstStyle/>
          <a:p>
            <a:r>
              <a:rPr lang="en-US" dirty="0"/>
              <a:t>Kesimpulan dan Saran</a:t>
            </a:r>
            <a:endParaRPr lang="en-ID" dirty="0"/>
          </a:p>
        </p:txBody>
      </p:sp>
      <p:sp>
        <p:nvSpPr>
          <p:cNvPr id="4" name="Slide Number Placeholder 3">
            <a:extLst>
              <a:ext uri="{FF2B5EF4-FFF2-40B4-BE49-F238E27FC236}">
                <a16:creationId xmlns:a16="http://schemas.microsoft.com/office/drawing/2014/main" id="{E93BB3DA-C3C1-E73B-5FE8-A458C35CB1F6}"/>
              </a:ext>
            </a:extLst>
          </p:cNvPr>
          <p:cNvSpPr>
            <a:spLocks noGrp="1"/>
          </p:cNvSpPr>
          <p:nvPr>
            <p:ph type="sldNum" sz="quarter" idx="11"/>
          </p:nvPr>
        </p:nvSpPr>
        <p:spPr/>
        <p:txBody>
          <a:bodyPr/>
          <a:lstStyle/>
          <a:p>
            <a:pPr marL="0" marR="0" lvl="0" indent="0" algn="ctr" defTabSz="1632753" rtl="0" eaLnBrk="1" fontAlgn="auto" latinLnBrk="0" hangingPunct="1">
              <a:lnSpc>
                <a:spcPct val="100000"/>
              </a:lnSpc>
              <a:spcBef>
                <a:spcPts val="0"/>
              </a:spcBef>
              <a:spcAft>
                <a:spcPts val="0"/>
              </a:spcAft>
              <a:buClrTx/>
              <a:buSzTx/>
              <a:buFontTx/>
              <a:buNone/>
              <a:tabLst/>
              <a:defRPr/>
            </a:pPr>
            <a:fld id="{E6459DFB-86F3-43FA-8567-2EA6E426AE90}" type="slidenum">
              <a:rPr kumimoji="1" lang="ja-JP" altLang="en-US" sz="2800" b="0" i="0" u="none" strike="noStrike" kern="1200" cap="none" spc="0" normalizeH="0" baseline="0" noProof="0" smtClean="0">
                <a:ln>
                  <a:noFill/>
                </a:ln>
                <a:solidFill>
                  <a:prstClr val="white"/>
                </a:solidFill>
                <a:effectLst/>
                <a:uLnTx/>
                <a:uFillTx/>
                <a:latin typeface="Open Sans"/>
                <a:cs typeface="+mn-cs"/>
              </a:rPr>
              <a:pPr marL="0" marR="0" lvl="0" indent="0" algn="ctr" defTabSz="1632753" rtl="0" eaLnBrk="1" fontAlgn="auto" latinLnBrk="0" hangingPunct="1">
                <a:lnSpc>
                  <a:spcPct val="100000"/>
                </a:lnSpc>
                <a:spcBef>
                  <a:spcPts val="0"/>
                </a:spcBef>
                <a:spcAft>
                  <a:spcPts val="0"/>
                </a:spcAft>
                <a:buClrTx/>
                <a:buSzTx/>
                <a:buFontTx/>
                <a:buNone/>
                <a:tabLst/>
                <a:defRPr/>
              </a:pPr>
              <a:t>22</a:t>
            </a:fld>
            <a:endParaRPr kumimoji="1" lang="ja-JP" altLang="en-US" sz="2800" b="0" i="0" u="none" strike="noStrike" kern="1200" cap="none" spc="0" normalizeH="0" baseline="0" noProof="0">
              <a:ln>
                <a:noFill/>
              </a:ln>
              <a:solidFill>
                <a:prstClr val="white"/>
              </a:solidFill>
              <a:effectLst/>
              <a:uLnTx/>
              <a:uFillTx/>
              <a:latin typeface="Open Sans"/>
              <a:cs typeface="+mn-cs"/>
            </a:endParaRPr>
          </a:p>
        </p:txBody>
      </p:sp>
      <p:sp>
        <p:nvSpPr>
          <p:cNvPr id="5" name="Text Placeholder 4">
            <a:extLst>
              <a:ext uri="{FF2B5EF4-FFF2-40B4-BE49-F238E27FC236}">
                <a16:creationId xmlns:a16="http://schemas.microsoft.com/office/drawing/2014/main" id="{6B39A993-3CC8-1BA5-5C94-8275932E48D7}"/>
              </a:ext>
            </a:extLst>
          </p:cNvPr>
          <p:cNvSpPr>
            <a:spLocks noGrp="1"/>
          </p:cNvSpPr>
          <p:nvPr>
            <p:ph type="body" sz="quarter" idx="13"/>
          </p:nvPr>
        </p:nvSpPr>
        <p:spPr/>
        <p:txBody>
          <a:bodyPr>
            <a:normAutofit fontScale="92500" lnSpcReduction="20000"/>
          </a:bodyPr>
          <a:lstStyle/>
          <a:p>
            <a:endParaRPr lang="en-ID"/>
          </a:p>
        </p:txBody>
      </p:sp>
      <p:sp>
        <p:nvSpPr>
          <p:cNvPr id="6" name="Text Placeholder 5">
            <a:extLst>
              <a:ext uri="{FF2B5EF4-FFF2-40B4-BE49-F238E27FC236}">
                <a16:creationId xmlns:a16="http://schemas.microsoft.com/office/drawing/2014/main" id="{167BB7DA-8566-9B00-2904-6EE5C7E1EF6D}"/>
              </a:ext>
            </a:extLst>
          </p:cNvPr>
          <p:cNvSpPr>
            <a:spLocks noGrp="1"/>
          </p:cNvSpPr>
          <p:nvPr>
            <p:ph type="body" sz="quarter" idx="15"/>
          </p:nvPr>
        </p:nvSpPr>
        <p:spPr/>
        <p:txBody>
          <a:bodyPr/>
          <a:lstStyle/>
          <a:p>
            <a:r>
              <a:rPr lang="en-US" dirty="0"/>
              <a:t>Kesimpulan</a:t>
            </a:r>
            <a:endParaRPr lang="en-ID" dirty="0"/>
          </a:p>
        </p:txBody>
      </p:sp>
      <p:sp>
        <p:nvSpPr>
          <p:cNvPr id="7" name="Text Placeholder 6">
            <a:extLst>
              <a:ext uri="{FF2B5EF4-FFF2-40B4-BE49-F238E27FC236}">
                <a16:creationId xmlns:a16="http://schemas.microsoft.com/office/drawing/2014/main" id="{00E0A1C8-067F-5E55-08BD-D7E0E008372D}"/>
              </a:ext>
            </a:extLst>
          </p:cNvPr>
          <p:cNvSpPr>
            <a:spLocks noGrp="1"/>
          </p:cNvSpPr>
          <p:nvPr>
            <p:ph type="body" sz="quarter" idx="14"/>
          </p:nvPr>
        </p:nvSpPr>
        <p:spPr>
          <a:xfrm>
            <a:off x="1394564" y="4537925"/>
            <a:ext cx="8092336" cy="4726742"/>
          </a:xfrm>
        </p:spPr>
        <p:txBody>
          <a:bodyPr>
            <a:normAutofit fontScale="92500"/>
          </a:bodyPr>
          <a:lstStyle/>
          <a:p>
            <a:pPr algn="just"/>
            <a:r>
              <a:rPr lang="id-ID" sz="2400" spc="10" dirty="0">
                <a:effectLst/>
                <a:latin typeface="Times New Roman" panose="02020603050405020304" pitchFamily="18" charset="0"/>
                <a:ea typeface="Times New Roman" panose="02020603050405020304" pitchFamily="18" charset="0"/>
              </a:rPr>
              <a:t>Dengan adanya praktikum ini, mahasiswa dapat memahami proses pengembangan aplikasi toko swalayan menggunakan framework Java Spring Boot, mulai dari desain antarmuka pengguna hingga implementasi fungsi backend. Aplikasi ini memfasilitasi pengguna dalam berbelanja dengan antarmuka yang ramah dan sederhana. Fitur utama aplikasi mencakup penambahan produk ke keranjang dan pengelolaan barang jual, yang mendukung kebutuhan operasional toko swalayan modern. Praktikum ini memberikan pengalaman berharga dalam menerapkan konsep pemrograman berorientasi objek dan pemanfaatan framework dalam membangun aplikasi yang fungsional dan interaktif.</a:t>
            </a:r>
            <a:endParaRPr lang="en-ID" sz="2400" dirty="0">
              <a:effectLst/>
              <a:latin typeface="Times New Roman" panose="02020603050405020304" pitchFamily="18" charset="0"/>
              <a:ea typeface="Times New Roman" panose="02020603050405020304" pitchFamily="18" charset="0"/>
            </a:endParaRPr>
          </a:p>
        </p:txBody>
      </p:sp>
      <p:sp>
        <p:nvSpPr>
          <p:cNvPr id="8" name="Text Placeholder 7">
            <a:extLst>
              <a:ext uri="{FF2B5EF4-FFF2-40B4-BE49-F238E27FC236}">
                <a16:creationId xmlns:a16="http://schemas.microsoft.com/office/drawing/2014/main" id="{DC7DB228-CDAF-646C-0F03-8153B72FC583}"/>
              </a:ext>
            </a:extLst>
          </p:cNvPr>
          <p:cNvSpPr>
            <a:spLocks noGrp="1"/>
          </p:cNvSpPr>
          <p:nvPr>
            <p:ph type="body" sz="quarter" idx="16"/>
          </p:nvPr>
        </p:nvSpPr>
        <p:spPr/>
        <p:txBody>
          <a:bodyPr/>
          <a:lstStyle/>
          <a:p>
            <a:r>
              <a:rPr lang="en-US" dirty="0"/>
              <a:t>Saran</a:t>
            </a:r>
            <a:endParaRPr lang="en-ID" dirty="0"/>
          </a:p>
        </p:txBody>
      </p:sp>
      <p:sp>
        <p:nvSpPr>
          <p:cNvPr id="9" name="Text Placeholder 8">
            <a:extLst>
              <a:ext uri="{FF2B5EF4-FFF2-40B4-BE49-F238E27FC236}">
                <a16:creationId xmlns:a16="http://schemas.microsoft.com/office/drawing/2014/main" id="{B23DF69F-7FA7-2BD0-74C5-1728780BB11F}"/>
              </a:ext>
            </a:extLst>
          </p:cNvPr>
          <p:cNvSpPr>
            <a:spLocks noGrp="1"/>
          </p:cNvSpPr>
          <p:nvPr>
            <p:ph type="body" sz="quarter" idx="17"/>
          </p:nvPr>
        </p:nvSpPr>
        <p:spPr>
          <a:xfrm>
            <a:off x="9897542" y="4537925"/>
            <a:ext cx="7598592" cy="4726742"/>
          </a:xfrm>
        </p:spPr>
        <p:txBody>
          <a:bodyPr>
            <a:normAutofit/>
          </a:bodyPr>
          <a:lstStyle/>
          <a:p>
            <a:pPr algn="just"/>
            <a:r>
              <a:rPr lang="id-ID" sz="2400" dirty="0">
                <a:effectLst/>
                <a:latin typeface="Times New Roman" panose="02020603050405020304" pitchFamily="18" charset="0"/>
                <a:ea typeface="Times New Roman" panose="02020603050405020304" pitchFamily="18" charset="0"/>
              </a:rPr>
              <a:t>Lebih teliti pada saat memeriksa kesesuaian antara data masukan pengguna dan validasi sistem untuk menghindari kesalahan proses. Selain itu, penting untuk memastikan semua dependensi telah terinstal dengan benar sebelum memulai aplikasi, serta selalu melakukan testing menyeluruh setelah melakukan perubahan pada kode atau fitur aplikasi.</a:t>
            </a:r>
            <a:endParaRPr lang="en-ID" sz="2400" dirty="0">
              <a:effectLst/>
              <a:latin typeface="Times New Roman" panose="02020603050405020304" pitchFamily="18" charset="0"/>
              <a:ea typeface="Times New Roman" panose="02020603050405020304" pitchFamily="18" charset="0"/>
            </a:endParaRPr>
          </a:p>
          <a:p>
            <a:pPr algn="just"/>
            <a:endParaRPr lang="en-ID" sz="2800" dirty="0"/>
          </a:p>
        </p:txBody>
      </p:sp>
    </p:spTree>
    <p:extLst>
      <p:ext uri="{BB962C8B-B14F-4D97-AF65-F5344CB8AC3E}">
        <p14:creationId xmlns:p14="http://schemas.microsoft.com/office/powerpoint/2010/main" val="23324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err="1"/>
              <a:t>Terima</a:t>
            </a:r>
            <a:r>
              <a:rPr kumimoji="1" lang="en-US" altLang="ja-JP" dirty="0"/>
              <a:t> Kasih!</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en-US" altLang="ja-JP" dirty="0"/>
              <a:t>Ada </a:t>
            </a:r>
            <a:r>
              <a:rPr kumimoji="1" lang="en-US" altLang="ja-JP" dirty="0" err="1"/>
              <a:t>Pertanyaan</a:t>
            </a:r>
            <a:r>
              <a:rPr kumimoji="1" lang="en-US" altLang="ja-JP" dirty="0"/>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205D2B0-A663-428A-77C3-5C587E42795A}"/>
              </a:ext>
            </a:extLst>
          </p:cNvPr>
          <p:cNvSpPr>
            <a:spLocks noGrp="1"/>
          </p:cNvSpPr>
          <p:nvPr>
            <p:ph type="pic" sz="quarter" idx="10"/>
          </p:nvPr>
        </p:nvSpPr>
        <p:spPr/>
      </p:sp>
      <p:sp>
        <p:nvSpPr>
          <p:cNvPr id="11" name="Text Placeholder 10">
            <a:extLst>
              <a:ext uri="{FF2B5EF4-FFF2-40B4-BE49-F238E27FC236}">
                <a16:creationId xmlns:a16="http://schemas.microsoft.com/office/drawing/2014/main" id="{F0B03AE9-B3B6-7DA3-2C6B-236BE0F3BF26}"/>
              </a:ext>
            </a:extLst>
          </p:cNvPr>
          <p:cNvSpPr>
            <a:spLocks noGrp="1"/>
          </p:cNvSpPr>
          <p:nvPr>
            <p:ph type="body" sz="quarter" idx="11"/>
          </p:nvPr>
        </p:nvSpPr>
        <p:spPr/>
        <p:txBody>
          <a:bodyPr/>
          <a:lstStyle/>
          <a:p>
            <a:endParaRPr lang="en-ID"/>
          </a:p>
        </p:txBody>
      </p:sp>
      <p:sp>
        <p:nvSpPr>
          <p:cNvPr id="13" name="Text Placeholder 12">
            <a:extLst>
              <a:ext uri="{FF2B5EF4-FFF2-40B4-BE49-F238E27FC236}">
                <a16:creationId xmlns:a16="http://schemas.microsoft.com/office/drawing/2014/main" id="{30862773-6887-6AC3-1642-75C7D740374A}"/>
              </a:ext>
            </a:extLst>
          </p:cNvPr>
          <p:cNvSpPr>
            <a:spLocks noGrp="1"/>
          </p:cNvSpPr>
          <p:nvPr>
            <p:ph type="body" sz="quarter" idx="12"/>
          </p:nvPr>
        </p:nvSpPr>
        <p:spPr/>
        <p:txBody>
          <a:bodyPr/>
          <a:lstStyle/>
          <a:p>
            <a:endParaRPr lang="en-ID"/>
          </a:p>
        </p:txBody>
      </p:sp>
      <p:sp>
        <p:nvSpPr>
          <p:cNvPr id="14" name="Text Placeholder 13">
            <a:extLst>
              <a:ext uri="{FF2B5EF4-FFF2-40B4-BE49-F238E27FC236}">
                <a16:creationId xmlns:a16="http://schemas.microsoft.com/office/drawing/2014/main" id="{7C6CB7E5-0AEF-F5D9-8733-0792CC018AB5}"/>
              </a:ext>
            </a:extLst>
          </p:cNvPr>
          <p:cNvSpPr>
            <a:spLocks noGrp="1"/>
          </p:cNvSpPr>
          <p:nvPr>
            <p:ph type="body" sz="quarter" idx="13"/>
          </p:nvPr>
        </p:nvSpPr>
        <p:spPr/>
        <p:txBody>
          <a:bodyPr/>
          <a:lstStyle/>
          <a:p>
            <a:endParaRPr lang="en-ID"/>
          </a:p>
        </p:txBody>
      </p:sp>
      <p:sp>
        <p:nvSpPr>
          <p:cNvPr id="15" name="Text Placeholder 14">
            <a:extLst>
              <a:ext uri="{FF2B5EF4-FFF2-40B4-BE49-F238E27FC236}">
                <a16:creationId xmlns:a16="http://schemas.microsoft.com/office/drawing/2014/main" id="{C73E260C-F263-971E-A6A4-16D96064552C}"/>
              </a:ext>
            </a:extLst>
          </p:cNvPr>
          <p:cNvSpPr>
            <a:spLocks noGrp="1"/>
          </p:cNvSpPr>
          <p:nvPr>
            <p:ph type="body" sz="quarter" idx="14"/>
          </p:nvPr>
        </p:nvSpPr>
        <p:spPr/>
        <p:txBody>
          <a:bodyPr/>
          <a:lstStyle/>
          <a:p>
            <a:endParaRPr lang="en-ID"/>
          </a:p>
        </p:txBody>
      </p:sp>
      <p:pic>
        <p:nvPicPr>
          <p:cNvPr id="12" name="図プレースホルダー 1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p:blipFill>
        <p:spPr/>
      </p:pic>
      <p:sp>
        <p:nvSpPr>
          <p:cNvPr id="8" name="テキスト プレースホルダー 7"/>
          <p:cNvSpPr>
            <a:spLocks noGrp="1"/>
          </p:cNvSpPr>
          <p:nvPr>
            <p:ph type="body" sz="quarter" idx="17"/>
          </p:nvPr>
        </p:nvSpPr>
        <p:spPr>
          <a:xfrm>
            <a:off x="865661" y="6439644"/>
            <a:ext cx="6336704" cy="1512168"/>
          </a:xfrm>
        </p:spPr>
        <p:txBody>
          <a:bodyPr>
            <a:noAutofit/>
          </a:bodyPr>
          <a:lstStyle/>
          <a:p>
            <a:r>
              <a:rPr lang="en-US" altLang="ja-JP" sz="6600" dirty="0" err="1"/>
              <a:t>Penjelasan</a:t>
            </a:r>
            <a:endParaRPr lang="ja-JP" altLang="en-US" sz="6600" dirty="0"/>
          </a:p>
        </p:txBody>
      </p:sp>
      <p:sp>
        <p:nvSpPr>
          <p:cNvPr id="18" name="Text Placeholder 17">
            <a:extLst>
              <a:ext uri="{FF2B5EF4-FFF2-40B4-BE49-F238E27FC236}">
                <a16:creationId xmlns:a16="http://schemas.microsoft.com/office/drawing/2014/main" id="{175F2F4A-F0EA-0FC2-3187-37EB95B8AFAF}"/>
              </a:ext>
            </a:extLst>
          </p:cNvPr>
          <p:cNvSpPr>
            <a:spLocks noGrp="1"/>
          </p:cNvSpPr>
          <p:nvPr>
            <p:ph type="body" sz="quarter" idx="18"/>
          </p:nvPr>
        </p:nvSpPr>
        <p:spPr/>
        <p:txBody>
          <a:bodyPr/>
          <a:lstStyle/>
          <a:p>
            <a:endParaRPr lang="en-ID"/>
          </a:p>
        </p:txBody>
      </p:sp>
      <p:sp>
        <p:nvSpPr>
          <p:cNvPr id="20" name="Text Placeholder 19">
            <a:extLst>
              <a:ext uri="{FF2B5EF4-FFF2-40B4-BE49-F238E27FC236}">
                <a16:creationId xmlns:a16="http://schemas.microsoft.com/office/drawing/2014/main" id="{1FAE12B9-B752-FB63-C0B2-E1F51BC9EC2C}"/>
              </a:ext>
            </a:extLst>
          </p:cNvPr>
          <p:cNvSpPr>
            <a:spLocks noGrp="1"/>
          </p:cNvSpPr>
          <p:nvPr>
            <p:ph type="body" sz="quarter" idx="19"/>
          </p:nvPr>
        </p:nvSpPr>
        <p:spPr/>
        <p:txBody>
          <a:bodyPr>
            <a:normAutofit lnSpcReduction="10000"/>
          </a:bodyPr>
          <a:lstStyle/>
          <a:p>
            <a:endParaRPr lang="en-ID"/>
          </a:p>
        </p:txBody>
      </p:sp>
    </p:spTree>
    <p:extLst>
      <p:ext uri="{BB962C8B-B14F-4D97-AF65-F5344CB8AC3E}">
        <p14:creationId xmlns:p14="http://schemas.microsoft.com/office/powerpoint/2010/main" val="2061344299"/>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en-US" altLang="ja-JP" dirty="0" err="1">
                <a:solidFill>
                  <a:schemeClr val="accent1"/>
                </a:solidFill>
                <a:latin typeface="Route 159 Bold" pitchFamily="50" charset="0"/>
              </a:rPr>
              <a:t>Penjelasan</a:t>
            </a:r>
            <a:endParaRPr kumimoji="1" lang="ja-JP" altLang="en-US" dirty="0">
              <a:solidFill>
                <a:schemeClr val="accent1"/>
              </a:solidFill>
              <a:latin typeface="Route 159 Bold" pitchFamily="50" charset="0"/>
            </a:endParaRPr>
          </a:p>
        </p:txBody>
      </p:sp>
      <p:sp>
        <p:nvSpPr>
          <p:cNvPr id="15" name="テキスト プレースホルダー 14"/>
          <p:cNvSpPr>
            <a:spLocks noGrp="1"/>
          </p:cNvSpPr>
          <p:nvPr>
            <p:ph type="body" sz="quarter" idx="15"/>
          </p:nvPr>
        </p:nvSpPr>
        <p:spPr/>
        <p:txBody>
          <a:bodyPr/>
          <a:lstStyle/>
          <a:p>
            <a:r>
              <a:rPr lang="en-US" altLang="ja-JP" dirty="0"/>
              <a:t>NetBeans</a:t>
            </a:r>
            <a:endParaRPr kumimoji="1" lang="ja-JP" altLang="en-US" dirty="0"/>
          </a:p>
        </p:txBody>
      </p:sp>
      <p:sp>
        <p:nvSpPr>
          <p:cNvPr id="14" name="テキスト プレースホルダー 13"/>
          <p:cNvSpPr>
            <a:spLocks noGrp="1"/>
          </p:cNvSpPr>
          <p:nvPr>
            <p:ph type="body" sz="quarter" idx="14"/>
          </p:nvPr>
        </p:nvSpPr>
        <p:spPr/>
        <p:txBody>
          <a:bodyPr>
            <a:normAutofit/>
          </a:bodyPr>
          <a:lstStyle/>
          <a:p>
            <a:r>
              <a:rPr lang="en-US" altLang="ja-JP" b="1" dirty="0">
                <a:solidFill>
                  <a:srgbClr val="00ACE2"/>
                </a:solidFill>
              </a:rPr>
              <a:t>NetBeans</a:t>
            </a:r>
            <a:r>
              <a:rPr lang="en-US" altLang="ja-JP" dirty="0"/>
              <a:t> </a:t>
            </a:r>
            <a:r>
              <a:rPr lang="en-US" altLang="ja-JP" dirty="0" err="1"/>
              <a:t>adalah</a:t>
            </a:r>
            <a:r>
              <a:rPr lang="en-US" altLang="ja-JP" dirty="0"/>
              <a:t> Integrated Development Environment (IDE) yang </a:t>
            </a:r>
            <a:r>
              <a:rPr lang="en-US" altLang="ja-JP" dirty="0" err="1"/>
              <a:t>ditulis</a:t>
            </a:r>
            <a:r>
              <a:rPr lang="en-US" altLang="ja-JP" dirty="0"/>
              <a:t> </a:t>
            </a:r>
            <a:r>
              <a:rPr lang="en-US" altLang="ja-JP" dirty="0" err="1"/>
              <a:t>dalam</a:t>
            </a:r>
            <a:r>
              <a:rPr lang="en-US" altLang="ja-JP" dirty="0"/>
              <a:t> </a:t>
            </a:r>
            <a:r>
              <a:rPr lang="en-US" altLang="ja-JP" dirty="0" err="1"/>
              <a:t>bahasa</a:t>
            </a:r>
            <a:r>
              <a:rPr lang="en-US" altLang="ja-JP" dirty="0"/>
              <a:t> </a:t>
            </a:r>
            <a:r>
              <a:rPr lang="en-US" altLang="ja-JP" dirty="0" err="1"/>
              <a:t>pemrograman</a:t>
            </a:r>
            <a:r>
              <a:rPr lang="en-US" altLang="ja-JP" dirty="0"/>
              <a:t> Java dan </a:t>
            </a:r>
            <a:r>
              <a:rPr lang="en-US" altLang="ja-JP" dirty="0" err="1"/>
              <a:t>dirancang</a:t>
            </a:r>
            <a:r>
              <a:rPr lang="en-US" altLang="ja-JP" dirty="0"/>
              <a:t> </a:t>
            </a:r>
            <a:r>
              <a:rPr lang="en-US" altLang="ja-JP" dirty="0" err="1"/>
              <a:t>untuk</a:t>
            </a:r>
            <a:r>
              <a:rPr lang="en-US" altLang="ja-JP" dirty="0"/>
              <a:t> </a:t>
            </a:r>
            <a:r>
              <a:rPr lang="en-US" altLang="ja-JP" dirty="0" err="1"/>
              <a:t>mendukung</a:t>
            </a:r>
            <a:r>
              <a:rPr lang="en-US" altLang="ja-JP" dirty="0"/>
              <a:t> </a:t>
            </a:r>
            <a:r>
              <a:rPr lang="en-US" altLang="ja-JP" dirty="0" err="1"/>
              <a:t>pengembangan</a:t>
            </a:r>
            <a:r>
              <a:rPr lang="en-US" altLang="ja-JP" dirty="0"/>
              <a:t> </a:t>
            </a:r>
            <a:r>
              <a:rPr lang="en-US" altLang="ja-JP" dirty="0" err="1"/>
              <a:t>aplikasi</a:t>
            </a:r>
            <a:r>
              <a:rPr lang="en-US" altLang="ja-JP" dirty="0"/>
              <a:t> </a:t>
            </a:r>
            <a:r>
              <a:rPr lang="en-US" altLang="ja-JP" dirty="0" err="1"/>
              <a:t>perangkat</a:t>
            </a:r>
            <a:r>
              <a:rPr lang="en-US" altLang="ja-JP" dirty="0"/>
              <a:t> </a:t>
            </a:r>
            <a:r>
              <a:rPr lang="en-US" altLang="ja-JP" dirty="0" err="1"/>
              <a:t>lunak</a:t>
            </a:r>
            <a:r>
              <a:rPr lang="en-US" altLang="ja-JP" dirty="0"/>
              <a:t>. </a:t>
            </a:r>
            <a:endParaRPr kumimoji="1" lang="ja-JP" altLang="en-US" dirty="0"/>
          </a:p>
        </p:txBody>
      </p:sp>
      <p:sp>
        <p:nvSpPr>
          <p:cNvPr id="16" name="テキスト プレースホルダー 15"/>
          <p:cNvSpPr>
            <a:spLocks noGrp="1"/>
          </p:cNvSpPr>
          <p:nvPr>
            <p:ph type="body" sz="quarter" idx="16"/>
          </p:nvPr>
        </p:nvSpPr>
        <p:spPr/>
        <p:txBody>
          <a:bodyPr/>
          <a:lstStyle/>
          <a:p>
            <a:r>
              <a:rPr kumimoji="1" lang="en-US" altLang="ja-JP" dirty="0"/>
              <a:t>Spring</a:t>
            </a:r>
            <a:endParaRPr kumimoji="1" lang="ja-JP" altLang="en-US" dirty="0"/>
          </a:p>
        </p:txBody>
      </p:sp>
      <p:sp>
        <p:nvSpPr>
          <p:cNvPr id="17" name="テキスト プレースホルダー 16"/>
          <p:cNvSpPr>
            <a:spLocks noGrp="1"/>
          </p:cNvSpPr>
          <p:nvPr>
            <p:ph type="body" sz="quarter" idx="17"/>
          </p:nvPr>
        </p:nvSpPr>
        <p:spPr/>
        <p:txBody>
          <a:bodyPr/>
          <a:lstStyle/>
          <a:p>
            <a:r>
              <a:rPr lang="en-US" altLang="ja-JP" b="1" dirty="0">
                <a:solidFill>
                  <a:srgbClr val="87C32F"/>
                </a:solidFill>
              </a:rPr>
              <a:t>Spring</a:t>
            </a:r>
            <a:r>
              <a:rPr lang="en-US" altLang="ja-JP" dirty="0"/>
              <a:t> </a:t>
            </a:r>
            <a:r>
              <a:rPr lang="en-US" altLang="ja-JP" dirty="0" err="1"/>
              <a:t>adalah</a:t>
            </a:r>
            <a:r>
              <a:rPr lang="en-US" altLang="ja-JP" dirty="0"/>
              <a:t> </a:t>
            </a:r>
            <a:r>
              <a:rPr lang="en-US" altLang="ja-JP" dirty="0" err="1"/>
              <a:t>kerangka</a:t>
            </a:r>
            <a:r>
              <a:rPr lang="en-US" altLang="ja-JP" dirty="0"/>
              <a:t> </a:t>
            </a:r>
            <a:r>
              <a:rPr lang="en-US" altLang="ja-JP" dirty="0" err="1"/>
              <a:t>kerja</a:t>
            </a:r>
            <a:r>
              <a:rPr lang="en-US" altLang="ja-JP" dirty="0"/>
              <a:t> (framework) open-source yang </a:t>
            </a:r>
            <a:r>
              <a:rPr lang="en-US" altLang="ja-JP" dirty="0" err="1"/>
              <a:t>dirancang</a:t>
            </a:r>
            <a:r>
              <a:rPr lang="en-US" altLang="ja-JP" dirty="0"/>
              <a:t> </a:t>
            </a:r>
            <a:r>
              <a:rPr lang="en-US" altLang="ja-JP" dirty="0" err="1"/>
              <a:t>untuk</a:t>
            </a:r>
            <a:r>
              <a:rPr lang="en-US" altLang="ja-JP" dirty="0"/>
              <a:t> </a:t>
            </a:r>
            <a:r>
              <a:rPr lang="en-US" altLang="ja-JP" dirty="0" err="1"/>
              <a:t>mempermudah</a:t>
            </a:r>
            <a:r>
              <a:rPr lang="en-US" altLang="ja-JP" dirty="0"/>
              <a:t> </a:t>
            </a:r>
            <a:r>
              <a:rPr lang="en-US" altLang="ja-JP" dirty="0" err="1"/>
              <a:t>pengembangan</a:t>
            </a:r>
            <a:r>
              <a:rPr lang="en-US" altLang="ja-JP" dirty="0"/>
              <a:t> </a:t>
            </a:r>
            <a:r>
              <a:rPr lang="en-US" altLang="ja-JP" dirty="0" err="1"/>
              <a:t>aplikasi</a:t>
            </a:r>
            <a:r>
              <a:rPr lang="en-US" altLang="ja-JP" dirty="0"/>
              <a:t> </a:t>
            </a:r>
            <a:r>
              <a:rPr lang="en-US" altLang="ja-JP" dirty="0" err="1"/>
              <a:t>berbasis</a:t>
            </a:r>
            <a:r>
              <a:rPr lang="en-US" altLang="ja-JP" dirty="0"/>
              <a:t> Java.</a:t>
            </a:r>
            <a:endParaRPr kumimoji="1" lang="ja-JP" altLang="en-US" dirty="0"/>
          </a:p>
        </p:txBody>
      </p:sp>
      <p:sp>
        <p:nvSpPr>
          <p:cNvPr id="18" name="テキスト プレースホルダー 17"/>
          <p:cNvSpPr>
            <a:spLocks noGrp="1"/>
          </p:cNvSpPr>
          <p:nvPr>
            <p:ph type="body" sz="quarter" idx="18"/>
          </p:nvPr>
        </p:nvSpPr>
        <p:spPr/>
        <p:txBody>
          <a:bodyPr/>
          <a:lstStyle/>
          <a:p>
            <a:r>
              <a:rPr lang="en-US" altLang="ja-JP" dirty="0"/>
              <a:t>Hibernate</a:t>
            </a:r>
            <a:endParaRPr kumimoji="1" lang="ja-JP" altLang="en-US" dirty="0"/>
          </a:p>
        </p:txBody>
      </p:sp>
      <p:sp>
        <p:nvSpPr>
          <p:cNvPr id="19" name="テキスト プレースホルダー 18"/>
          <p:cNvSpPr>
            <a:spLocks noGrp="1"/>
          </p:cNvSpPr>
          <p:nvPr>
            <p:ph type="body" sz="quarter" idx="19"/>
          </p:nvPr>
        </p:nvSpPr>
        <p:spPr/>
        <p:txBody>
          <a:bodyPr/>
          <a:lstStyle/>
          <a:p>
            <a:r>
              <a:rPr lang="en-US" altLang="ja-JP" b="1" dirty="0">
                <a:solidFill>
                  <a:srgbClr val="FC6A93"/>
                </a:solidFill>
              </a:rPr>
              <a:t>Hibernate</a:t>
            </a:r>
            <a:r>
              <a:rPr lang="en-US" altLang="ja-JP" dirty="0"/>
              <a:t> </a:t>
            </a:r>
            <a:r>
              <a:rPr lang="en-US" altLang="ja-JP" dirty="0" err="1"/>
              <a:t>adalah</a:t>
            </a:r>
            <a:r>
              <a:rPr lang="en-US" altLang="ja-JP" dirty="0"/>
              <a:t> </a:t>
            </a:r>
            <a:r>
              <a:rPr lang="en-US" altLang="ja-JP" dirty="0" err="1"/>
              <a:t>sebuah</a:t>
            </a:r>
            <a:r>
              <a:rPr lang="en-US" altLang="ja-JP" dirty="0"/>
              <a:t> Object-Relational Mapping (ORM) framework yang </a:t>
            </a:r>
            <a:r>
              <a:rPr lang="en-US" altLang="ja-JP" dirty="0" err="1"/>
              <a:t>digunakan</a:t>
            </a:r>
            <a:r>
              <a:rPr lang="en-US" altLang="ja-JP" dirty="0"/>
              <a:t> </a:t>
            </a:r>
            <a:r>
              <a:rPr lang="en-US" altLang="ja-JP" dirty="0" err="1"/>
              <a:t>dalam</a:t>
            </a:r>
            <a:r>
              <a:rPr lang="en-US" altLang="ja-JP" dirty="0"/>
              <a:t> </a:t>
            </a:r>
            <a:r>
              <a:rPr lang="en-US" altLang="ja-JP" dirty="0" err="1"/>
              <a:t>pengembangan</a:t>
            </a:r>
            <a:r>
              <a:rPr lang="en-US" altLang="ja-JP" dirty="0"/>
              <a:t> </a:t>
            </a:r>
            <a:r>
              <a:rPr lang="en-US" altLang="ja-JP" dirty="0" err="1"/>
              <a:t>aplikasi</a:t>
            </a:r>
            <a:r>
              <a:rPr lang="en-US" altLang="ja-JP" dirty="0"/>
              <a:t> Java </a:t>
            </a:r>
            <a:r>
              <a:rPr lang="en-US" altLang="ja-JP" dirty="0" err="1"/>
              <a:t>untuk</a:t>
            </a:r>
            <a:r>
              <a:rPr lang="en-US" altLang="ja-JP" dirty="0"/>
              <a:t> </a:t>
            </a:r>
            <a:r>
              <a:rPr lang="en-US" altLang="ja-JP" dirty="0" err="1"/>
              <a:t>memetakan</a:t>
            </a:r>
            <a:r>
              <a:rPr lang="en-US" altLang="ja-JP" dirty="0"/>
              <a:t> </a:t>
            </a:r>
            <a:r>
              <a:rPr lang="en-US" altLang="ja-JP" dirty="0" err="1"/>
              <a:t>objek</a:t>
            </a:r>
            <a:r>
              <a:rPr lang="en-US" altLang="ja-JP" dirty="0"/>
              <a:t> Java </a:t>
            </a:r>
            <a:r>
              <a:rPr lang="en-US" altLang="ja-JP" dirty="0" err="1"/>
              <a:t>ke</a:t>
            </a:r>
            <a:r>
              <a:rPr lang="en-US" altLang="ja-JP" dirty="0"/>
              <a:t> </a:t>
            </a:r>
            <a:r>
              <a:rPr lang="en-US" altLang="ja-JP" dirty="0" err="1"/>
              <a:t>tabel</a:t>
            </a:r>
            <a:r>
              <a:rPr lang="en-US" altLang="ja-JP" dirty="0"/>
              <a:t> </a:t>
            </a:r>
            <a:r>
              <a:rPr lang="en-US" altLang="ja-JP" dirty="0" err="1"/>
              <a:t>dalam</a:t>
            </a:r>
            <a:r>
              <a:rPr lang="en-US" altLang="ja-JP" dirty="0"/>
              <a:t> basis data. </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Object Relational Mapping</a:t>
            </a:r>
            <a:endParaRPr kumimoji="1" lang="ja-JP" altLang="en-US" dirty="0"/>
          </a:p>
        </p:txBody>
      </p:sp>
      <p:sp>
        <p:nvSpPr>
          <p:cNvPr id="21" name="テキスト プレースホルダー 20"/>
          <p:cNvSpPr>
            <a:spLocks noGrp="1"/>
          </p:cNvSpPr>
          <p:nvPr>
            <p:ph type="body" sz="quarter" idx="21"/>
          </p:nvPr>
        </p:nvSpPr>
        <p:spPr/>
        <p:txBody>
          <a:bodyPr/>
          <a:lstStyle/>
          <a:p>
            <a:r>
              <a:rPr lang="en-US" altLang="ja-JP" dirty="0"/>
              <a:t>ORM </a:t>
            </a:r>
            <a:r>
              <a:rPr lang="en-US" altLang="ja-JP" dirty="0" err="1"/>
              <a:t>atau</a:t>
            </a:r>
            <a:r>
              <a:rPr lang="en-US" altLang="ja-JP" dirty="0"/>
              <a:t> </a:t>
            </a:r>
            <a:r>
              <a:rPr lang="en-US" altLang="ja-JP" b="1" dirty="0">
                <a:solidFill>
                  <a:srgbClr val="B143DD"/>
                </a:solidFill>
              </a:rPr>
              <a:t>Object Relational Mapping</a:t>
            </a:r>
            <a:r>
              <a:rPr lang="en-US" altLang="ja-JP" dirty="0">
                <a:solidFill>
                  <a:srgbClr val="7030A0"/>
                </a:solidFill>
              </a:rPr>
              <a:t>,</a:t>
            </a:r>
            <a:r>
              <a:rPr lang="en-US" altLang="ja-JP" dirty="0"/>
              <a:t> </a:t>
            </a:r>
            <a:r>
              <a:rPr lang="en-US" altLang="ja-JP" dirty="0" err="1"/>
              <a:t>adalah</a:t>
            </a:r>
            <a:r>
              <a:rPr lang="en-US" altLang="ja-JP" dirty="0"/>
              <a:t> </a:t>
            </a:r>
            <a:r>
              <a:rPr lang="en-US" altLang="ja-JP" dirty="0" err="1"/>
              <a:t>metode</a:t>
            </a:r>
            <a:r>
              <a:rPr lang="en-US" altLang="ja-JP" dirty="0"/>
              <a:t> </a:t>
            </a:r>
            <a:r>
              <a:rPr lang="en-US" altLang="ja-JP" dirty="0" err="1"/>
              <a:t>pemrograman</a:t>
            </a:r>
            <a:r>
              <a:rPr lang="en-US" altLang="ja-JP" dirty="0"/>
              <a:t> yang </a:t>
            </a:r>
            <a:r>
              <a:rPr lang="en-US" altLang="ja-JP" dirty="0" err="1"/>
              <a:t>digunakan</a:t>
            </a:r>
            <a:r>
              <a:rPr lang="en-US" altLang="ja-JP" dirty="0"/>
              <a:t> </a:t>
            </a:r>
            <a:r>
              <a:rPr lang="en-US" altLang="ja-JP" dirty="0" err="1"/>
              <a:t>untuk</a:t>
            </a:r>
            <a:r>
              <a:rPr lang="en-US" altLang="ja-JP" dirty="0"/>
              <a:t> </a:t>
            </a:r>
            <a:r>
              <a:rPr lang="en-US" altLang="ja-JP" dirty="0" err="1"/>
              <a:t>mengkonversi</a:t>
            </a:r>
            <a:r>
              <a:rPr lang="en-US" altLang="ja-JP" dirty="0"/>
              <a:t> data </a:t>
            </a:r>
            <a:r>
              <a:rPr lang="en-US" altLang="ja-JP" dirty="0" err="1"/>
              <a:t>dari</a:t>
            </a:r>
            <a:r>
              <a:rPr lang="en-US" altLang="ja-JP" dirty="0"/>
              <a:t> </a:t>
            </a:r>
            <a:r>
              <a:rPr lang="en-US" altLang="ja-JP" dirty="0" err="1"/>
              <a:t>lingkungan</a:t>
            </a:r>
            <a:r>
              <a:rPr lang="en-US" altLang="ja-JP" dirty="0"/>
              <a:t> </a:t>
            </a:r>
            <a:r>
              <a:rPr lang="en-US" altLang="ja-JP" dirty="0" err="1"/>
              <a:t>bahasa</a:t>
            </a:r>
            <a:r>
              <a:rPr lang="en-US" altLang="ja-JP" dirty="0"/>
              <a:t> </a:t>
            </a:r>
            <a:r>
              <a:rPr lang="en-US" altLang="ja-JP" dirty="0" err="1"/>
              <a:t>pemrograman</a:t>
            </a:r>
            <a:r>
              <a:rPr lang="en-US" altLang="ja-JP" dirty="0"/>
              <a:t> </a:t>
            </a:r>
            <a:r>
              <a:rPr lang="en-US" altLang="ja-JP" dirty="0" err="1"/>
              <a:t>berorientasi</a:t>
            </a:r>
            <a:r>
              <a:rPr lang="en-US" altLang="ja-JP" dirty="0"/>
              <a:t> </a:t>
            </a:r>
            <a:r>
              <a:rPr lang="en-US" altLang="ja-JP" dirty="0" err="1"/>
              <a:t>objek</a:t>
            </a:r>
            <a:r>
              <a:rPr lang="en-US" altLang="ja-JP" dirty="0"/>
              <a:t> (OOP) </a:t>
            </a:r>
            <a:r>
              <a:rPr lang="en-US" altLang="ja-JP" dirty="0" err="1"/>
              <a:t>ke</a:t>
            </a:r>
            <a:r>
              <a:rPr lang="en-US" altLang="ja-JP" dirty="0"/>
              <a:t> </a:t>
            </a:r>
            <a:r>
              <a:rPr lang="en-US" altLang="ja-JP" dirty="0" err="1"/>
              <a:t>dalam</a:t>
            </a:r>
            <a:r>
              <a:rPr lang="en-US" altLang="ja-JP" dirty="0"/>
              <a:t> </a:t>
            </a:r>
            <a:r>
              <a:rPr lang="en-US" altLang="ja-JP" dirty="0" err="1"/>
              <a:t>struktur</a:t>
            </a:r>
            <a:r>
              <a:rPr lang="en-US" altLang="ja-JP" dirty="0"/>
              <a:t> database </a:t>
            </a:r>
            <a:r>
              <a:rPr lang="en-US" altLang="ja-JP" dirty="0" err="1"/>
              <a:t>relasional</a:t>
            </a:r>
            <a:r>
              <a:rPr lang="en-US" altLang="ja-JP" dirty="0"/>
              <a:t>. </a:t>
            </a:r>
            <a:endParaRPr kumimoji="1" lang="ja-JP" altLang="en-US" dirty="0"/>
          </a:p>
        </p:txBody>
      </p:sp>
      <p:sp>
        <p:nvSpPr>
          <p:cNvPr id="23" name="スライド番号プレースホルダー 2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3" name="Text Placeholder 2">
            <a:extLst>
              <a:ext uri="{FF2B5EF4-FFF2-40B4-BE49-F238E27FC236}">
                <a16:creationId xmlns:a16="http://schemas.microsoft.com/office/drawing/2014/main" id="{485B1D1F-4C0F-1CC9-F465-16CD4AC9DA20}"/>
              </a:ext>
            </a:extLst>
          </p:cNvPr>
          <p:cNvSpPr>
            <a:spLocks noGrp="1"/>
          </p:cNvSpPr>
          <p:nvPr>
            <p:ph type="body" sz="quarter" idx="13"/>
          </p:nvPr>
        </p:nvSpPr>
        <p:spPr/>
        <p:txBody>
          <a:bodyPr>
            <a:normAutofit fontScale="92500" lnSpcReduction="20000"/>
          </a:bodyPr>
          <a:lstStyle/>
          <a:p>
            <a:endParaRPr lang="en-ID"/>
          </a:p>
        </p:txBody>
      </p:sp>
    </p:spTree>
    <p:extLst>
      <p:ext uri="{BB962C8B-B14F-4D97-AF65-F5344CB8AC3E}">
        <p14:creationId xmlns:p14="http://schemas.microsoft.com/office/powerpoint/2010/main" val="569273008"/>
      </p:ext>
    </p:extLst>
  </p:cSld>
  <p:clrMapOvr>
    <a:masterClrMapping/>
  </p:clrMapOvr>
  <p:transition spd="slow" advTm="10858">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2A695-0853-87C2-BF41-A73C38C36FDD}"/>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D0C6E705-67D2-BEA5-3830-D19F07DB0EB2}"/>
              </a:ext>
            </a:extLst>
          </p:cNvPr>
          <p:cNvSpPr>
            <a:spLocks noGrp="1"/>
          </p:cNvSpPr>
          <p:nvPr>
            <p:ph type="body" sz="quarter" idx="11"/>
          </p:nvPr>
        </p:nvSpPr>
        <p:spPr/>
        <p:txBody>
          <a:bodyPr/>
          <a:lstStyle/>
          <a:p>
            <a:endParaRPr lang="en-ID"/>
          </a:p>
        </p:txBody>
      </p:sp>
      <p:sp>
        <p:nvSpPr>
          <p:cNvPr id="11" name="Text Placeholder 10">
            <a:extLst>
              <a:ext uri="{FF2B5EF4-FFF2-40B4-BE49-F238E27FC236}">
                <a16:creationId xmlns:a16="http://schemas.microsoft.com/office/drawing/2014/main" id="{5045B9C2-5E1C-1452-DD32-799341DBA5A7}"/>
              </a:ext>
            </a:extLst>
          </p:cNvPr>
          <p:cNvSpPr>
            <a:spLocks noGrp="1"/>
          </p:cNvSpPr>
          <p:nvPr>
            <p:ph type="body" sz="quarter" idx="12"/>
          </p:nvPr>
        </p:nvSpPr>
        <p:spPr/>
        <p:txBody>
          <a:bodyPr/>
          <a:lstStyle/>
          <a:p>
            <a:endParaRPr lang="en-ID" dirty="0"/>
          </a:p>
        </p:txBody>
      </p:sp>
      <p:sp>
        <p:nvSpPr>
          <p:cNvPr id="13" name="Text Placeholder 12">
            <a:extLst>
              <a:ext uri="{FF2B5EF4-FFF2-40B4-BE49-F238E27FC236}">
                <a16:creationId xmlns:a16="http://schemas.microsoft.com/office/drawing/2014/main" id="{A13E2E0E-7774-5906-3F40-2C1682CE8278}"/>
              </a:ext>
            </a:extLst>
          </p:cNvPr>
          <p:cNvSpPr>
            <a:spLocks noGrp="1"/>
          </p:cNvSpPr>
          <p:nvPr>
            <p:ph type="body" sz="quarter" idx="13"/>
          </p:nvPr>
        </p:nvSpPr>
        <p:spPr/>
        <p:txBody>
          <a:bodyPr/>
          <a:lstStyle/>
          <a:p>
            <a:endParaRPr lang="en-ID"/>
          </a:p>
        </p:txBody>
      </p:sp>
      <p:sp>
        <p:nvSpPr>
          <p:cNvPr id="14" name="Text Placeholder 13">
            <a:extLst>
              <a:ext uri="{FF2B5EF4-FFF2-40B4-BE49-F238E27FC236}">
                <a16:creationId xmlns:a16="http://schemas.microsoft.com/office/drawing/2014/main" id="{8EBDC926-40A2-F95C-3AF2-B1B6BFB2687D}"/>
              </a:ext>
            </a:extLst>
          </p:cNvPr>
          <p:cNvSpPr>
            <a:spLocks noGrp="1"/>
          </p:cNvSpPr>
          <p:nvPr>
            <p:ph type="body" sz="quarter" idx="14"/>
          </p:nvPr>
        </p:nvSpPr>
        <p:spPr/>
        <p:txBody>
          <a:bodyPr/>
          <a:lstStyle/>
          <a:p>
            <a:endParaRPr lang="en-ID"/>
          </a:p>
        </p:txBody>
      </p:sp>
      <p:pic>
        <p:nvPicPr>
          <p:cNvPr id="12" name="図プレースホルダー 11">
            <a:extLst>
              <a:ext uri="{FF2B5EF4-FFF2-40B4-BE49-F238E27FC236}">
                <a16:creationId xmlns:a16="http://schemas.microsoft.com/office/drawing/2014/main" id="{29469163-24DF-990D-073F-A18D70B668F9}"/>
              </a:ext>
            </a:extLst>
          </p:cNvPr>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p:blipFill>
        <p:spPr/>
      </p:pic>
      <p:sp>
        <p:nvSpPr>
          <p:cNvPr id="15" name="Text Placeholder 14">
            <a:extLst>
              <a:ext uri="{FF2B5EF4-FFF2-40B4-BE49-F238E27FC236}">
                <a16:creationId xmlns:a16="http://schemas.microsoft.com/office/drawing/2014/main" id="{3BADA314-D394-3A87-35A6-824460E3BFB5}"/>
              </a:ext>
            </a:extLst>
          </p:cNvPr>
          <p:cNvSpPr>
            <a:spLocks noGrp="1"/>
          </p:cNvSpPr>
          <p:nvPr>
            <p:ph type="body" sz="quarter" idx="17"/>
          </p:nvPr>
        </p:nvSpPr>
        <p:spPr>
          <a:xfrm>
            <a:off x="11015315" y="6439643"/>
            <a:ext cx="6336704" cy="1339385"/>
          </a:xfrm>
        </p:spPr>
        <p:txBody>
          <a:bodyPr>
            <a:normAutofit/>
          </a:bodyPr>
          <a:lstStyle/>
          <a:p>
            <a:r>
              <a:rPr lang="en-US" altLang="ja-JP" sz="5400" dirty="0" err="1"/>
              <a:t>Perkenalan</a:t>
            </a:r>
            <a:r>
              <a:rPr lang="en-US" altLang="ja-JP" sz="5400" dirty="0"/>
              <a:t> </a:t>
            </a:r>
            <a:r>
              <a:rPr lang="en-US" altLang="ja-JP" sz="5400" dirty="0" err="1"/>
              <a:t>Aplikasi</a:t>
            </a:r>
            <a:endParaRPr lang="ja-JP" altLang="en-US" sz="5400" dirty="0"/>
          </a:p>
        </p:txBody>
      </p:sp>
      <p:sp>
        <p:nvSpPr>
          <p:cNvPr id="18" name="Text Placeholder 17">
            <a:extLst>
              <a:ext uri="{FF2B5EF4-FFF2-40B4-BE49-F238E27FC236}">
                <a16:creationId xmlns:a16="http://schemas.microsoft.com/office/drawing/2014/main" id="{432E9AA0-4E10-A637-73F2-F2048732CC28}"/>
              </a:ext>
            </a:extLst>
          </p:cNvPr>
          <p:cNvSpPr>
            <a:spLocks noGrp="1"/>
          </p:cNvSpPr>
          <p:nvPr>
            <p:ph type="body" sz="quarter" idx="18"/>
          </p:nvPr>
        </p:nvSpPr>
        <p:spPr/>
        <p:txBody>
          <a:bodyPr/>
          <a:lstStyle/>
          <a:p>
            <a:endParaRPr lang="en-ID"/>
          </a:p>
        </p:txBody>
      </p:sp>
      <p:sp>
        <p:nvSpPr>
          <p:cNvPr id="20" name="Text Placeholder 19">
            <a:extLst>
              <a:ext uri="{FF2B5EF4-FFF2-40B4-BE49-F238E27FC236}">
                <a16:creationId xmlns:a16="http://schemas.microsoft.com/office/drawing/2014/main" id="{743A900B-6184-4649-1CAF-42260E8AC5BD}"/>
              </a:ext>
            </a:extLst>
          </p:cNvPr>
          <p:cNvSpPr>
            <a:spLocks noGrp="1"/>
          </p:cNvSpPr>
          <p:nvPr>
            <p:ph type="body" sz="quarter" idx="19"/>
          </p:nvPr>
        </p:nvSpPr>
        <p:spPr/>
        <p:txBody>
          <a:bodyPr>
            <a:normAutofit lnSpcReduction="10000"/>
          </a:bodyPr>
          <a:lstStyle/>
          <a:p>
            <a:endParaRPr lang="en-ID"/>
          </a:p>
        </p:txBody>
      </p:sp>
    </p:spTree>
    <p:extLst>
      <p:ext uri="{BB962C8B-B14F-4D97-AF65-F5344CB8AC3E}">
        <p14:creationId xmlns:p14="http://schemas.microsoft.com/office/powerpoint/2010/main" val="262686461"/>
      </p:ext>
    </p:extLst>
  </p:cSld>
  <p:clrMapOvr>
    <a:masterClrMapping/>
  </p:clrMapOvr>
  <mc:AlternateContent xmlns:mc="http://schemas.openxmlformats.org/markup-compatibility/2006" xmlns:p14="http://schemas.microsoft.com/office/powerpoint/2010/main">
    <mc:Choice Requires="p14">
      <p:transition spd="slow" p14:dur="1200" advTm="4228">
        <p14:flip dir="r"/>
      </p:transition>
    </mc:Choice>
    <mc:Fallback xmlns="">
      <p:transition spd="slow" advTm="422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FA74-968F-3FE1-E76A-F85281ACB5DB}"/>
              </a:ext>
            </a:extLst>
          </p:cNvPr>
          <p:cNvSpPr>
            <a:spLocks noGrp="1"/>
          </p:cNvSpPr>
          <p:nvPr>
            <p:ph type="title"/>
          </p:nvPr>
        </p:nvSpPr>
        <p:spPr/>
        <p:txBody>
          <a:bodyPr>
            <a:normAutofit/>
          </a:bodyPr>
          <a:lstStyle/>
          <a:p>
            <a:r>
              <a:rPr lang="en-ID" dirty="0" err="1"/>
              <a:t>Pengenalan</a:t>
            </a:r>
            <a:r>
              <a:rPr lang="en-ID" dirty="0"/>
              <a:t> </a:t>
            </a:r>
            <a:r>
              <a:rPr lang="en-ID" dirty="0" err="1"/>
              <a:t>Aplikasi</a:t>
            </a:r>
            <a:r>
              <a:rPr lang="en-ID" dirty="0"/>
              <a:t> Toko </a:t>
            </a:r>
            <a:r>
              <a:rPr lang="en-ID" dirty="0" err="1"/>
              <a:t>Swalayan</a:t>
            </a:r>
            <a:endParaRPr lang="en-ID" dirty="0"/>
          </a:p>
        </p:txBody>
      </p:sp>
      <p:sp>
        <p:nvSpPr>
          <p:cNvPr id="4" name="Slide Number Placeholder 3">
            <a:extLst>
              <a:ext uri="{FF2B5EF4-FFF2-40B4-BE49-F238E27FC236}">
                <a16:creationId xmlns:a16="http://schemas.microsoft.com/office/drawing/2014/main" id="{296B265D-6397-A328-3E16-1B071D4B94C5}"/>
              </a:ext>
            </a:extLst>
          </p:cNvPr>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9" name="Text Placeholder 8">
            <a:extLst>
              <a:ext uri="{FF2B5EF4-FFF2-40B4-BE49-F238E27FC236}">
                <a16:creationId xmlns:a16="http://schemas.microsoft.com/office/drawing/2014/main" id="{85462BC2-C501-7F5B-D55E-8F0030CC090B}"/>
              </a:ext>
            </a:extLst>
          </p:cNvPr>
          <p:cNvSpPr>
            <a:spLocks noGrp="1"/>
          </p:cNvSpPr>
          <p:nvPr>
            <p:ph type="body" sz="quarter" idx="14"/>
          </p:nvPr>
        </p:nvSpPr>
        <p:spPr>
          <a:xfrm>
            <a:off x="1156597" y="2185869"/>
            <a:ext cx="16765643" cy="2294691"/>
          </a:xfrm>
        </p:spPr>
        <p:txBody>
          <a:bodyPr>
            <a:normAutofit/>
          </a:bodyPr>
          <a:lstStyle/>
          <a:p>
            <a:pPr algn="just"/>
            <a:r>
              <a:rPr lang="en-ID" sz="2400" dirty="0" err="1">
                <a:solidFill>
                  <a:schemeClr val="tx1"/>
                </a:solidFill>
              </a:rPr>
              <a:t>Aplikasi</a:t>
            </a:r>
            <a:r>
              <a:rPr lang="en-ID" sz="2400" dirty="0">
                <a:solidFill>
                  <a:schemeClr val="tx1"/>
                </a:solidFill>
              </a:rPr>
              <a:t> Toko </a:t>
            </a:r>
            <a:r>
              <a:rPr lang="en-ID" sz="2400" dirty="0" err="1">
                <a:solidFill>
                  <a:schemeClr val="tx1"/>
                </a:solidFill>
              </a:rPr>
              <a:t>Swalayan</a:t>
            </a:r>
            <a:r>
              <a:rPr lang="en-ID" sz="2400" dirty="0">
                <a:solidFill>
                  <a:schemeClr val="tx1"/>
                </a:solidFill>
              </a:rPr>
              <a:t> </a:t>
            </a:r>
            <a:r>
              <a:rPr lang="en-ID" sz="2400" dirty="0" err="1">
                <a:solidFill>
                  <a:schemeClr val="tx1"/>
                </a:solidFill>
              </a:rPr>
              <a:t>adalah</a:t>
            </a:r>
            <a:r>
              <a:rPr lang="en-ID" sz="2400" dirty="0">
                <a:solidFill>
                  <a:schemeClr val="tx1"/>
                </a:solidFill>
              </a:rPr>
              <a:t> </a:t>
            </a:r>
            <a:r>
              <a:rPr lang="en-ID" sz="2400" dirty="0" err="1">
                <a:solidFill>
                  <a:schemeClr val="tx1"/>
                </a:solidFill>
              </a:rPr>
              <a:t>sebuah</a:t>
            </a:r>
            <a:r>
              <a:rPr lang="en-ID" sz="2400" dirty="0">
                <a:solidFill>
                  <a:schemeClr val="tx1"/>
                </a:solidFill>
              </a:rPr>
              <a:t> </a:t>
            </a:r>
            <a:r>
              <a:rPr lang="en-ID" sz="2400" dirty="0" err="1">
                <a:solidFill>
                  <a:schemeClr val="tx1"/>
                </a:solidFill>
              </a:rPr>
              <a:t>perangkat</a:t>
            </a:r>
            <a:r>
              <a:rPr lang="en-ID" sz="2400" dirty="0">
                <a:solidFill>
                  <a:schemeClr val="tx1"/>
                </a:solidFill>
              </a:rPr>
              <a:t> </a:t>
            </a:r>
            <a:r>
              <a:rPr lang="en-ID" sz="2400" dirty="0" err="1">
                <a:solidFill>
                  <a:schemeClr val="tx1"/>
                </a:solidFill>
              </a:rPr>
              <a:t>lunak</a:t>
            </a:r>
            <a:r>
              <a:rPr lang="en-ID" sz="2400" dirty="0">
                <a:solidFill>
                  <a:schemeClr val="tx1"/>
                </a:solidFill>
              </a:rPr>
              <a:t> </a:t>
            </a:r>
            <a:r>
              <a:rPr lang="en-ID" sz="2400" dirty="0" err="1">
                <a:solidFill>
                  <a:schemeClr val="tx1"/>
                </a:solidFill>
              </a:rPr>
              <a:t>berbasis</a:t>
            </a:r>
            <a:r>
              <a:rPr lang="en-ID" sz="2400" dirty="0">
                <a:solidFill>
                  <a:schemeClr val="tx1"/>
                </a:solidFill>
              </a:rPr>
              <a:t> web yang </a:t>
            </a:r>
            <a:r>
              <a:rPr lang="en-ID" sz="2400" dirty="0" err="1">
                <a:solidFill>
                  <a:schemeClr val="tx1"/>
                </a:solidFill>
              </a:rPr>
              <a:t>dirancang</a:t>
            </a:r>
            <a:r>
              <a:rPr lang="en-ID" sz="2400" dirty="0">
                <a:solidFill>
                  <a:schemeClr val="tx1"/>
                </a:solidFill>
              </a:rPr>
              <a:t> </a:t>
            </a:r>
            <a:r>
              <a:rPr lang="en-ID" sz="2400" dirty="0" err="1">
                <a:solidFill>
                  <a:schemeClr val="tx1"/>
                </a:solidFill>
              </a:rPr>
              <a:t>untuk</a:t>
            </a:r>
            <a:r>
              <a:rPr lang="en-ID" sz="2400" dirty="0">
                <a:solidFill>
                  <a:schemeClr val="tx1"/>
                </a:solidFill>
              </a:rPr>
              <a:t> </a:t>
            </a:r>
            <a:r>
              <a:rPr lang="en-ID" sz="2400" dirty="0" err="1">
                <a:solidFill>
                  <a:schemeClr val="tx1"/>
                </a:solidFill>
              </a:rPr>
              <a:t>memfasilitasi</a:t>
            </a:r>
            <a:r>
              <a:rPr lang="en-ID" sz="2400" dirty="0">
                <a:solidFill>
                  <a:schemeClr val="tx1"/>
                </a:solidFill>
              </a:rPr>
              <a:t> proses </a:t>
            </a:r>
            <a:r>
              <a:rPr lang="en-ID" sz="2400" dirty="0" err="1">
                <a:solidFill>
                  <a:schemeClr val="tx1"/>
                </a:solidFill>
              </a:rPr>
              <a:t>belanja</a:t>
            </a:r>
            <a:r>
              <a:rPr lang="en-ID" sz="2400" dirty="0">
                <a:solidFill>
                  <a:schemeClr val="tx1"/>
                </a:solidFill>
              </a:rPr>
              <a:t> dan </a:t>
            </a:r>
            <a:r>
              <a:rPr lang="en-ID" sz="2400" dirty="0" err="1">
                <a:solidFill>
                  <a:schemeClr val="tx1"/>
                </a:solidFill>
              </a:rPr>
              <a:t>manajemen</a:t>
            </a:r>
            <a:r>
              <a:rPr lang="en-ID" sz="2400" dirty="0">
                <a:solidFill>
                  <a:schemeClr val="tx1"/>
                </a:solidFill>
              </a:rPr>
              <a:t> toko </a:t>
            </a:r>
            <a:r>
              <a:rPr lang="en-ID" sz="2400" dirty="0" err="1">
                <a:solidFill>
                  <a:schemeClr val="tx1"/>
                </a:solidFill>
              </a:rPr>
              <a:t>secara</a:t>
            </a:r>
            <a:r>
              <a:rPr lang="en-ID" sz="2400" dirty="0">
                <a:solidFill>
                  <a:schemeClr val="tx1"/>
                </a:solidFill>
              </a:rPr>
              <a:t> digital. </a:t>
            </a:r>
            <a:r>
              <a:rPr lang="en-ID" sz="2400" dirty="0" err="1">
                <a:solidFill>
                  <a:schemeClr val="tx1"/>
                </a:solidFill>
              </a:rPr>
              <a:t>Aplikasi</a:t>
            </a:r>
            <a:r>
              <a:rPr lang="en-ID" sz="2400" dirty="0">
                <a:solidFill>
                  <a:schemeClr val="tx1"/>
                </a:solidFill>
              </a:rPr>
              <a:t> </a:t>
            </a:r>
            <a:r>
              <a:rPr lang="en-ID" sz="2400" dirty="0" err="1">
                <a:solidFill>
                  <a:schemeClr val="tx1"/>
                </a:solidFill>
              </a:rPr>
              <a:t>ini</a:t>
            </a:r>
            <a:r>
              <a:rPr lang="en-ID" sz="2400" dirty="0">
                <a:solidFill>
                  <a:schemeClr val="tx1"/>
                </a:solidFill>
              </a:rPr>
              <a:t> </a:t>
            </a:r>
            <a:r>
              <a:rPr lang="en-ID" sz="2400" dirty="0" err="1">
                <a:solidFill>
                  <a:schemeClr val="tx1"/>
                </a:solidFill>
              </a:rPr>
              <a:t>dikembangkan</a:t>
            </a:r>
            <a:r>
              <a:rPr lang="en-ID" sz="2400" dirty="0">
                <a:solidFill>
                  <a:schemeClr val="tx1"/>
                </a:solidFill>
              </a:rPr>
              <a:t> </a:t>
            </a:r>
            <a:r>
              <a:rPr lang="en-ID" sz="2400" dirty="0" err="1">
                <a:solidFill>
                  <a:schemeClr val="tx1"/>
                </a:solidFill>
              </a:rPr>
              <a:t>menggunakan</a:t>
            </a:r>
            <a:r>
              <a:rPr lang="en-ID" sz="2400" dirty="0">
                <a:solidFill>
                  <a:schemeClr val="tx1"/>
                </a:solidFill>
              </a:rPr>
              <a:t> Java Spring Boot </a:t>
            </a:r>
            <a:r>
              <a:rPr lang="en-ID" sz="2400" dirty="0" err="1">
                <a:solidFill>
                  <a:schemeClr val="tx1"/>
                </a:solidFill>
              </a:rPr>
              <a:t>dengan</a:t>
            </a:r>
            <a:r>
              <a:rPr lang="en-ID" sz="2400" dirty="0">
                <a:solidFill>
                  <a:schemeClr val="tx1"/>
                </a:solidFill>
              </a:rPr>
              <a:t> NetBeans </a:t>
            </a:r>
            <a:r>
              <a:rPr lang="en-ID" sz="2400" dirty="0" err="1">
                <a:solidFill>
                  <a:schemeClr val="tx1"/>
                </a:solidFill>
              </a:rPr>
              <a:t>sebagai</a:t>
            </a:r>
            <a:r>
              <a:rPr lang="en-ID" sz="2400" dirty="0">
                <a:solidFill>
                  <a:schemeClr val="tx1"/>
                </a:solidFill>
              </a:rPr>
              <a:t> </a:t>
            </a:r>
            <a:r>
              <a:rPr lang="en-ID" sz="2400" dirty="0" err="1">
                <a:solidFill>
                  <a:schemeClr val="tx1"/>
                </a:solidFill>
              </a:rPr>
              <a:t>lingkungan</a:t>
            </a:r>
            <a:r>
              <a:rPr lang="en-ID" sz="2400" dirty="0">
                <a:solidFill>
                  <a:schemeClr val="tx1"/>
                </a:solidFill>
              </a:rPr>
              <a:t> </a:t>
            </a:r>
            <a:r>
              <a:rPr lang="en-ID" sz="2400" dirty="0" err="1">
                <a:solidFill>
                  <a:schemeClr val="tx1"/>
                </a:solidFill>
              </a:rPr>
              <a:t>pengembangan</a:t>
            </a:r>
            <a:r>
              <a:rPr lang="en-ID" sz="2400" dirty="0">
                <a:solidFill>
                  <a:schemeClr val="tx1"/>
                </a:solidFill>
              </a:rPr>
              <a:t>. </a:t>
            </a:r>
            <a:r>
              <a:rPr lang="en-ID" sz="2400" dirty="0" err="1">
                <a:solidFill>
                  <a:schemeClr val="tx1"/>
                </a:solidFill>
              </a:rPr>
              <a:t>Fungsinya</a:t>
            </a:r>
            <a:r>
              <a:rPr lang="en-ID" sz="2400" dirty="0">
                <a:solidFill>
                  <a:schemeClr val="tx1"/>
                </a:solidFill>
              </a:rPr>
              <a:t> </a:t>
            </a:r>
            <a:r>
              <a:rPr lang="en-ID" sz="2400" dirty="0" err="1">
                <a:solidFill>
                  <a:schemeClr val="tx1"/>
                </a:solidFill>
              </a:rPr>
              <a:t>mencakup</a:t>
            </a:r>
            <a:r>
              <a:rPr lang="en-ID" sz="2400" dirty="0">
                <a:solidFill>
                  <a:schemeClr val="tx1"/>
                </a:solidFill>
              </a:rPr>
              <a:t> </a:t>
            </a:r>
            <a:r>
              <a:rPr lang="en-ID" sz="2400" dirty="0" err="1">
                <a:solidFill>
                  <a:schemeClr val="tx1"/>
                </a:solidFill>
              </a:rPr>
              <a:t>berbagai</a:t>
            </a:r>
            <a:r>
              <a:rPr lang="en-ID" sz="2400" dirty="0">
                <a:solidFill>
                  <a:schemeClr val="tx1"/>
                </a:solidFill>
              </a:rPr>
              <a:t> </a:t>
            </a:r>
            <a:r>
              <a:rPr lang="en-ID" sz="2400" dirty="0" err="1">
                <a:solidFill>
                  <a:schemeClr val="tx1"/>
                </a:solidFill>
              </a:rPr>
              <a:t>fitur</a:t>
            </a:r>
            <a:r>
              <a:rPr lang="en-ID" sz="2400" dirty="0">
                <a:solidFill>
                  <a:schemeClr val="tx1"/>
                </a:solidFill>
              </a:rPr>
              <a:t> </a:t>
            </a:r>
            <a:r>
              <a:rPr lang="en-ID" sz="2400" dirty="0" err="1">
                <a:solidFill>
                  <a:schemeClr val="tx1"/>
                </a:solidFill>
              </a:rPr>
              <a:t>utama</a:t>
            </a:r>
            <a:r>
              <a:rPr lang="en-ID" sz="2400" dirty="0">
                <a:solidFill>
                  <a:schemeClr val="tx1"/>
                </a:solidFill>
              </a:rPr>
              <a:t> </a:t>
            </a:r>
            <a:r>
              <a:rPr lang="en-ID" sz="2400" dirty="0" err="1">
                <a:solidFill>
                  <a:schemeClr val="tx1"/>
                </a:solidFill>
              </a:rPr>
              <a:t>seperti</a:t>
            </a:r>
            <a:r>
              <a:rPr lang="en-ID" sz="2400" dirty="0">
                <a:solidFill>
                  <a:schemeClr val="tx1"/>
                </a:solidFill>
              </a:rPr>
              <a:t> </a:t>
            </a:r>
            <a:r>
              <a:rPr lang="en-ID" sz="2400" dirty="0" err="1">
                <a:solidFill>
                  <a:schemeClr val="tx1"/>
                </a:solidFill>
              </a:rPr>
              <a:t>manajemen</a:t>
            </a:r>
            <a:r>
              <a:rPr lang="en-ID" sz="2400" dirty="0">
                <a:solidFill>
                  <a:schemeClr val="tx1"/>
                </a:solidFill>
              </a:rPr>
              <a:t> </a:t>
            </a:r>
            <a:r>
              <a:rPr lang="en-ID" sz="2400" dirty="0" err="1">
                <a:solidFill>
                  <a:schemeClr val="tx1"/>
                </a:solidFill>
              </a:rPr>
              <a:t>produk</a:t>
            </a:r>
            <a:r>
              <a:rPr lang="en-ID" sz="2400" dirty="0">
                <a:solidFill>
                  <a:schemeClr val="tx1"/>
                </a:solidFill>
              </a:rPr>
              <a:t>, </a:t>
            </a:r>
            <a:r>
              <a:rPr lang="en-ID" sz="2400" dirty="0" err="1">
                <a:solidFill>
                  <a:schemeClr val="tx1"/>
                </a:solidFill>
              </a:rPr>
              <a:t>pengelolaan</a:t>
            </a:r>
            <a:r>
              <a:rPr lang="en-ID" sz="2400" dirty="0">
                <a:solidFill>
                  <a:schemeClr val="tx1"/>
                </a:solidFill>
              </a:rPr>
              <a:t> </a:t>
            </a:r>
            <a:r>
              <a:rPr lang="en-ID" sz="2400" dirty="0" err="1">
                <a:solidFill>
                  <a:schemeClr val="tx1"/>
                </a:solidFill>
              </a:rPr>
              <a:t>kategori</a:t>
            </a:r>
            <a:r>
              <a:rPr lang="en-ID" sz="2400" dirty="0">
                <a:solidFill>
                  <a:schemeClr val="tx1"/>
                </a:solidFill>
              </a:rPr>
              <a:t>, dan proses </a:t>
            </a:r>
            <a:r>
              <a:rPr lang="en-ID" sz="2400" dirty="0" err="1">
                <a:solidFill>
                  <a:schemeClr val="tx1"/>
                </a:solidFill>
              </a:rPr>
              <a:t>transaksi</a:t>
            </a:r>
            <a:r>
              <a:rPr lang="en-ID" sz="2400" dirty="0">
                <a:solidFill>
                  <a:schemeClr val="tx1"/>
                </a:solidFill>
              </a:rPr>
              <a:t> online, </a:t>
            </a:r>
            <a:r>
              <a:rPr lang="en-ID" sz="2400" dirty="0" err="1">
                <a:solidFill>
                  <a:schemeClr val="tx1"/>
                </a:solidFill>
              </a:rPr>
              <a:t>baik</a:t>
            </a:r>
            <a:r>
              <a:rPr lang="en-ID" sz="2400" dirty="0">
                <a:solidFill>
                  <a:schemeClr val="tx1"/>
                </a:solidFill>
              </a:rPr>
              <a:t> </a:t>
            </a:r>
            <a:r>
              <a:rPr lang="en-ID" sz="2400" dirty="0" err="1">
                <a:solidFill>
                  <a:schemeClr val="tx1"/>
                </a:solidFill>
              </a:rPr>
              <a:t>untuk</a:t>
            </a:r>
            <a:r>
              <a:rPr lang="en-ID" sz="2400" dirty="0">
                <a:solidFill>
                  <a:schemeClr val="tx1"/>
                </a:solidFill>
              </a:rPr>
              <a:t> </a:t>
            </a:r>
            <a:r>
              <a:rPr lang="en-ID" sz="2400" dirty="0" err="1">
                <a:solidFill>
                  <a:schemeClr val="tx1"/>
                </a:solidFill>
              </a:rPr>
              <a:t>pengguna</a:t>
            </a:r>
            <a:r>
              <a:rPr lang="en-ID" sz="2400" dirty="0">
                <a:solidFill>
                  <a:schemeClr val="tx1"/>
                </a:solidFill>
              </a:rPr>
              <a:t> </a:t>
            </a:r>
            <a:r>
              <a:rPr lang="en-ID" sz="2400" dirty="0" err="1">
                <a:solidFill>
                  <a:schemeClr val="tx1"/>
                </a:solidFill>
              </a:rPr>
              <a:t>biasa</a:t>
            </a:r>
            <a:r>
              <a:rPr lang="en-ID" sz="2400" dirty="0">
                <a:solidFill>
                  <a:schemeClr val="tx1"/>
                </a:solidFill>
              </a:rPr>
              <a:t> (user) </a:t>
            </a:r>
            <a:r>
              <a:rPr lang="en-ID" sz="2400" dirty="0" err="1">
                <a:solidFill>
                  <a:schemeClr val="tx1"/>
                </a:solidFill>
              </a:rPr>
              <a:t>maupun</a:t>
            </a:r>
            <a:r>
              <a:rPr lang="en-ID" sz="2400" dirty="0">
                <a:solidFill>
                  <a:schemeClr val="tx1"/>
                </a:solidFill>
              </a:rPr>
              <a:t> admin toko.</a:t>
            </a:r>
          </a:p>
        </p:txBody>
      </p:sp>
      <p:sp>
        <p:nvSpPr>
          <p:cNvPr id="8" name="Text Placeholder 7">
            <a:extLst>
              <a:ext uri="{FF2B5EF4-FFF2-40B4-BE49-F238E27FC236}">
                <a16:creationId xmlns:a16="http://schemas.microsoft.com/office/drawing/2014/main" id="{91746B30-2C1C-411E-04BD-F710A5DF6F24}"/>
              </a:ext>
            </a:extLst>
          </p:cNvPr>
          <p:cNvSpPr>
            <a:spLocks noGrp="1"/>
          </p:cNvSpPr>
          <p:nvPr>
            <p:ph type="body" sz="quarter" idx="13"/>
          </p:nvPr>
        </p:nvSpPr>
        <p:spPr/>
        <p:txBody>
          <a:bodyPr>
            <a:normAutofit fontScale="92500" lnSpcReduction="20000"/>
          </a:bodyPr>
          <a:lstStyle/>
          <a:p>
            <a:endParaRPr lang="en-ID"/>
          </a:p>
        </p:txBody>
      </p:sp>
      <p:sp>
        <p:nvSpPr>
          <p:cNvPr id="10" name="Text Placeholder 8">
            <a:extLst>
              <a:ext uri="{FF2B5EF4-FFF2-40B4-BE49-F238E27FC236}">
                <a16:creationId xmlns:a16="http://schemas.microsoft.com/office/drawing/2014/main" id="{58EBA76B-6BF1-DEBD-6C35-68E662631ABA}"/>
              </a:ext>
            </a:extLst>
          </p:cNvPr>
          <p:cNvSpPr txBox="1">
            <a:spLocks/>
          </p:cNvSpPr>
          <p:nvPr/>
        </p:nvSpPr>
        <p:spPr>
          <a:xfrm>
            <a:off x="1156596" y="4280716"/>
            <a:ext cx="16765643" cy="5836920"/>
          </a:xfrm>
          <a:prstGeom prst="rect">
            <a:avLst/>
          </a:prstGeom>
        </p:spPr>
        <p:txBody>
          <a:bodyPr vert="horz" lIns="163275" tIns="81638" rIns="163275" bIns="81638" rtlCol="0" anchor="t">
            <a:normAutofit lnSpcReduction="10000"/>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n-ID" sz="3200" dirty="0" err="1">
                <a:solidFill>
                  <a:srgbClr val="87C32F"/>
                </a:solidFill>
              </a:rPr>
              <a:t>Tujuan</a:t>
            </a:r>
            <a:r>
              <a:rPr lang="en-ID" sz="3200" dirty="0">
                <a:solidFill>
                  <a:srgbClr val="87C32F"/>
                </a:solidFill>
              </a:rPr>
              <a:t> Project</a:t>
            </a:r>
          </a:p>
          <a:p>
            <a:pPr marL="342900" indent="-342900" algn="just">
              <a:buFont typeface="Arial" panose="020B0604020202020204" pitchFamily="34" charset="0"/>
              <a:buChar char="•"/>
            </a:pPr>
            <a:r>
              <a:rPr lang="en-ID" sz="2400" b="1" dirty="0" err="1">
                <a:solidFill>
                  <a:schemeClr val="tx1"/>
                </a:solidFill>
              </a:rPr>
              <a:t>Digitalisasi</a:t>
            </a:r>
            <a:r>
              <a:rPr lang="en-ID" sz="2400" b="1" dirty="0">
                <a:solidFill>
                  <a:schemeClr val="tx1"/>
                </a:solidFill>
              </a:rPr>
              <a:t> Proses Toko</a:t>
            </a:r>
            <a:r>
              <a:rPr lang="en-ID" sz="2400" dirty="0">
                <a:solidFill>
                  <a:schemeClr val="tx1"/>
                </a:solidFill>
              </a:rPr>
              <a:t>: </a:t>
            </a:r>
            <a:r>
              <a:rPr lang="en-ID" sz="2400" dirty="0" err="1">
                <a:solidFill>
                  <a:schemeClr val="tx1"/>
                </a:solidFill>
              </a:rPr>
              <a:t>Meningkatkan</a:t>
            </a:r>
            <a:r>
              <a:rPr lang="en-ID" sz="2400" dirty="0">
                <a:solidFill>
                  <a:schemeClr val="tx1"/>
                </a:solidFill>
              </a:rPr>
              <a:t> </a:t>
            </a:r>
            <a:r>
              <a:rPr lang="en-ID" sz="2400" dirty="0" err="1">
                <a:solidFill>
                  <a:schemeClr val="tx1"/>
                </a:solidFill>
              </a:rPr>
              <a:t>efisiensi</a:t>
            </a:r>
            <a:r>
              <a:rPr lang="en-ID" sz="2400" dirty="0">
                <a:solidFill>
                  <a:schemeClr val="tx1"/>
                </a:solidFill>
              </a:rPr>
              <a:t> </a:t>
            </a:r>
            <a:r>
              <a:rPr lang="en-ID" sz="2400" dirty="0" err="1">
                <a:solidFill>
                  <a:schemeClr val="tx1"/>
                </a:solidFill>
              </a:rPr>
              <a:t>dalam</a:t>
            </a:r>
            <a:r>
              <a:rPr lang="en-ID" sz="2400" dirty="0">
                <a:solidFill>
                  <a:schemeClr val="tx1"/>
                </a:solidFill>
              </a:rPr>
              <a:t> </a:t>
            </a:r>
            <a:r>
              <a:rPr lang="en-ID" sz="2400" dirty="0" err="1">
                <a:solidFill>
                  <a:schemeClr val="tx1"/>
                </a:solidFill>
              </a:rPr>
              <a:t>pengelolaan</a:t>
            </a:r>
            <a:r>
              <a:rPr lang="en-ID" sz="2400" dirty="0">
                <a:solidFill>
                  <a:schemeClr val="tx1"/>
                </a:solidFill>
              </a:rPr>
              <a:t> toko </a:t>
            </a:r>
            <a:r>
              <a:rPr lang="en-ID" sz="2400" dirty="0" err="1">
                <a:solidFill>
                  <a:schemeClr val="tx1"/>
                </a:solidFill>
              </a:rPr>
              <a:t>swalayan</a:t>
            </a:r>
            <a:r>
              <a:rPr lang="en-ID" sz="2400" dirty="0">
                <a:solidFill>
                  <a:schemeClr val="tx1"/>
                </a:solidFill>
              </a:rPr>
              <a:t> </a:t>
            </a:r>
            <a:r>
              <a:rPr lang="en-ID" sz="2400" dirty="0" err="1">
                <a:solidFill>
                  <a:schemeClr val="tx1"/>
                </a:solidFill>
              </a:rPr>
              <a:t>melalui</a:t>
            </a:r>
            <a:r>
              <a:rPr lang="en-ID" sz="2400" dirty="0">
                <a:solidFill>
                  <a:schemeClr val="tx1"/>
                </a:solidFill>
              </a:rPr>
              <a:t> </a:t>
            </a:r>
            <a:r>
              <a:rPr lang="en-ID" sz="2400" dirty="0" err="1">
                <a:solidFill>
                  <a:schemeClr val="tx1"/>
                </a:solidFill>
              </a:rPr>
              <a:t>sistem</a:t>
            </a:r>
            <a:r>
              <a:rPr lang="en-ID" sz="2400" dirty="0">
                <a:solidFill>
                  <a:schemeClr val="tx1"/>
                </a:solidFill>
              </a:rPr>
              <a:t> </a:t>
            </a:r>
            <a:r>
              <a:rPr lang="en-ID" sz="2400" dirty="0" err="1">
                <a:solidFill>
                  <a:schemeClr val="tx1"/>
                </a:solidFill>
              </a:rPr>
              <a:t>berbasis</a:t>
            </a:r>
            <a:r>
              <a:rPr lang="en-ID" sz="2400" dirty="0">
                <a:solidFill>
                  <a:schemeClr val="tx1"/>
                </a:solidFill>
              </a:rPr>
              <a:t> digital.</a:t>
            </a:r>
          </a:p>
          <a:p>
            <a:pPr marL="342900" indent="-342900" algn="just">
              <a:buFont typeface="Arial" panose="020B0604020202020204" pitchFamily="34" charset="0"/>
              <a:buChar char="•"/>
            </a:pPr>
            <a:r>
              <a:rPr lang="en-ID" sz="2400" b="1" dirty="0" err="1">
                <a:solidFill>
                  <a:schemeClr val="tx1"/>
                </a:solidFill>
              </a:rPr>
              <a:t>Kemudahan</a:t>
            </a:r>
            <a:r>
              <a:rPr lang="en-ID" sz="2400" b="1" dirty="0">
                <a:solidFill>
                  <a:schemeClr val="tx1"/>
                </a:solidFill>
              </a:rPr>
              <a:t> </a:t>
            </a:r>
            <a:r>
              <a:rPr lang="en-ID" sz="2400" b="1" dirty="0" err="1">
                <a:solidFill>
                  <a:schemeClr val="tx1"/>
                </a:solidFill>
              </a:rPr>
              <a:t>Transaksi</a:t>
            </a:r>
            <a:r>
              <a:rPr lang="en-ID" sz="2400" dirty="0">
                <a:solidFill>
                  <a:schemeClr val="tx1"/>
                </a:solidFill>
              </a:rPr>
              <a:t>: </a:t>
            </a:r>
            <a:r>
              <a:rPr lang="en-ID" sz="2400" dirty="0" err="1">
                <a:solidFill>
                  <a:schemeClr val="tx1"/>
                </a:solidFill>
              </a:rPr>
              <a:t>Memberikan</a:t>
            </a:r>
            <a:r>
              <a:rPr lang="en-ID" sz="2400" dirty="0">
                <a:solidFill>
                  <a:schemeClr val="tx1"/>
                </a:solidFill>
              </a:rPr>
              <a:t> </a:t>
            </a:r>
            <a:r>
              <a:rPr lang="en-ID" sz="2400" dirty="0" err="1">
                <a:solidFill>
                  <a:schemeClr val="tx1"/>
                </a:solidFill>
              </a:rPr>
              <a:t>kemudahan</a:t>
            </a:r>
            <a:r>
              <a:rPr lang="en-ID" sz="2400" dirty="0">
                <a:solidFill>
                  <a:schemeClr val="tx1"/>
                </a:solidFill>
              </a:rPr>
              <a:t> </a:t>
            </a:r>
            <a:r>
              <a:rPr lang="en-ID" sz="2400" dirty="0" err="1">
                <a:solidFill>
                  <a:schemeClr val="tx1"/>
                </a:solidFill>
              </a:rPr>
              <a:t>bagi</a:t>
            </a:r>
            <a:r>
              <a:rPr lang="en-ID" sz="2400" dirty="0">
                <a:solidFill>
                  <a:schemeClr val="tx1"/>
                </a:solidFill>
              </a:rPr>
              <a:t> </a:t>
            </a:r>
            <a:r>
              <a:rPr lang="en-ID" sz="2400" dirty="0" err="1">
                <a:solidFill>
                  <a:schemeClr val="tx1"/>
                </a:solidFill>
              </a:rPr>
              <a:t>pengguna</a:t>
            </a:r>
            <a:r>
              <a:rPr lang="en-ID" sz="2400" dirty="0">
                <a:solidFill>
                  <a:schemeClr val="tx1"/>
                </a:solidFill>
              </a:rPr>
              <a:t> </a:t>
            </a:r>
            <a:r>
              <a:rPr lang="en-ID" sz="2400" dirty="0" err="1">
                <a:solidFill>
                  <a:schemeClr val="tx1"/>
                </a:solidFill>
              </a:rPr>
              <a:t>dalam</a:t>
            </a:r>
            <a:r>
              <a:rPr lang="en-ID" sz="2400" dirty="0">
                <a:solidFill>
                  <a:schemeClr val="tx1"/>
                </a:solidFill>
              </a:rPr>
              <a:t> </a:t>
            </a:r>
            <a:r>
              <a:rPr lang="en-ID" sz="2400" dirty="0" err="1">
                <a:solidFill>
                  <a:schemeClr val="tx1"/>
                </a:solidFill>
              </a:rPr>
              <a:t>melakukan</a:t>
            </a:r>
            <a:r>
              <a:rPr lang="en-ID" sz="2400" dirty="0">
                <a:solidFill>
                  <a:schemeClr val="tx1"/>
                </a:solidFill>
              </a:rPr>
              <a:t> </a:t>
            </a:r>
            <a:r>
              <a:rPr lang="en-ID" sz="2400" dirty="0" err="1">
                <a:solidFill>
                  <a:schemeClr val="tx1"/>
                </a:solidFill>
              </a:rPr>
              <a:t>pembelian</a:t>
            </a:r>
            <a:r>
              <a:rPr lang="en-ID" sz="2400" dirty="0">
                <a:solidFill>
                  <a:schemeClr val="tx1"/>
                </a:solidFill>
              </a:rPr>
              <a:t> </a:t>
            </a:r>
            <a:r>
              <a:rPr lang="en-ID" sz="2400" dirty="0" err="1">
                <a:solidFill>
                  <a:schemeClr val="tx1"/>
                </a:solidFill>
              </a:rPr>
              <a:t>produk</a:t>
            </a:r>
            <a:r>
              <a:rPr lang="en-ID" sz="2400" dirty="0">
                <a:solidFill>
                  <a:schemeClr val="tx1"/>
                </a:solidFill>
              </a:rPr>
              <a:t> </a:t>
            </a:r>
            <a:r>
              <a:rPr lang="en-ID" sz="2400" dirty="0" err="1">
                <a:solidFill>
                  <a:schemeClr val="tx1"/>
                </a:solidFill>
              </a:rPr>
              <a:t>secara</a:t>
            </a:r>
            <a:r>
              <a:rPr lang="en-ID" sz="2400" dirty="0">
                <a:solidFill>
                  <a:schemeClr val="tx1"/>
                </a:solidFill>
              </a:rPr>
              <a:t> online </a:t>
            </a:r>
            <a:r>
              <a:rPr lang="en-ID" sz="2400" dirty="0" err="1">
                <a:solidFill>
                  <a:schemeClr val="tx1"/>
                </a:solidFill>
              </a:rPr>
              <a:t>dengan</a:t>
            </a:r>
            <a:r>
              <a:rPr lang="en-ID" sz="2400" dirty="0">
                <a:solidFill>
                  <a:schemeClr val="tx1"/>
                </a:solidFill>
              </a:rPr>
              <a:t> </a:t>
            </a:r>
            <a:r>
              <a:rPr lang="en-ID" sz="2400" dirty="0" err="1">
                <a:solidFill>
                  <a:schemeClr val="tx1"/>
                </a:solidFill>
              </a:rPr>
              <a:t>fitur</a:t>
            </a:r>
            <a:r>
              <a:rPr lang="en-ID" sz="2400" dirty="0">
                <a:solidFill>
                  <a:schemeClr val="tx1"/>
                </a:solidFill>
              </a:rPr>
              <a:t> </a:t>
            </a:r>
            <a:r>
              <a:rPr lang="en-ID" sz="2400" dirty="0" err="1">
                <a:solidFill>
                  <a:schemeClr val="tx1"/>
                </a:solidFill>
              </a:rPr>
              <a:t>keranjang</a:t>
            </a:r>
            <a:r>
              <a:rPr lang="en-ID" sz="2400" dirty="0">
                <a:solidFill>
                  <a:schemeClr val="tx1"/>
                </a:solidFill>
              </a:rPr>
              <a:t> </a:t>
            </a:r>
            <a:r>
              <a:rPr lang="en-ID" sz="2400" dirty="0" err="1">
                <a:solidFill>
                  <a:schemeClr val="tx1"/>
                </a:solidFill>
              </a:rPr>
              <a:t>belanja</a:t>
            </a:r>
            <a:r>
              <a:rPr lang="en-ID" sz="2400" dirty="0">
                <a:solidFill>
                  <a:schemeClr val="tx1"/>
                </a:solidFill>
              </a:rPr>
              <a:t>.</a:t>
            </a:r>
          </a:p>
          <a:p>
            <a:pPr marL="342900" indent="-342900" algn="just">
              <a:buFont typeface="Arial" panose="020B0604020202020204" pitchFamily="34" charset="0"/>
              <a:buChar char="•"/>
            </a:pPr>
            <a:r>
              <a:rPr lang="en-ID" sz="2400" b="1" dirty="0" err="1">
                <a:solidFill>
                  <a:schemeClr val="tx1"/>
                </a:solidFill>
              </a:rPr>
              <a:t>Manajemen</a:t>
            </a:r>
            <a:r>
              <a:rPr lang="en-ID" sz="2400" b="1" dirty="0">
                <a:solidFill>
                  <a:schemeClr val="tx1"/>
                </a:solidFill>
              </a:rPr>
              <a:t> </a:t>
            </a:r>
            <a:r>
              <a:rPr lang="en-ID" sz="2400" b="1" dirty="0" err="1">
                <a:solidFill>
                  <a:schemeClr val="tx1"/>
                </a:solidFill>
              </a:rPr>
              <a:t>Produk</a:t>
            </a:r>
            <a:r>
              <a:rPr lang="en-ID" sz="2400" dirty="0">
                <a:solidFill>
                  <a:schemeClr val="tx1"/>
                </a:solidFill>
              </a:rPr>
              <a:t>: </a:t>
            </a:r>
            <a:r>
              <a:rPr lang="en-ID" sz="2400" dirty="0" err="1">
                <a:solidFill>
                  <a:schemeClr val="tx1"/>
                </a:solidFill>
              </a:rPr>
              <a:t>Memungkinkan</a:t>
            </a:r>
            <a:r>
              <a:rPr lang="en-ID" sz="2400" dirty="0">
                <a:solidFill>
                  <a:schemeClr val="tx1"/>
                </a:solidFill>
              </a:rPr>
              <a:t> admin </a:t>
            </a:r>
            <a:r>
              <a:rPr lang="en-ID" sz="2400" dirty="0" err="1">
                <a:solidFill>
                  <a:schemeClr val="tx1"/>
                </a:solidFill>
              </a:rPr>
              <a:t>untuk</a:t>
            </a:r>
            <a:r>
              <a:rPr lang="en-ID" sz="2400" dirty="0">
                <a:solidFill>
                  <a:schemeClr val="tx1"/>
                </a:solidFill>
              </a:rPr>
              <a:t> </a:t>
            </a:r>
            <a:r>
              <a:rPr lang="en-ID" sz="2400" dirty="0" err="1">
                <a:solidFill>
                  <a:schemeClr val="tx1"/>
                </a:solidFill>
              </a:rPr>
              <a:t>mengelola</a:t>
            </a:r>
            <a:r>
              <a:rPr lang="en-ID" sz="2400" dirty="0">
                <a:solidFill>
                  <a:schemeClr val="tx1"/>
                </a:solidFill>
              </a:rPr>
              <a:t> </a:t>
            </a:r>
            <a:r>
              <a:rPr lang="en-ID" sz="2400" dirty="0" err="1">
                <a:solidFill>
                  <a:schemeClr val="tx1"/>
                </a:solidFill>
              </a:rPr>
              <a:t>produk</a:t>
            </a:r>
            <a:r>
              <a:rPr lang="en-ID" sz="2400" dirty="0">
                <a:solidFill>
                  <a:schemeClr val="tx1"/>
                </a:solidFill>
              </a:rPr>
              <a:t> dan </a:t>
            </a:r>
            <a:r>
              <a:rPr lang="en-ID" sz="2400" dirty="0" err="1">
                <a:solidFill>
                  <a:schemeClr val="tx1"/>
                </a:solidFill>
              </a:rPr>
              <a:t>kategori</a:t>
            </a:r>
            <a:r>
              <a:rPr lang="en-ID" sz="2400" dirty="0">
                <a:solidFill>
                  <a:schemeClr val="tx1"/>
                </a:solidFill>
              </a:rPr>
              <a:t>, </a:t>
            </a:r>
            <a:r>
              <a:rPr lang="en-ID" sz="2400" dirty="0" err="1">
                <a:solidFill>
                  <a:schemeClr val="tx1"/>
                </a:solidFill>
              </a:rPr>
              <a:t>termasuk</a:t>
            </a:r>
            <a:r>
              <a:rPr lang="en-ID" sz="2400" dirty="0">
                <a:solidFill>
                  <a:schemeClr val="tx1"/>
                </a:solidFill>
              </a:rPr>
              <a:t> </a:t>
            </a:r>
            <a:r>
              <a:rPr lang="en-ID" sz="2400" dirty="0" err="1">
                <a:solidFill>
                  <a:schemeClr val="tx1"/>
                </a:solidFill>
              </a:rPr>
              <a:t>menambah</a:t>
            </a:r>
            <a:r>
              <a:rPr lang="en-ID" sz="2400" dirty="0">
                <a:solidFill>
                  <a:schemeClr val="tx1"/>
                </a:solidFill>
              </a:rPr>
              <a:t>, </a:t>
            </a:r>
            <a:r>
              <a:rPr lang="en-ID" sz="2400" dirty="0" err="1">
                <a:solidFill>
                  <a:schemeClr val="tx1"/>
                </a:solidFill>
              </a:rPr>
              <a:t>menghapus</a:t>
            </a:r>
            <a:r>
              <a:rPr lang="en-ID" sz="2400" dirty="0">
                <a:solidFill>
                  <a:schemeClr val="tx1"/>
                </a:solidFill>
              </a:rPr>
              <a:t>, </a:t>
            </a:r>
            <a:r>
              <a:rPr lang="en-ID" sz="2400" dirty="0" err="1">
                <a:solidFill>
                  <a:schemeClr val="tx1"/>
                </a:solidFill>
              </a:rPr>
              <a:t>atau</a:t>
            </a:r>
            <a:r>
              <a:rPr lang="en-ID" sz="2400" dirty="0">
                <a:solidFill>
                  <a:schemeClr val="tx1"/>
                </a:solidFill>
              </a:rPr>
              <a:t> </a:t>
            </a:r>
            <a:r>
              <a:rPr lang="en-ID" sz="2400" dirty="0" err="1">
                <a:solidFill>
                  <a:schemeClr val="tx1"/>
                </a:solidFill>
              </a:rPr>
              <a:t>memperbarui</a:t>
            </a:r>
            <a:r>
              <a:rPr lang="en-ID" sz="2400" dirty="0">
                <a:solidFill>
                  <a:schemeClr val="tx1"/>
                </a:solidFill>
              </a:rPr>
              <a:t> </a:t>
            </a:r>
            <a:r>
              <a:rPr lang="en-ID" sz="2400" dirty="0" err="1">
                <a:solidFill>
                  <a:schemeClr val="tx1"/>
                </a:solidFill>
              </a:rPr>
              <a:t>informasi</a:t>
            </a:r>
            <a:r>
              <a:rPr lang="en-ID" sz="2400" dirty="0">
                <a:solidFill>
                  <a:schemeClr val="tx1"/>
                </a:solidFill>
              </a:rPr>
              <a:t> </a:t>
            </a:r>
            <a:r>
              <a:rPr lang="en-ID" sz="2400" dirty="0" err="1">
                <a:solidFill>
                  <a:schemeClr val="tx1"/>
                </a:solidFill>
              </a:rPr>
              <a:t>produk</a:t>
            </a:r>
            <a:r>
              <a:rPr lang="en-ID" sz="2400" dirty="0">
                <a:solidFill>
                  <a:schemeClr val="tx1"/>
                </a:solidFill>
              </a:rPr>
              <a:t>.</a:t>
            </a:r>
          </a:p>
          <a:p>
            <a:pPr marL="342900" indent="-342900" algn="just">
              <a:buFont typeface="Arial" panose="020B0604020202020204" pitchFamily="34" charset="0"/>
              <a:buChar char="•"/>
            </a:pPr>
            <a:r>
              <a:rPr lang="en-ID" sz="2400" b="1" dirty="0" err="1">
                <a:solidFill>
                  <a:schemeClr val="tx1"/>
                </a:solidFill>
              </a:rPr>
              <a:t>Peningkatan</a:t>
            </a:r>
            <a:r>
              <a:rPr lang="en-ID" sz="2400" b="1" dirty="0">
                <a:solidFill>
                  <a:schemeClr val="tx1"/>
                </a:solidFill>
              </a:rPr>
              <a:t> </a:t>
            </a:r>
            <a:r>
              <a:rPr lang="en-ID" sz="2400" b="1" dirty="0" err="1">
                <a:solidFill>
                  <a:schemeClr val="tx1"/>
                </a:solidFill>
              </a:rPr>
              <a:t>Keamanan</a:t>
            </a:r>
            <a:r>
              <a:rPr lang="en-ID" sz="2400" dirty="0">
                <a:solidFill>
                  <a:schemeClr val="tx1"/>
                </a:solidFill>
              </a:rPr>
              <a:t>: </a:t>
            </a:r>
            <a:r>
              <a:rPr lang="en-ID" sz="2400" dirty="0" err="1">
                <a:solidFill>
                  <a:schemeClr val="tx1"/>
                </a:solidFill>
              </a:rPr>
              <a:t>Memastikan</a:t>
            </a:r>
            <a:r>
              <a:rPr lang="en-ID" sz="2400" dirty="0">
                <a:solidFill>
                  <a:schemeClr val="tx1"/>
                </a:solidFill>
              </a:rPr>
              <a:t> </a:t>
            </a:r>
            <a:r>
              <a:rPr lang="en-ID" sz="2400" dirty="0" err="1">
                <a:solidFill>
                  <a:schemeClr val="tx1"/>
                </a:solidFill>
              </a:rPr>
              <a:t>transaksi</a:t>
            </a:r>
            <a:r>
              <a:rPr lang="en-ID" sz="2400" dirty="0">
                <a:solidFill>
                  <a:schemeClr val="tx1"/>
                </a:solidFill>
              </a:rPr>
              <a:t> </a:t>
            </a:r>
            <a:r>
              <a:rPr lang="en-ID" sz="2400" dirty="0" err="1">
                <a:solidFill>
                  <a:schemeClr val="tx1"/>
                </a:solidFill>
              </a:rPr>
              <a:t>aman</a:t>
            </a:r>
            <a:r>
              <a:rPr lang="en-ID" sz="2400" dirty="0">
                <a:solidFill>
                  <a:schemeClr val="tx1"/>
                </a:solidFill>
              </a:rPr>
              <a:t> </a:t>
            </a:r>
            <a:r>
              <a:rPr lang="en-ID" sz="2400" dirty="0" err="1">
                <a:solidFill>
                  <a:schemeClr val="tx1"/>
                </a:solidFill>
              </a:rPr>
              <a:t>melalui</a:t>
            </a:r>
            <a:r>
              <a:rPr lang="en-ID" sz="2400" dirty="0">
                <a:solidFill>
                  <a:schemeClr val="tx1"/>
                </a:solidFill>
              </a:rPr>
              <a:t> </a:t>
            </a:r>
            <a:r>
              <a:rPr lang="en-ID" sz="2400" dirty="0" err="1">
                <a:solidFill>
                  <a:schemeClr val="tx1"/>
                </a:solidFill>
              </a:rPr>
              <a:t>sistem</a:t>
            </a:r>
            <a:r>
              <a:rPr lang="en-ID" sz="2400" dirty="0">
                <a:solidFill>
                  <a:schemeClr val="tx1"/>
                </a:solidFill>
              </a:rPr>
              <a:t> login dan </a:t>
            </a:r>
            <a:r>
              <a:rPr lang="en-ID" sz="2400" dirty="0" err="1">
                <a:solidFill>
                  <a:schemeClr val="tx1"/>
                </a:solidFill>
              </a:rPr>
              <a:t>manajemen</a:t>
            </a:r>
            <a:r>
              <a:rPr lang="en-ID" sz="2400" dirty="0">
                <a:solidFill>
                  <a:schemeClr val="tx1"/>
                </a:solidFill>
              </a:rPr>
              <a:t> </a:t>
            </a:r>
            <a:r>
              <a:rPr lang="en-ID" sz="2400" dirty="0" err="1">
                <a:solidFill>
                  <a:schemeClr val="tx1"/>
                </a:solidFill>
              </a:rPr>
              <a:t>pengguna</a:t>
            </a:r>
            <a:r>
              <a:rPr lang="en-ID" sz="2400" dirty="0">
                <a:solidFill>
                  <a:schemeClr val="tx1"/>
                </a:solidFill>
              </a:rPr>
              <a:t> </a:t>
            </a:r>
            <a:r>
              <a:rPr lang="en-ID" sz="2400" dirty="0" err="1">
                <a:solidFill>
                  <a:schemeClr val="tx1"/>
                </a:solidFill>
              </a:rPr>
              <a:t>berbasis</a:t>
            </a:r>
            <a:r>
              <a:rPr lang="en-ID" sz="2400" dirty="0">
                <a:solidFill>
                  <a:schemeClr val="tx1"/>
                </a:solidFill>
              </a:rPr>
              <a:t> </a:t>
            </a:r>
            <a:r>
              <a:rPr lang="en-ID" sz="2400" dirty="0" err="1">
                <a:solidFill>
                  <a:schemeClr val="tx1"/>
                </a:solidFill>
              </a:rPr>
              <a:t>peran</a:t>
            </a:r>
            <a:r>
              <a:rPr lang="en-ID" sz="2400" dirty="0">
                <a:solidFill>
                  <a:schemeClr val="tx1"/>
                </a:solidFill>
              </a:rPr>
              <a:t> (admin dan user).</a:t>
            </a:r>
          </a:p>
          <a:p>
            <a:pPr marL="342900" indent="-342900" algn="just">
              <a:buFont typeface="Arial" panose="020B0604020202020204" pitchFamily="34" charset="0"/>
              <a:buChar char="•"/>
            </a:pPr>
            <a:r>
              <a:rPr lang="en-ID" sz="2400" b="1" dirty="0" err="1">
                <a:solidFill>
                  <a:schemeClr val="tx1"/>
                </a:solidFill>
              </a:rPr>
              <a:t>Pembelajaran</a:t>
            </a:r>
            <a:r>
              <a:rPr lang="en-ID" sz="2400" b="1" dirty="0">
                <a:solidFill>
                  <a:schemeClr val="tx1"/>
                </a:solidFill>
              </a:rPr>
              <a:t> </a:t>
            </a:r>
            <a:r>
              <a:rPr lang="en-ID" sz="2400" b="1" dirty="0" err="1">
                <a:solidFill>
                  <a:schemeClr val="tx1"/>
                </a:solidFill>
              </a:rPr>
              <a:t>Teknologi</a:t>
            </a:r>
            <a:r>
              <a:rPr lang="en-ID" sz="2400" b="1" dirty="0">
                <a:solidFill>
                  <a:schemeClr val="tx1"/>
                </a:solidFill>
              </a:rPr>
              <a:t> Modern</a:t>
            </a:r>
            <a:r>
              <a:rPr lang="en-ID" sz="2400" dirty="0">
                <a:solidFill>
                  <a:schemeClr val="tx1"/>
                </a:solidFill>
              </a:rPr>
              <a:t>: </a:t>
            </a:r>
            <a:r>
              <a:rPr lang="en-ID" sz="2400" dirty="0" err="1">
                <a:solidFill>
                  <a:schemeClr val="tx1"/>
                </a:solidFill>
              </a:rPr>
              <a:t>Sebagai</a:t>
            </a:r>
            <a:r>
              <a:rPr lang="en-ID" sz="2400" dirty="0">
                <a:solidFill>
                  <a:schemeClr val="tx1"/>
                </a:solidFill>
              </a:rPr>
              <a:t> media </a:t>
            </a:r>
            <a:r>
              <a:rPr lang="en-ID" sz="2400" dirty="0" err="1">
                <a:solidFill>
                  <a:schemeClr val="tx1"/>
                </a:solidFill>
              </a:rPr>
              <a:t>pembelajaran</a:t>
            </a:r>
            <a:r>
              <a:rPr lang="en-ID" sz="2400" dirty="0">
                <a:solidFill>
                  <a:schemeClr val="tx1"/>
                </a:solidFill>
              </a:rPr>
              <a:t> dan </a:t>
            </a:r>
            <a:r>
              <a:rPr lang="en-ID" sz="2400" dirty="0" err="1">
                <a:solidFill>
                  <a:schemeClr val="tx1"/>
                </a:solidFill>
              </a:rPr>
              <a:t>implementasi</a:t>
            </a:r>
            <a:r>
              <a:rPr lang="en-ID" sz="2400" dirty="0">
                <a:solidFill>
                  <a:schemeClr val="tx1"/>
                </a:solidFill>
              </a:rPr>
              <a:t> </a:t>
            </a:r>
            <a:r>
              <a:rPr lang="en-ID" sz="2400" dirty="0" err="1">
                <a:solidFill>
                  <a:schemeClr val="tx1"/>
                </a:solidFill>
              </a:rPr>
              <a:t>teknologi</a:t>
            </a:r>
            <a:r>
              <a:rPr lang="en-ID" sz="2400" dirty="0">
                <a:solidFill>
                  <a:schemeClr val="tx1"/>
                </a:solidFill>
              </a:rPr>
              <a:t> </a:t>
            </a:r>
            <a:r>
              <a:rPr lang="en-ID" sz="2400" dirty="0" err="1">
                <a:solidFill>
                  <a:schemeClr val="tx1"/>
                </a:solidFill>
              </a:rPr>
              <a:t>terkini</a:t>
            </a:r>
            <a:r>
              <a:rPr lang="en-ID" sz="2400" dirty="0">
                <a:solidFill>
                  <a:schemeClr val="tx1"/>
                </a:solidFill>
              </a:rPr>
              <a:t> </a:t>
            </a:r>
            <a:r>
              <a:rPr lang="en-ID" sz="2400" dirty="0" err="1">
                <a:solidFill>
                  <a:schemeClr val="tx1"/>
                </a:solidFill>
              </a:rPr>
              <a:t>dalam</a:t>
            </a:r>
            <a:r>
              <a:rPr lang="en-ID" sz="2400" dirty="0">
                <a:solidFill>
                  <a:schemeClr val="tx1"/>
                </a:solidFill>
              </a:rPr>
              <a:t> </a:t>
            </a:r>
            <a:r>
              <a:rPr lang="en-ID" sz="2400" dirty="0" err="1">
                <a:solidFill>
                  <a:schemeClr val="tx1"/>
                </a:solidFill>
              </a:rPr>
              <a:t>pengembangan</a:t>
            </a:r>
            <a:r>
              <a:rPr lang="en-ID" sz="2400" dirty="0">
                <a:solidFill>
                  <a:schemeClr val="tx1"/>
                </a:solidFill>
              </a:rPr>
              <a:t> </a:t>
            </a:r>
            <a:r>
              <a:rPr lang="en-ID" sz="2400" dirty="0" err="1">
                <a:solidFill>
                  <a:schemeClr val="tx1"/>
                </a:solidFill>
              </a:rPr>
              <a:t>aplikasi</a:t>
            </a:r>
            <a:r>
              <a:rPr lang="en-ID" sz="2400" dirty="0">
                <a:solidFill>
                  <a:schemeClr val="tx1"/>
                </a:solidFill>
              </a:rPr>
              <a:t> </a:t>
            </a:r>
            <a:r>
              <a:rPr lang="en-ID" sz="2400" dirty="0" err="1">
                <a:solidFill>
                  <a:schemeClr val="tx1"/>
                </a:solidFill>
              </a:rPr>
              <a:t>berbasis</a:t>
            </a:r>
            <a:r>
              <a:rPr lang="en-ID" sz="2400" dirty="0">
                <a:solidFill>
                  <a:schemeClr val="tx1"/>
                </a:solidFill>
              </a:rPr>
              <a:t> web.</a:t>
            </a:r>
          </a:p>
        </p:txBody>
      </p:sp>
    </p:spTree>
    <p:extLst>
      <p:ext uri="{BB962C8B-B14F-4D97-AF65-F5344CB8AC3E}">
        <p14:creationId xmlns:p14="http://schemas.microsoft.com/office/powerpoint/2010/main" val="350852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0712-9392-8008-F39E-6C7C87E50129}"/>
              </a:ext>
            </a:extLst>
          </p:cNvPr>
          <p:cNvSpPr>
            <a:spLocks noGrp="1"/>
          </p:cNvSpPr>
          <p:nvPr>
            <p:ph type="title"/>
          </p:nvPr>
        </p:nvSpPr>
        <p:spPr/>
        <p:txBody>
          <a:bodyPr/>
          <a:lstStyle/>
          <a:p>
            <a:r>
              <a:rPr lang="en-ID" dirty="0" err="1"/>
              <a:t>Pengenalan</a:t>
            </a:r>
            <a:r>
              <a:rPr lang="en-ID" dirty="0"/>
              <a:t> </a:t>
            </a:r>
            <a:r>
              <a:rPr lang="en-ID" dirty="0" err="1"/>
              <a:t>Aplikasi</a:t>
            </a:r>
            <a:r>
              <a:rPr lang="en-ID" dirty="0"/>
              <a:t> Toko </a:t>
            </a:r>
            <a:r>
              <a:rPr lang="en-ID" dirty="0" err="1"/>
              <a:t>Swalayan</a:t>
            </a:r>
            <a:endParaRPr lang="en-ID" dirty="0"/>
          </a:p>
        </p:txBody>
      </p:sp>
      <p:sp>
        <p:nvSpPr>
          <p:cNvPr id="4" name="Slide Number Placeholder 3">
            <a:extLst>
              <a:ext uri="{FF2B5EF4-FFF2-40B4-BE49-F238E27FC236}">
                <a16:creationId xmlns:a16="http://schemas.microsoft.com/office/drawing/2014/main" id="{3D8AB74C-ECF6-A48C-59CC-533D841855AD}"/>
              </a:ext>
            </a:extLst>
          </p:cNvPr>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5" name="Text Placeholder 4">
            <a:extLst>
              <a:ext uri="{FF2B5EF4-FFF2-40B4-BE49-F238E27FC236}">
                <a16:creationId xmlns:a16="http://schemas.microsoft.com/office/drawing/2014/main" id="{328E61E0-B672-81F1-44E1-13ABD3BADEAC}"/>
              </a:ext>
            </a:extLst>
          </p:cNvPr>
          <p:cNvSpPr>
            <a:spLocks noGrp="1"/>
          </p:cNvSpPr>
          <p:nvPr>
            <p:ph type="body" sz="quarter" idx="13"/>
          </p:nvPr>
        </p:nvSpPr>
        <p:spPr/>
        <p:txBody>
          <a:bodyPr>
            <a:normAutofit fontScale="92500" lnSpcReduction="20000"/>
          </a:bodyPr>
          <a:lstStyle/>
          <a:p>
            <a:endParaRPr lang="en-ID"/>
          </a:p>
        </p:txBody>
      </p:sp>
      <p:sp>
        <p:nvSpPr>
          <p:cNvPr id="6" name="Text Placeholder 5">
            <a:extLst>
              <a:ext uri="{FF2B5EF4-FFF2-40B4-BE49-F238E27FC236}">
                <a16:creationId xmlns:a16="http://schemas.microsoft.com/office/drawing/2014/main" id="{6C59CC5D-2FEA-F3CA-78AC-7A7FA5D85625}"/>
              </a:ext>
            </a:extLst>
          </p:cNvPr>
          <p:cNvSpPr>
            <a:spLocks noGrp="1"/>
          </p:cNvSpPr>
          <p:nvPr>
            <p:ph type="body" sz="quarter" idx="15"/>
          </p:nvPr>
        </p:nvSpPr>
        <p:spPr>
          <a:xfrm>
            <a:off x="2183070" y="3661626"/>
            <a:ext cx="7426863" cy="790352"/>
          </a:xfrm>
        </p:spPr>
        <p:txBody>
          <a:bodyPr/>
          <a:lstStyle/>
          <a:p>
            <a:r>
              <a:rPr lang="en-ID" dirty="0" err="1"/>
              <a:t>Manfaat</a:t>
            </a:r>
            <a:r>
              <a:rPr lang="en-ID" dirty="0"/>
              <a:t> Project</a:t>
            </a:r>
          </a:p>
        </p:txBody>
      </p:sp>
      <p:sp>
        <p:nvSpPr>
          <p:cNvPr id="7" name="Text Placeholder 6">
            <a:extLst>
              <a:ext uri="{FF2B5EF4-FFF2-40B4-BE49-F238E27FC236}">
                <a16:creationId xmlns:a16="http://schemas.microsoft.com/office/drawing/2014/main" id="{A349EEB0-D166-738A-E0C0-12862DBE52F9}"/>
              </a:ext>
            </a:extLst>
          </p:cNvPr>
          <p:cNvSpPr>
            <a:spLocks noGrp="1"/>
          </p:cNvSpPr>
          <p:nvPr>
            <p:ph type="body" sz="quarter" idx="14"/>
          </p:nvPr>
        </p:nvSpPr>
        <p:spPr>
          <a:xfrm>
            <a:off x="2709065" y="4451978"/>
            <a:ext cx="14442105" cy="5011880"/>
          </a:xfrm>
        </p:spPr>
        <p:txBody>
          <a:bodyPr>
            <a:noAutofit/>
          </a:bodyPr>
          <a:lstStyle/>
          <a:p>
            <a:pPr marL="342900" indent="-342900">
              <a:buFont typeface="Arial" panose="020B0604020202020204" pitchFamily="34" charset="0"/>
              <a:buChar char="•"/>
            </a:pPr>
            <a:r>
              <a:rPr lang="en-ID" sz="2400" b="1" dirty="0" err="1">
                <a:solidFill>
                  <a:schemeClr val="tx1"/>
                </a:solidFill>
              </a:rPr>
              <a:t>Meningkatkan</a:t>
            </a:r>
            <a:r>
              <a:rPr lang="en-ID" sz="2400" b="1" dirty="0">
                <a:solidFill>
                  <a:schemeClr val="tx1"/>
                </a:solidFill>
              </a:rPr>
              <a:t> </a:t>
            </a:r>
            <a:r>
              <a:rPr lang="en-ID" sz="2400" b="1" dirty="0" err="1">
                <a:solidFill>
                  <a:schemeClr val="tx1"/>
                </a:solidFill>
              </a:rPr>
              <a:t>Efisiensi</a:t>
            </a:r>
            <a:r>
              <a:rPr lang="en-ID" sz="2400" b="1" dirty="0">
                <a:solidFill>
                  <a:schemeClr val="tx1"/>
                </a:solidFill>
              </a:rPr>
              <a:t> </a:t>
            </a:r>
            <a:r>
              <a:rPr lang="en-ID" sz="2400" b="1" dirty="0" err="1">
                <a:solidFill>
                  <a:schemeClr val="tx1"/>
                </a:solidFill>
              </a:rPr>
              <a:t>Operasional</a:t>
            </a:r>
            <a:r>
              <a:rPr lang="en-ID" sz="2400" dirty="0">
                <a:solidFill>
                  <a:schemeClr val="tx1"/>
                </a:solidFill>
              </a:rPr>
              <a:t>: </a:t>
            </a:r>
            <a:r>
              <a:rPr lang="en-ID" sz="2400" dirty="0" err="1">
                <a:solidFill>
                  <a:schemeClr val="tx1"/>
                </a:solidFill>
              </a:rPr>
              <a:t>Mengotomatisasi</a:t>
            </a:r>
            <a:r>
              <a:rPr lang="en-ID" sz="2400" dirty="0">
                <a:solidFill>
                  <a:schemeClr val="tx1"/>
                </a:solidFill>
              </a:rPr>
              <a:t> proses toko </a:t>
            </a:r>
            <a:r>
              <a:rPr lang="en-ID" sz="2400" dirty="0" err="1">
                <a:solidFill>
                  <a:schemeClr val="tx1"/>
                </a:solidFill>
              </a:rPr>
              <a:t>untuk</a:t>
            </a:r>
            <a:r>
              <a:rPr lang="en-ID" sz="2400" dirty="0">
                <a:solidFill>
                  <a:schemeClr val="tx1"/>
                </a:solidFill>
              </a:rPr>
              <a:t> </a:t>
            </a:r>
            <a:r>
              <a:rPr lang="en-ID" sz="2400" dirty="0" err="1">
                <a:solidFill>
                  <a:schemeClr val="tx1"/>
                </a:solidFill>
              </a:rPr>
              <a:t>mengurangi</a:t>
            </a:r>
            <a:r>
              <a:rPr lang="en-ID" sz="2400" dirty="0">
                <a:solidFill>
                  <a:schemeClr val="tx1"/>
                </a:solidFill>
              </a:rPr>
              <a:t> </a:t>
            </a:r>
            <a:r>
              <a:rPr lang="en-ID" sz="2400" dirty="0" err="1">
                <a:solidFill>
                  <a:schemeClr val="tx1"/>
                </a:solidFill>
              </a:rPr>
              <a:t>pekerjaan</a:t>
            </a:r>
            <a:r>
              <a:rPr lang="en-ID" sz="2400" dirty="0">
                <a:solidFill>
                  <a:schemeClr val="tx1"/>
                </a:solidFill>
              </a:rPr>
              <a:t> manual.</a:t>
            </a:r>
          </a:p>
          <a:p>
            <a:pPr marL="342900" indent="-342900">
              <a:buFont typeface="Arial" panose="020B0604020202020204" pitchFamily="34" charset="0"/>
              <a:buChar char="•"/>
            </a:pPr>
            <a:r>
              <a:rPr lang="en-ID" sz="2400" b="1" dirty="0" err="1">
                <a:solidFill>
                  <a:schemeClr val="tx1"/>
                </a:solidFill>
              </a:rPr>
              <a:t>Mempermudah</a:t>
            </a:r>
            <a:r>
              <a:rPr lang="en-ID" sz="2400" b="1" dirty="0">
                <a:solidFill>
                  <a:schemeClr val="tx1"/>
                </a:solidFill>
              </a:rPr>
              <a:t> </a:t>
            </a:r>
            <a:r>
              <a:rPr lang="en-ID" sz="2400" b="1" dirty="0" err="1">
                <a:solidFill>
                  <a:schemeClr val="tx1"/>
                </a:solidFill>
              </a:rPr>
              <a:t>Akses</a:t>
            </a:r>
            <a:r>
              <a:rPr lang="en-ID" sz="2400" b="1" dirty="0">
                <a:solidFill>
                  <a:schemeClr val="tx1"/>
                </a:solidFill>
              </a:rPr>
              <a:t> </a:t>
            </a:r>
            <a:r>
              <a:rPr lang="en-ID" sz="2400" b="1" dirty="0" err="1">
                <a:solidFill>
                  <a:schemeClr val="tx1"/>
                </a:solidFill>
              </a:rPr>
              <a:t>Informasi</a:t>
            </a:r>
            <a:r>
              <a:rPr lang="en-ID" sz="2400" dirty="0">
                <a:solidFill>
                  <a:schemeClr val="tx1"/>
                </a:solidFill>
              </a:rPr>
              <a:t>: </a:t>
            </a:r>
            <a:r>
              <a:rPr lang="en-ID" sz="2400" dirty="0" err="1">
                <a:solidFill>
                  <a:schemeClr val="tx1"/>
                </a:solidFill>
              </a:rPr>
              <a:t>Menyediakan</a:t>
            </a:r>
            <a:r>
              <a:rPr lang="en-ID" sz="2400" dirty="0">
                <a:solidFill>
                  <a:schemeClr val="tx1"/>
                </a:solidFill>
              </a:rPr>
              <a:t> data </a:t>
            </a:r>
            <a:r>
              <a:rPr lang="en-ID" sz="2400" dirty="0" err="1">
                <a:solidFill>
                  <a:schemeClr val="tx1"/>
                </a:solidFill>
              </a:rPr>
              <a:t>produk</a:t>
            </a:r>
            <a:r>
              <a:rPr lang="en-ID" sz="2400" dirty="0">
                <a:solidFill>
                  <a:schemeClr val="tx1"/>
                </a:solidFill>
              </a:rPr>
              <a:t>, </a:t>
            </a:r>
            <a:r>
              <a:rPr lang="en-ID" sz="2400" dirty="0" err="1">
                <a:solidFill>
                  <a:schemeClr val="tx1"/>
                </a:solidFill>
              </a:rPr>
              <a:t>transaksi</a:t>
            </a:r>
            <a:r>
              <a:rPr lang="en-ID" sz="2400" dirty="0">
                <a:solidFill>
                  <a:schemeClr val="tx1"/>
                </a:solidFill>
              </a:rPr>
              <a:t>, dan </a:t>
            </a:r>
            <a:r>
              <a:rPr lang="en-ID" sz="2400" dirty="0" err="1">
                <a:solidFill>
                  <a:schemeClr val="tx1"/>
                </a:solidFill>
              </a:rPr>
              <a:t>laporan</a:t>
            </a:r>
            <a:r>
              <a:rPr lang="en-ID" sz="2400" dirty="0">
                <a:solidFill>
                  <a:schemeClr val="tx1"/>
                </a:solidFill>
              </a:rPr>
              <a:t> </a:t>
            </a:r>
            <a:r>
              <a:rPr lang="en-ID" sz="2400" dirty="0" err="1">
                <a:solidFill>
                  <a:schemeClr val="tx1"/>
                </a:solidFill>
              </a:rPr>
              <a:t>dengan</a:t>
            </a:r>
            <a:r>
              <a:rPr lang="en-ID" sz="2400" dirty="0">
                <a:solidFill>
                  <a:schemeClr val="tx1"/>
                </a:solidFill>
              </a:rPr>
              <a:t> </a:t>
            </a:r>
            <a:r>
              <a:rPr lang="en-ID" sz="2400" dirty="0" err="1">
                <a:solidFill>
                  <a:schemeClr val="tx1"/>
                </a:solidFill>
              </a:rPr>
              <a:t>cepat</a:t>
            </a:r>
            <a:r>
              <a:rPr lang="en-ID" sz="2400" dirty="0">
                <a:solidFill>
                  <a:schemeClr val="tx1"/>
                </a:solidFill>
              </a:rPr>
              <a:t> dan </a:t>
            </a:r>
            <a:r>
              <a:rPr lang="en-ID" sz="2400" dirty="0" err="1">
                <a:solidFill>
                  <a:schemeClr val="tx1"/>
                </a:solidFill>
              </a:rPr>
              <a:t>akurat</a:t>
            </a:r>
            <a:r>
              <a:rPr lang="en-ID" sz="2400" dirty="0">
                <a:solidFill>
                  <a:schemeClr val="tx1"/>
                </a:solidFill>
              </a:rPr>
              <a:t>.</a:t>
            </a:r>
          </a:p>
          <a:p>
            <a:pPr marL="342900" indent="-342900">
              <a:buFont typeface="Arial" panose="020B0604020202020204" pitchFamily="34" charset="0"/>
              <a:buChar char="•"/>
            </a:pPr>
            <a:r>
              <a:rPr lang="en-ID" sz="2400" b="1" dirty="0" err="1">
                <a:solidFill>
                  <a:schemeClr val="tx1"/>
                </a:solidFill>
              </a:rPr>
              <a:t>Meningkatkan</a:t>
            </a:r>
            <a:r>
              <a:rPr lang="en-ID" sz="2400" b="1" dirty="0">
                <a:solidFill>
                  <a:schemeClr val="tx1"/>
                </a:solidFill>
              </a:rPr>
              <a:t> </a:t>
            </a:r>
            <a:r>
              <a:rPr lang="en-ID" sz="2400" b="1" dirty="0" err="1">
                <a:solidFill>
                  <a:schemeClr val="tx1"/>
                </a:solidFill>
              </a:rPr>
              <a:t>Produktivitas</a:t>
            </a:r>
            <a:r>
              <a:rPr lang="en-ID" sz="2400" dirty="0">
                <a:solidFill>
                  <a:schemeClr val="tx1"/>
                </a:solidFill>
              </a:rPr>
              <a:t>: </a:t>
            </a:r>
            <a:r>
              <a:rPr lang="en-ID" sz="2400" dirty="0" err="1">
                <a:solidFill>
                  <a:schemeClr val="tx1"/>
                </a:solidFill>
              </a:rPr>
              <a:t>Membantu</a:t>
            </a:r>
            <a:r>
              <a:rPr lang="en-ID" sz="2400" dirty="0">
                <a:solidFill>
                  <a:schemeClr val="tx1"/>
                </a:solidFill>
              </a:rPr>
              <a:t> admin dan </a:t>
            </a:r>
            <a:r>
              <a:rPr lang="en-ID" sz="2400" dirty="0" err="1">
                <a:solidFill>
                  <a:schemeClr val="tx1"/>
                </a:solidFill>
              </a:rPr>
              <a:t>pengguna</a:t>
            </a:r>
            <a:r>
              <a:rPr lang="en-ID" sz="2400" dirty="0">
                <a:solidFill>
                  <a:schemeClr val="tx1"/>
                </a:solidFill>
              </a:rPr>
              <a:t> </a:t>
            </a:r>
            <a:r>
              <a:rPr lang="en-ID" sz="2400" dirty="0" err="1">
                <a:solidFill>
                  <a:schemeClr val="tx1"/>
                </a:solidFill>
              </a:rPr>
              <a:t>menyelesaikan</a:t>
            </a:r>
            <a:r>
              <a:rPr lang="en-ID" sz="2400" dirty="0">
                <a:solidFill>
                  <a:schemeClr val="tx1"/>
                </a:solidFill>
              </a:rPr>
              <a:t> </a:t>
            </a:r>
            <a:r>
              <a:rPr lang="en-ID" sz="2400" dirty="0" err="1">
                <a:solidFill>
                  <a:schemeClr val="tx1"/>
                </a:solidFill>
              </a:rPr>
              <a:t>tugas</a:t>
            </a:r>
            <a:r>
              <a:rPr lang="en-ID" sz="2400" dirty="0">
                <a:solidFill>
                  <a:schemeClr val="tx1"/>
                </a:solidFill>
              </a:rPr>
              <a:t> </a:t>
            </a:r>
            <a:r>
              <a:rPr lang="en-ID" sz="2400" dirty="0" err="1">
                <a:solidFill>
                  <a:schemeClr val="tx1"/>
                </a:solidFill>
              </a:rPr>
              <a:t>dengan</a:t>
            </a:r>
            <a:r>
              <a:rPr lang="en-ID" sz="2400" dirty="0">
                <a:solidFill>
                  <a:schemeClr val="tx1"/>
                </a:solidFill>
              </a:rPr>
              <a:t> </a:t>
            </a:r>
            <a:r>
              <a:rPr lang="en-ID" sz="2400" dirty="0" err="1">
                <a:solidFill>
                  <a:schemeClr val="tx1"/>
                </a:solidFill>
              </a:rPr>
              <a:t>lebih</a:t>
            </a:r>
            <a:r>
              <a:rPr lang="en-ID" sz="2400" dirty="0">
                <a:solidFill>
                  <a:schemeClr val="tx1"/>
                </a:solidFill>
              </a:rPr>
              <a:t> </a:t>
            </a:r>
            <a:r>
              <a:rPr lang="en-ID" sz="2400" dirty="0" err="1">
                <a:solidFill>
                  <a:schemeClr val="tx1"/>
                </a:solidFill>
              </a:rPr>
              <a:t>mudah</a:t>
            </a:r>
            <a:r>
              <a:rPr lang="en-ID" sz="2400" dirty="0">
                <a:solidFill>
                  <a:schemeClr val="tx1"/>
                </a:solidFill>
              </a:rPr>
              <a:t>.</a:t>
            </a:r>
          </a:p>
          <a:p>
            <a:pPr marL="342900" indent="-342900">
              <a:buFont typeface="Arial" panose="020B0604020202020204" pitchFamily="34" charset="0"/>
              <a:buChar char="•"/>
            </a:pPr>
            <a:r>
              <a:rPr lang="en-ID" sz="2400" b="1" dirty="0" err="1">
                <a:solidFill>
                  <a:schemeClr val="tx1"/>
                </a:solidFill>
              </a:rPr>
              <a:t>Memberikan</a:t>
            </a:r>
            <a:r>
              <a:rPr lang="en-ID" sz="2400" b="1" dirty="0">
                <a:solidFill>
                  <a:schemeClr val="tx1"/>
                </a:solidFill>
              </a:rPr>
              <a:t> </a:t>
            </a:r>
            <a:r>
              <a:rPr lang="en-ID" sz="2400" b="1" dirty="0" err="1">
                <a:solidFill>
                  <a:schemeClr val="tx1"/>
                </a:solidFill>
              </a:rPr>
              <a:t>Pengalaman</a:t>
            </a:r>
            <a:r>
              <a:rPr lang="en-ID" sz="2400" b="1" dirty="0">
                <a:solidFill>
                  <a:schemeClr val="tx1"/>
                </a:solidFill>
              </a:rPr>
              <a:t> </a:t>
            </a:r>
            <a:r>
              <a:rPr lang="en-ID" sz="2400" b="1" dirty="0" err="1">
                <a:solidFill>
                  <a:schemeClr val="tx1"/>
                </a:solidFill>
              </a:rPr>
              <a:t>Pengguna</a:t>
            </a:r>
            <a:r>
              <a:rPr lang="en-ID" sz="2400" b="1" dirty="0">
                <a:solidFill>
                  <a:schemeClr val="tx1"/>
                </a:solidFill>
              </a:rPr>
              <a:t> yang </a:t>
            </a:r>
            <a:r>
              <a:rPr lang="en-ID" sz="2400" b="1" dirty="0" err="1">
                <a:solidFill>
                  <a:schemeClr val="tx1"/>
                </a:solidFill>
              </a:rPr>
              <a:t>Lebih</a:t>
            </a:r>
            <a:r>
              <a:rPr lang="en-ID" sz="2400" b="1" dirty="0">
                <a:solidFill>
                  <a:schemeClr val="tx1"/>
                </a:solidFill>
              </a:rPr>
              <a:t> Baik</a:t>
            </a:r>
            <a:r>
              <a:rPr lang="en-ID" sz="2400" dirty="0">
                <a:solidFill>
                  <a:schemeClr val="tx1"/>
                </a:solidFill>
              </a:rPr>
              <a:t>: </a:t>
            </a:r>
            <a:r>
              <a:rPr lang="en-ID" sz="2400" dirty="0" err="1">
                <a:solidFill>
                  <a:schemeClr val="tx1"/>
                </a:solidFill>
              </a:rPr>
              <a:t>Menyederhanakan</a:t>
            </a:r>
            <a:r>
              <a:rPr lang="en-ID" sz="2400" dirty="0">
                <a:solidFill>
                  <a:schemeClr val="tx1"/>
                </a:solidFill>
              </a:rPr>
              <a:t> </a:t>
            </a:r>
            <a:r>
              <a:rPr lang="en-ID" sz="2400" dirty="0" err="1">
                <a:solidFill>
                  <a:schemeClr val="tx1"/>
                </a:solidFill>
              </a:rPr>
              <a:t>belanja</a:t>
            </a:r>
            <a:r>
              <a:rPr lang="en-ID" sz="2400" dirty="0">
                <a:solidFill>
                  <a:schemeClr val="tx1"/>
                </a:solidFill>
              </a:rPr>
              <a:t> </a:t>
            </a:r>
            <a:r>
              <a:rPr lang="en-ID" sz="2400" dirty="0" err="1">
                <a:solidFill>
                  <a:schemeClr val="tx1"/>
                </a:solidFill>
              </a:rPr>
              <a:t>melalui</a:t>
            </a:r>
            <a:r>
              <a:rPr lang="en-ID" sz="2400" dirty="0">
                <a:solidFill>
                  <a:schemeClr val="tx1"/>
                </a:solidFill>
              </a:rPr>
              <a:t> </a:t>
            </a:r>
            <a:r>
              <a:rPr lang="en-ID" sz="2400" dirty="0" err="1">
                <a:solidFill>
                  <a:schemeClr val="tx1"/>
                </a:solidFill>
              </a:rPr>
              <a:t>fitur</a:t>
            </a:r>
            <a:r>
              <a:rPr lang="en-ID" sz="2400" dirty="0">
                <a:solidFill>
                  <a:schemeClr val="tx1"/>
                </a:solidFill>
              </a:rPr>
              <a:t> </a:t>
            </a:r>
            <a:r>
              <a:rPr lang="en-ID" sz="2400" dirty="0" err="1">
                <a:solidFill>
                  <a:schemeClr val="tx1"/>
                </a:solidFill>
              </a:rPr>
              <a:t>intuitif</a:t>
            </a:r>
            <a:r>
              <a:rPr lang="en-ID" sz="2400" dirty="0">
                <a:solidFill>
                  <a:schemeClr val="tx1"/>
                </a:solidFill>
              </a:rPr>
              <a:t> </a:t>
            </a:r>
            <a:r>
              <a:rPr lang="en-ID" sz="2400" dirty="0" err="1">
                <a:solidFill>
                  <a:schemeClr val="tx1"/>
                </a:solidFill>
              </a:rPr>
              <a:t>seperti</a:t>
            </a:r>
            <a:r>
              <a:rPr lang="en-ID" sz="2400" dirty="0">
                <a:solidFill>
                  <a:schemeClr val="tx1"/>
                </a:solidFill>
              </a:rPr>
              <a:t> </a:t>
            </a:r>
            <a:r>
              <a:rPr lang="en-ID" sz="2400" dirty="0" err="1">
                <a:solidFill>
                  <a:schemeClr val="tx1"/>
                </a:solidFill>
              </a:rPr>
              <a:t>keranjang</a:t>
            </a:r>
            <a:r>
              <a:rPr lang="en-ID" sz="2400" dirty="0">
                <a:solidFill>
                  <a:schemeClr val="tx1"/>
                </a:solidFill>
              </a:rPr>
              <a:t> </a:t>
            </a:r>
            <a:r>
              <a:rPr lang="en-ID" sz="2400" dirty="0" err="1">
                <a:solidFill>
                  <a:schemeClr val="tx1"/>
                </a:solidFill>
              </a:rPr>
              <a:t>belanja</a:t>
            </a:r>
            <a:r>
              <a:rPr lang="en-ID" sz="2400" dirty="0">
                <a:solidFill>
                  <a:schemeClr val="tx1"/>
                </a:solidFill>
              </a:rPr>
              <a:t>.</a:t>
            </a:r>
          </a:p>
          <a:p>
            <a:pPr marL="342900" indent="-342900">
              <a:buFont typeface="Arial" panose="020B0604020202020204" pitchFamily="34" charset="0"/>
              <a:buChar char="•"/>
            </a:pPr>
            <a:r>
              <a:rPr lang="en-ID" sz="2400" b="1" dirty="0" err="1">
                <a:solidFill>
                  <a:schemeClr val="tx1"/>
                </a:solidFill>
              </a:rPr>
              <a:t>Mendukung</a:t>
            </a:r>
            <a:r>
              <a:rPr lang="en-ID" sz="2400" b="1" dirty="0">
                <a:solidFill>
                  <a:schemeClr val="tx1"/>
                </a:solidFill>
              </a:rPr>
              <a:t> </a:t>
            </a:r>
            <a:r>
              <a:rPr lang="en-ID" sz="2400" b="1" dirty="0" err="1">
                <a:solidFill>
                  <a:schemeClr val="tx1"/>
                </a:solidFill>
              </a:rPr>
              <a:t>Transformasi</a:t>
            </a:r>
            <a:r>
              <a:rPr lang="en-ID" sz="2400" b="1" dirty="0">
                <a:solidFill>
                  <a:schemeClr val="tx1"/>
                </a:solidFill>
              </a:rPr>
              <a:t> Digital: </a:t>
            </a:r>
            <a:r>
              <a:rPr lang="en-ID" sz="2400" dirty="0" err="1">
                <a:solidFill>
                  <a:schemeClr val="tx1"/>
                </a:solidFill>
              </a:rPr>
              <a:t>Membantu</a:t>
            </a:r>
            <a:r>
              <a:rPr lang="en-ID" sz="2400" dirty="0">
                <a:solidFill>
                  <a:schemeClr val="tx1"/>
                </a:solidFill>
              </a:rPr>
              <a:t> toko </a:t>
            </a:r>
            <a:r>
              <a:rPr lang="en-ID" sz="2400" dirty="0" err="1">
                <a:solidFill>
                  <a:schemeClr val="tx1"/>
                </a:solidFill>
              </a:rPr>
              <a:t>beradaptasi</a:t>
            </a:r>
            <a:r>
              <a:rPr lang="en-ID" sz="2400" dirty="0">
                <a:solidFill>
                  <a:schemeClr val="tx1"/>
                </a:solidFill>
              </a:rPr>
              <a:t> </a:t>
            </a:r>
            <a:r>
              <a:rPr lang="en-ID" sz="2400" dirty="0" err="1">
                <a:solidFill>
                  <a:schemeClr val="tx1"/>
                </a:solidFill>
              </a:rPr>
              <a:t>dengan</a:t>
            </a:r>
            <a:r>
              <a:rPr lang="en-ID" sz="2400" dirty="0">
                <a:solidFill>
                  <a:schemeClr val="tx1"/>
                </a:solidFill>
              </a:rPr>
              <a:t> </a:t>
            </a:r>
            <a:r>
              <a:rPr lang="en-ID" sz="2400" dirty="0" err="1">
                <a:solidFill>
                  <a:schemeClr val="tx1"/>
                </a:solidFill>
              </a:rPr>
              <a:t>tren</a:t>
            </a:r>
            <a:r>
              <a:rPr lang="en-ID" sz="2400" dirty="0">
                <a:solidFill>
                  <a:schemeClr val="tx1"/>
                </a:solidFill>
              </a:rPr>
              <a:t> digital </a:t>
            </a:r>
            <a:r>
              <a:rPr lang="en-ID" sz="2400" dirty="0" err="1">
                <a:solidFill>
                  <a:schemeClr val="tx1"/>
                </a:solidFill>
              </a:rPr>
              <a:t>untuk</a:t>
            </a:r>
            <a:r>
              <a:rPr lang="en-ID" sz="2400" dirty="0">
                <a:solidFill>
                  <a:schemeClr val="tx1"/>
                </a:solidFill>
              </a:rPr>
              <a:t> </a:t>
            </a:r>
            <a:r>
              <a:rPr lang="en-ID" sz="2400" dirty="0" err="1">
                <a:solidFill>
                  <a:schemeClr val="tx1"/>
                </a:solidFill>
              </a:rPr>
              <a:t>tetap</a:t>
            </a:r>
            <a:r>
              <a:rPr lang="en-ID" sz="2400" dirty="0">
                <a:solidFill>
                  <a:schemeClr val="tx1"/>
                </a:solidFill>
              </a:rPr>
              <a:t> </a:t>
            </a:r>
            <a:r>
              <a:rPr lang="en-ID" sz="2400" dirty="0" err="1">
                <a:solidFill>
                  <a:schemeClr val="tx1"/>
                </a:solidFill>
              </a:rPr>
              <a:t>kompetitif</a:t>
            </a:r>
            <a:r>
              <a:rPr lang="en-ID" sz="2400" dirty="0">
                <a:solidFill>
                  <a:schemeClr val="tx1"/>
                </a:solidFill>
              </a:rPr>
              <a:t>.</a:t>
            </a:r>
          </a:p>
        </p:txBody>
      </p:sp>
    </p:spTree>
    <p:extLst>
      <p:ext uri="{BB962C8B-B14F-4D97-AF65-F5344CB8AC3E}">
        <p14:creationId xmlns:p14="http://schemas.microsoft.com/office/powerpoint/2010/main" val="153685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en-US" altLang="ja-JP" dirty="0"/>
              <a:t>Output</a:t>
            </a:r>
            <a:endParaRPr kumimoji="1" lang="ja-JP" altLang="en-US" dirty="0"/>
          </a:p>
        </p:txBody>
      </p:sp>
      <p:sp>
        <p:nvSpPr>
          <p:cNvPr id="7" name="テキスト プレースホルダー 6"/>
          <p:cNvSpPr>
            <a:spLocks noGrp="1"/>
          </p:cNvSpPr>
          <p:nvPr>
            <p:ph type="body" sz="quarter" idx="10"/>
          </p:nvPr>
        </p:nvSpPr>
        <p:spPr/>
        <p:txBody>
          <a:bodyPr/>
          <a:lstStyle/>
          <a:p>
            <a:r>
              <a:rPr lang="en-US" altLang="ja-JP" dirty="0"/>
              <a:t>Website </a:t>
            </a:r>
            <a:r>
              <a:rPr lang="en-US" altLang="ja-JP" dirty="0" err="1"/>
              <a:t>Toko</a:t>
            </a:r>
            <a:r>
              <a:rPr lang="en-US" altLang="ja-JP" dirty="0"/>
              <a:t> </a:t>
            </a:r>
            <a:r>
              <a:rPr lang="en-US" altLang="ja-JP" dirty="0" err="1"/>
              <a:t>Swalayan</a:t>
            </a:r>
            <a:r>
              <a:rPr lang="en-US" altLang="ja-JP" dirty="0"/>
              <a:t> ‘ALJOKHMA’</a:t>
            </a:r>
            <a:endParaRPr lang="ja-JP" altLang="en-US" dirty="0"/>
          </a:p>
        </p:txBody>
      </p:sp>
      <p:pic>
        <p:nvPicPr>
          <p:cNvPr id="11" name="Picture 10">
            <a:extLst>
              <a:ext uri="{FF2B5EF4-FFF2-40B4-BE49-F238E27FC236}">
                <a16:creationId xmlns:a16="http://schemas.microsoft.com/office/drawing/2014/main" id="{A78DC6D6-463A-75D9-51FA-E3B70D166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31" y="6367636"/>
            <a:ext cx="4781550" cy="1676400"/>
          </a:xfrm>
          <a:prstGeom prst="rect">
            <a:avLst/>
          </a:prstGeom>
        </p:spPr>
      </p:pic>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11" name="タイトル 10"/>
          <p:cNvSpPr>
            <a:spLocks noGrp="1"/>
          </p:cNvSpPr>
          <p:nvPr>
            <p:ph type="title"/>
          </p:nvPr>
        </p:nvSpPr>
        <p:spPr/>
        <p:txBody>
          <a:bodyPr/>
          <a:lstStyle/>
          <a:p>
            <a:r>
              <a:rPr kumimoji="1" lang="en-US" altLang="ja-JP" dirty="0"/>
              <a:t>Halaman Login</a:t>
            </a:r>
            <a:endParaRPr kumimoji="1" lang="ja-JP" altLang="en-US" dirty="0"/>
          </a:p>
        </p:txBody>
      </p:sp>
      <p:pic>
        <p:nvPicPr>
          <p:cNvPr id="8" name="Picture Placeholder 7">
            <a:extLst>
              <a:ext uri="{FF2B5EF4-FFF2-40B4-BE49-F238E27FC236}">
                <a16:creationId xmlns:a16="http://schemas.microsoft.com/office/drawing/2014/main" id="{A66DAEF9-D4B9-B474-4D16-3F35030EA01F}"/>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37" r="109"/>
          <a:stretch/>
        </p:blipFill>
        <p:spPr>
          <a:xfrm>
            <a:off x="718271" y="2408007"/>
            <a:ext cx="10354742" cy="4890864"/>
          </a:xfrm>
        </p:spPr>
      </p:pic>
    </p:spTree>
    <p:extLst>
      <p:ext uri="{BB962C8B-B14F-4D97-AF65-F5344CB8AC3E}">
        <p14:creationId xmlns:p14="http://schemas.microsoft.com/office/powerpoint/2010/main" val="2445863071"/>
      </p:ext>
    </p:extLst>
  </p:cSld>
  <p:clrMapOvr>
    <a:masterClrMapping/>
  </p:clrMapOvr>
  <p:transition spd="slow" advTm="5639">
    <p:cover/>
  </p:transition>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15831</TotalTime>
  <Words>582</Words>
  <Application>Microsoft Office PowerPoint</Application>
  <PresentationFormat>Custom</PresentationFormat>
  <Paragraphs>78</Paragraphs>
  <Slides>23</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23</vt:i4>
      </vt:variant>
    </vt:vector>
  </HeadingPairs>
  <TitlesOfParts>
    <vt:vector size="37" baseType="lpstr">
      <vt:lpstr>Arial</vt:lpstr>
      <vt:lpstr>Calibri</vt:lpstr>
      <vt:lpstr>Open Sans</vt:lpstr>
      <vt:lpstr>Open Sans Light</vt:lpstr>
      <vt:lpstr>Open Sans Semibold</vt:lpstr>
      <vt:lpstr>Route 159 Bold</vt:lpstr>
      <vt:lpstr>Route 159 Light</vt:lpstr>
      <vt:lpstr>Route 159 SemiBold</vt:lpstr>
      <vt:lpstr>Route 159 UltraLight</vt:lpstr>
      <vt:lpstr>Times New Roman</vt:lpstr>
      <vt:lpstr>Wingdings</vt:lpstr>
      <vt:lpstr>Vega - Header</vt:lpstr>
      <vt:lpstr>Vega - Footer Only</vt:lpstr>
      <vt:lpstr>Vega - Free</vt:lpstr>
      <vt:lpstr>Aplikasi Toko Swalayan ‘ALJOKHMA’ Menggunakan Spring Framework</vt:lpstr>
      <vt:lpstr>Anggota Kelompok</vt:lpstr>
      <vt:lpstr>PowerPoint Presentation</vt:lpstr>
      <vt:lpstr>Penjelasan</vt:lpstr>
      <vt:lpstr>PowerPoint Presentation</vt:lpstr>
      <vt:lpstr>Pengenalan Aplikasi Toko Swalayan</vt:lpstr>
      <vt:lpstr>Pengenalan Aplikasi Toko Swalayan</vt:lpstr>
      <vt:lpstr>Output</vt:lpstr>
      <vt:lpstr>Halaman Login</vt:lpstr>
      <vt:lpstr>Halaman Utama</vt:lpstr>
      <vt:lpstr>Halaman Belanja</vt:lpstr>
      <vt:lpstr>Halaman  Lihat Produk</vt:lpstr>
      <vt:lpstr>Halaman  Keranjang Belanja</vt:lpstr>
      <vt:lpstr>Halaman   Detail Penagihan</vt:lpstr>
      <vt:lpstr>Halaman   Utama Admin</vt:lpstr>
      <vt:lpstr>Halaman   Tampilan Kategori</vt:lpstr>
      <vt:lpstr>Halaman   Tambah Kategori</vt:lpstr>
      <vt:lpstr>Halaman   Edit Kategori</vt:lpstr>
      <vt:lpstr>Halaman   Tampilan Produk</vt:lpstr>
      <vt:lpstr>Halaman   Tambah Produk</vt:lpstr>
      <vt:lpstr>Halaman   Edit Produk</vt:lpstr>
      <vt:lpstr>Kesimpulan dan Saran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Khoerul Akbar</cp:lastModifiedBy>
  <cp:revision>359</cp:revision>
  <dcterms:created xsi:type="dcterms:W3CDTF">2015-09-05T11:42:45Z</dcterms:created>
  <dcterms:modified xsi:type="dcterms:W3CDTF">2024-11-16T02:52:15Z</dcterms:modified>
</cp:coreProperties>
</file>