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4.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5.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6.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7.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8.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9.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10.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11.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12.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13.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14.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15.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16.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17.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18.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notesSlides/notesSlide19.xml" ContentType="application/vnd.openxmlformats-officedocument.presentationml.notesSlide+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notesSlides/notesSlide20.xml" ContentType="application/vnd.openxmlformats-officedocument.presentationml.notesSlide+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notesSlides/notesSlide21.xml" ContentType="application/vnd.openxmlformats-officedocument.presentationml.notesSlide+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notesSlides/notesSlide22.xml" ContentType="application/vnd.openxmlformats-officedocument.presentationml.notesSlide+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notesSlides/notesSlide23.xml" ContentType="application/vnd.openxmlformats-officedocument.presentationml.notesSlide+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notesSlides/notesSlide24.xml" ContentType="application/vnd.openxmlformats-officedocument.presentationml.notesSlide+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notesSlides/notesSlide25.xml" ContentType="application/vnd.openxmlformats-officedocument.presentationml.notesSlide+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notesSlides/notesSlide26.xml" ContentType="application/vnd.openxmlformats-officedocument.presentationml.notesSlide+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notesSlides/notesSlide27.xml" ContentType="application/vnd.openxmlformats-officedocument.presentationml.notesSlide+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notesSlides/notesSlide28.xml" ContentType="application/vnd.openxmlformats-officedocument.presentationml.notesSlide+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notesSlides/notesSlide29.xml" ContentType="application/vnd.openxmlformats-officedocument.presentationml.notesSlide+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notesSlides/notesSlide30.xml" ContentType="application/vnd.openxmlformats-officedocument.presentationml.notesSlide+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61" r:id="rId2"/>
    <p:sldId id="284" r:id="rId3"/>
    <p:sldId id="328" r:id="rId4"/>
    <p:sldId id="306" r:id="rId5"/>
    <p:sldId id="307" r:id="rId6"/>
    <p:sldId id="308" r:id="rId7"/>
    <p:sldId id="285" r:id="rId8"/>
    <p:sldId id="305" r:id="rId9"/>
    <p:sldId id="292" r:id="rId10"/>
    <p:sldId id="309" r:id="rId11"/>
    <p:sldId id="293" r:id="rId12"/>
    <p:sldId id="310" r:id="rId13"/>
    <p:sldId id="312" r:id="rId14"/>
    <p:sldId id="313" r:id="rId15"/>
    <p:sldId id="314" r:id="rId16"/>
    <p:sldId id="315" r:id="rId17"/>
    <p:sldId id="316" r:id="rId18"/>
    <p:sldId id="317" r:id="rId19"/>
    <p:sldId id="319" r:id="rId20"/>
    <p:sldId id="318" r:id="rId21"/>
    <p:sldId id="296" r:id="rId22"/>
    <p:sldId id="320" r:id="rId23"/>
    <p:sldId id="321" r:id="rId24"/>
    <p:sldId id="322" r:id="rId25"/>
    <p:sldId id="323" r:id="rId26"/>
    <p:sldId id="303" r:id="rId27"/>
    <p:sldId id="324" r:id="rId28"/>
    <p:sldId id="325" r:id="rId29"/>
    <p:sldId id="297" r:id="rId30"/>
    <p:sldId id="326" r:id="rId31"/>
    <p:sldId id="32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58" autoAdjust="0"/>
    <p:restoredTop sz="94660"/>
  </p:normalViewPr>
  <p:slideViewPr>
    <p:cSldViewPr snapToGrid="0">
      <p:cViewPr varScale="1">
        <p:scale>
          <a:sx n="69" d="100"/>
          <a:sy n="69" d="100"/>
        </p:scale>
        <p:origin x="86" y="4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D0D93-81F8-441A-852E-7C0F2C4422B2}" type="datetimeFigureOut">
              <a:rPr lang="fr-FR" smtClean="0"/>
              <a:t>18/10/2023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160C5-B404-49DE-8B6A-CC9B6546BAD5}" type="slidenum">
              <a:rPr lang="fr-FR" smtClean="0"/>
              <a:t>‹N°›</a:t>
            </a:fld>
            <a:endParaRPr lang="fr-FR"/>
          </a:p>
        </p:txBody>
      </p:sp>
    </p:spTree>
    <p:extLst>
      <p:ext uri="{BB962C8B-B14F-4D97-AF65-F5344CB8AC3E}">
        <p14:creationId xmlns:p14="http://schemas.microsoft.com/office/powerpoint/2010/main" val="234395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a:t>
            </a:fld>
            <a:endParaRPr lang="fr-FR"/>
          </a:p>
        </p:txBody>
      </p:sp>
    </p:spTree>
    <p:extLst>
      <p:ext uri="{BB962C8B-B14F-4D97-AF65-F5344CB8AC3E}">
        <p14:creationId xmlns:p14="http://schemas.microsoft.com/office/powerpoint/2010/main" val="403031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10</a:t>
            </a:fld>
            <a:endParaRPr lang="fr-FR"/>
          </a:p>
        </p:txBody>
      </p:sp>
    </p:spTree>
    <p:extLst>
      <p:ext uri="{BB962C8B-B14F-4D97-AF65-F5344CB8AC3E}">
        <p14:creationId xmlns:p14="http://schemas.microsoft.com/office/powerpoint/2010/main" val="3868170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11</a:t>
            </a:fld>
            <a:endParaRPr lang="fr-FR"/>
          </a:p>
        </p:txBody>
      </p:sp>
    </p:spTree>
    <p:extLst>
      <p:ext uri="{BB962C8B-B14F-4D97-AF65-F5344CB8AC3E}">
        <p14:creationId xmlns:p14="http://schemas.microsoft.com/office/powerpoint/2010/main" val="2916760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12</a:t>
            </a:fld>
            <a:endParaRPr lang="fr-FR"/>
          </a:p>
        </p:txBody>
      </p:sp>
    </p:spTree>
    <p:extLst>
      <p:ext uri="{BB962C8B-B14F-4D97-AF65-F5344CB8AC3E}">
        <p14:creationId xmlns:p14="http://schemas.microsoft.com/office/powerpoint/2010/main" val="4114655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13</a:t>
            </a:fld>
            <a:endParaRPr lang="fr-FR"/>
          </a:p>
        </p:txBody>
      </p:sp>
    </p:spTree>
    <p:extLst>
      <p:ext uri="{BB962C8B-B14F-4D97-AF65-F5344CB8AC3E}">
        <p14:creationId xmlns:p14="http://schemas.microsoft.com/office/powerpoint/2010/main" val="179188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14</a:t>
            </a:fld>
            <a:endParaRPr lang="fr-FR"/>
          </a:p>
        </p:txBody>
      </p:sp>
    </p:spTree>
    <p:extLst>
      <p:ext uri="{BB962C8B-B14F-4D97-AF65-F5344CB8AC3E}">
        <p14:creationId xmlns:p14="http://schemas.microsoft.com/office/powerpoint/2010/main" val="1426126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15</a:t>
            </a:fld>
            <a:endParaRPr lang="fr-FR"/>
          </a:p>
        </p:txBody>
      </p:sp>
    </p:spTree>
    <p:extLst>
      <p:ext uri="{BB962C8B-B14F-4D97-AF65-F5344CB8AC3E}">
        <p14:creationId xmlns:p14="http://schemas.microsoft.com/office/powerpoint/2010/main" val="1462516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16</a:t>
            </a:fld>
            <a:endParaRPr lang="fr-FR"/>
          </a:p>
        </p:txBody>
      </p:sp>
    </p:spTree>
    <p:extLst>
      <p:ext uri="{BB962C8B-B14F-4D97-AF65-F5344CB8AC3E}">
        <p14:creationId xmlns:p14="http://schemas.microsoft.com/office/powerpoint/2010/main" val="1387136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17</a:t>
            </a:fld>
            <a:endParaRPr lang="fr-FR"/>
          </a:p>
        </p:txBody>
      </p:sp>
    </p:spTree>
    <p:extLst>
      <p:ext uri="{BB962C8B-B14F-4D97-AF65-F5344CB8AC3E}">
        <p14:creationId xmlns:p14="http://schemas.microsoft.com/office/powerpoint/2010/main" val="2096366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18</a:t>
            </a:fld>
            <a:endParaRPr lang="fr-FR"/>
          </a:p>
        </p:txBody>
      </p:sp>
    </p:spTree>
    <p:extLst>
      <p:ext uri="{BB962C8B-B14F-4D97-AF65-F5344CB8AC3E}">
        <p14:creationId xmlns:p14="http://schemas.microsoft.com/office/powerpoint/2010/main" val="1723051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19</a:t>
            </a:fld>
            <a:endParaRPr lang="fr-FR"/>
          </a:p>
        </p:txBody>
      </p:sp>
    </p:spTree>
    <p:extLst>
      <p:ext uri="{BB962C8B-B14F-4D97-AF65-F5344CB8AC3E}">
        <p14:creationId xmlns:p14="http://schemas.microsoft.com/office/powerpoint/2010/main" val="1068932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a:t>
            </a:fld>
            <a:endParaRPr lang="fr-FR"/>
          </a:p>
        </p:txBody>
      </p:sp>
    </p:spTree>
    <p:extLst>
      <p:ext uri="{BB962C8B-B14F-4D97-AF65-F5344CB8AC3E}">
        <p14:creationId xmlns:p14="http://schemas.microsoft.com/office/powerpoint/2010/main" val="70846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20</a:t>
            </a:fld>
            <a:endParaRPr lang="fr-FR"/>
          </a:p>
        </p:txBody>
      </p:sp>
    </p:spTree>
    <p:extLst>
      <p:ext uri="{BB962C8B-B14F-4D97-AF65-F5344CB8AC3E}">
        <p14:creationId xmlns:p14="http://schemas.microsoft.com/office/powerpoint/2010/main" val="2796747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21</a:t>
            </a:fld>
            <a:endParaRPr lang="fr-FR"/>
          </a:p>
        </p:txBody>
      </p:sp>
    </p:spTree>
    <p:extLst>
      <p:ext uri="{BB962C8B-B14F-4D97-AF65-F5344CB8AC3E}">
        <p14:creationId xmlns:p14="http://schemas.microsoft.com/office/powerpoint/2010/main" val="3856185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22</a:t>
            </a:fld>
            <a:endParaRPr lang="fr-FR"/>
          </a:p>
        </p:txBody>
      </p:sp>
    </p:spTree>
    <p:extLst>
      <p:ext uri="{BB962C8B-B14F-4D97-AF65-F5344CB8AC3E}">
        <p14:creationId xmlns:p14="http://schemas.microsoft.com/office/powerpoint/2010/main" val="2712490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23</a:t>
            </a:fld>
            <a:endParaRPr lang="fr-FR"/>
          </a:p>
        </p:txBody>
      </p:sp>
    </p:spTree>
    <p:extLst>
      <p:ext uri="{BB962C8B-B14F-4D97-AF65-F5344CB8AC3E}">
        <p14:creationId xmlns:p14="http://schemas.microsoft.com/office/powerpoint/2010/main" val="2561348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24</a:t>
            </a:fld>
            <a:endParaRPr lang="fr-FR"/>
          </a:p>
        </p:txBody>
      </p:sp>
    </p:spTree>
    <p:extLst>
      <p:ext uri="{BB962C8B-B14F-4D97-AF65-F5344CB8AC3E}">
        <p14:creationId xmlns:p14="http://schemas.microsoft.com/office/powerpoint/2010/main" val="2604136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25</a:t>
            </a:fld>
            <a:endParaRPr lang="fr-FR"/>
          </a:p>
        </p:txBody>
      </p:sp>
    </p:spTree>
    <p:extLst>
      <p:ext uri="{BB962C8B-B14F-4D97-AF65-F5344CB8AC3E}">
        <p14:creationId xmlns:p14="http://schemas.microsoft.com/office/powerpoint/2010/main" val="3979943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26</a:t>
            </a:fld>
            <a:endParaRPr lang="fr-FR"/>
          </a:p>
        </p:txBody>
      </p:sp>
    </p:spTree>
    <p:extLst>
      <p:ext uri="{BB962C8B-B14F-4D97-AF65-F5344CB8AC3E}">
        <p14:creationId xmlns:p14="http://schemas.microsoft.com/office/powerpoint/2010/main" val="1689980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27</a:t>
            </a:fld>
            <a:endParaRPr lang="fr-FR"/>
          </a:p>
        </p:txBody>
      </p:sp>
    </p:spTree>
    <p:extLst>
      <p:ext uri="{BB962C8B-B14F-4D97-AF65-F5344CB8AC3E}">
        <p14:creationId xmlns:p14="http://schemas.microsoft.com/office/powerpoint/2010/main" val="10807734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28</a:t>
            </a:fld>
            <a:endParaRPr lang="fr-FR"/>
          </a:p>
        </p:txBody>
      </p:sp>
    </p:spTree>
    <p:extLst>
      <p:ext uri="{BB962C8B-B14F-4D97-AF65-F5344CB8AC3E}">
        <p14:creationId xmlns:p14="http://schemas.microsoft.com/office/powerpoint/2010/main" val="4005779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29</a:t>
            </a:fld>
            <a:endParaRPr lang="fr-FR"/>
          </a:p>
        </p:txBody>
      </p:sp>
    </p:spTree>
    <p:extLst>
      <p:ext uri="{BB962C8B-B14F-4D97-AF65-F5344CB8AC3E}">
        <p14:creationId xmlns:p14="http://schemas.microsoft.com/office/powerpoint/2010/main" val="787494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3</a:t>
            </a:fld>
            <a:endParaRPr lang="fr-FR"/>
          </a:p>
        </p:txBody>
      </p:sp>
    </p:spTree>
    <p:extLst>
      <p:ext uri="{BB962C8B-B14F-4D97-AF65-F5344CB8AC3E}">
        <p14:creationId xmlns:p14="http://schemas.microsoft.com/office/powerpoint/2010/main" val="686112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30</a:t>
            </a:fld>
            <a:endParaRPr lang="fr-FR"/>
          </a:p>
        </p:txBody>
      </p:sp>
    </p:spTree>
    <p:extLst>
      <p:ext uri="{BB962C8B-B14F-4D97-AF65-F5344CB8AC3E}">
        <p14:creationId xmlns:p14="http://schemas.microsoft.com/office/powerpoint/2010/main" val="4258685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31</a:t>
            </a:fld>
            <a:endParaRPr lang="fr-FR"/>
          </a:p>
        </p:txBody>
      </p:sp>
    </p:spTree>
    <p:extLst>
      <p:ext uri="{BB962C8B-B14F-4D97-AF65-F5344CB8AC3E}">
        <p14:creationId xmlns:p14="http://schemas.microsoft.com/office/powerpoint/2010/main" val="3286267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4</a:t>
            </a:fld>
            <a:endParaRPr lang="fr-FR"/>
          </a:p>
        </p:txBody>
      </p:sp>
    </p:spTree>
    <p:extLst>
      <p:ext uri="{BB962C8B-B14F-4D97-AF65-F5344CB8AC3E}">
        <p14:creationId xmlns:p14="http://schemas.microsoft.com/office/powerpoint/2010/main" val="998575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5</a:t>
            </a:fld>
            <a:endParaRPr lang="fr-FR"/>
          </a:p>
        </p:txBody>
      </p:sp>
    </p:spTree>
    <p:extLst>
      <p:ext uri="{BB962C8B-B14F-4D97-AF65-F5344CB8AC3E}">
        <p14:creationId xmlns:p14="http://schemas.microsoft.com/office/powerpoint/2010/main" val="2079209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6</a:t>
            </a:fld>
            <a:endParaRPr lang="fr-FR"/>
          </a:p>
        </p:txBody>
      </p:sp>
    </p:spTree>
    <p:extLst>
      <p:ext uri="{BB962C8B-B14F-4D97-AF65-F5344CB8AC3E}">
        <p14:creationId xmlns:p14="http://schemas.microsoft.com/office/powerpoint/2010/main" val="4139917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7</a:t>
            </a:fld>
            <a:endParaRPr lang="fr-FR"/>
          </a:p>
        </p:txBody>
      </p:sp>
    </p:spTree>
    <p:extLst>
      <p:ext uri="{BB962C8B-B14F-4D97-AF65-F5344CB8AC3E}">
        <p14:creationId xmlns:p14="http://schemas.microsoft.com/office/powerpoint/2010/main" val="2516874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8</a:t>
            </a:fld>
            <a:endParaRPr lang="fr-FR"/>
          </a:p>
        </p:txBody>
      </p:sp>
    </p:spTree>
    <p:extLst>
      <p:ext uri="{BB962C8B-B14F-4D97-AF65-F5344CB8AC3E}">
        <p14:creationId xmlns:p14="http://schemas.microsoft.com/office/powerpoint/2010/main" val="3335253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Faire remplir les </a:t>
            </a:r>
            <a:r>
              <a:rPr lang="fr-FR"/>
              <a:t>dossiers vert.</a:t>
            </a:r>
          </a:p>
        </p:txBody>
      </p:sp>
      <p:sp>
        <p:nvSpPr>
          <p:cNvPr id="4" name="Espace réservé du numéro de diapositive 3"/>
          <p:cNvSpPr>
            <a:spLocks noGrp="1"/>
          </p:cNvSpPr>
          <p:nvPr>
            <p:ph type="sldNum" sz="quarter" idx="10"/>
          </p:nvPr>
        </p:nvSpPr>
        <p:spPr/>
        <p:txBody>
          <a:bodyPr/>
          <a:lstStyle/>
          <a:p>
            <a:fld id="{80B64375-EE74-1B43-ADD9-C3016E9127A8}" type="slidenum">
              <a:rPr lang="fr-FR" smtClean="0"/>
              <a:t>9</a:t>
            </a:fld>
            <a:endParaRPr lang="fr-FR"/>
          </a:p>
        </p:txBody>
      </p:sp>
    </p:spTree>
    <p:extLst>
      <p:ext uri="{BB962C8B-B14F-4D97-AF65-F5344CB8AC3E}">
        <p14:creationId xmlns:p14="http://schemas.microsoft.com/office/powerpoint/2010/main" val="4033965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xml"/><Relationship Id="rId18" Type="http://schemas.openxmlformats.org/officeDocument/2006/relationships/image" Target="../media/image6.jpeg"/><Relationship Id="rId3" Type="http://schemas.openxmlformats.org/officeDocument/2006/relationships/tags" Target="../tags/tag3.xml"/><Relationship Id="rId21" Type="http://schemas.openxmlformats.org/officeDocument/2006/relationships/image" Target="../media/image9.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5.png"/><Relationship Id="rId2" Type="http://schemas.openxmlformats.org/officeDocument/2006/relationships/tags" Target="../tags/tag2.xml"/><Relationship Id="rId16" Type="http://schemas.openxmlformats.org/officeDocument/2006/relationships/image" Target="../media/image4.jpeg"/><Relationship Id="rId20" Type="http://schemas.openxmlformats.org/officeDocument/2006/relationships/image" Target="../media/image8.jpe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3.png"/><Relationship Id="rId23" Type="http://schemas.openxmlformats.org/officeDocument/2006/relationships/image" Target="../media/image11.jpg"/><Relationship Id="rId10" Type="http://schemas.openxmlformats.org/officeDocument/2006/relationships/tags" Target="../tags/tag10.xml"/><Relationship Id="rId19" Type="http://schemas.openxmlformats.org/officeDocument/2006/relationships/image" Target="../media/image7.jpe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1.xml"/><Relationship Id="rId22" Type="http://schemas.openxmlformats.org/officeDocument/2006/relationships/image" Target="../media/image10.png"/></Relationships>
</file>

<file path=ppt/slides/_rels/slide10.xml.rels><?xml version="1.0" encoding="UTF-8" standalone="yes"?>
<Relationships xmlns="http://schemas.openxmlformats.org/package/2006/relationships"><Relationship Id="rId8" Type="http://schemas.openxmlformats.org/officeDocument/2006/relationships/tags" Target="../tags/tag129.xml"/><Relationship Id="rId13" Type="http://schemas.openxmlformats.org/officeDocument/2006/relationships/tags" Target="../tags/tag134.xml"/><Relationship Id="rId18" Type="http://schemas.openxmlformats.org/officeDocument/2006/relationships/image" Target="../media/image5.png"/><Relationship Id="rId3" Type="http://schemas.openxmlformats.org/officeDocument/2006/relationships/tags" Target="../tags/tag124.xml"/><Relationship Id="rId21" Type="http://schemas.openxmlformats.org/officeDocument/2006/relationships/image" Target="../media/image8.jpeg"/><Relationship Id="rId7" Type="http://schemas.openxmlformats.org/officeDocument/2006/relationships/tags" Target="../tags/tag128.xml"/><Relationship Id="rId12" Type="http://schemas.openxmlformats.org/officeDocument/2006/relationships/tags" Target="../tags/tag133.xml"/><Relationship Id="rId17" Type="http://schemas.openxmlformats.org/officeDocument/2006/relationships/image" Target="../media/image4.jpeg"/><Relationship Id="rId25" Type="http://schemas.openxmlformats.org/officeDocument/2006/relationships/image" Target="../media/image19.PNG"/><Relationship Id="rId2" Type="http://schemas.openxmlformats.org/officeDocument/2006/relationships/tags" Target="../tags/tag123.xml"/><Relationship Id="rId16" Type="http://schemas.openxmlformats.org/officeDocument/2006/relationships/notesSlide" Target="../notesSlides/notesSlide10.xml"/><Relationship Id="rId20" Type="http://schemas.openxmlformats.org/officeDocument/2006/relationships/image" Target="../media/image7.jpeg"/><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tags" Target="../tags/tag132.xml"/><Relationship Id="rId24" Type="http://schemas.openxmlformats.org/officeDocument/2006/relationships/image" Target="../media/image11.jpg"/><Relationship Id="rId5" Type="http://schemas.openxmlformats.org/officeDocument/2006/relationships/tags" Target="../tags/tag126.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131.xml"/><Relationship Id="rId19" Type="http://schemas.openxmlformats.org/officeDocument/2006/relationships/image" Target="../media/image6.jpeg"/><Relationship Id="rId4" Type="http://schemas.openxmlformats.org/officeDocument/2006/relationships/tags" Target="../tags/tag125.xml"/><Relationship Id="rId9" Type="http://schemas.openxmlformats.org/officeDocument/2006/relationships/tags" Target="../tags/tag130.xml"/><Relationship Id="rId14" Type="http://schemas.openxmlformats.org/officeDocument/2006/relationships/tags" Target="../tags/tag135.xml"/><Relationship Id="rId22"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tags" Target="../tags/tag143.xml"/><Relationship Id="rId13" Type="http://schemas.openxmlformats.org/officeDocument/2006/relationships/tags" Target="../tags/tag148.xml"/><Relationship Id="rId18" Type="http://schemas.openxmlformats.org/officeDocument/2006/relationships/image" Target="../media/image5.png"/><Relationship Id="rId3" Type="http://schemas.openxmlformats.org/officeDocument/2006/relationships/tags" Target="../tags/tag138.xml"/><Relationship Id="rId21" Type="http://schemas.openxmlformats.org/officeDocument/2006/relationships/image" Target="../media/image8.jpeg"/><Relationship Id="rId7" Type="http://schemas.openxmlformats.org/officeDocument/2006/relationships/tags" Target="../tags/tag142.xml"/><Relationship Id="rId12" Type="http://schemas.openxmlformats.org/officeDocument/2006/relationships/tags" Target="../tags/tag147.xml"/><Relationship Id="rId17" Type="http://schemas.openxmlformats.org/officeDocument/2006/relationships/image" Target="../media/image4.jpeg"/><Relationship Id="rId25" Type="http://schemas.openxmlformats.org/officeDocument/2006/relationships/image" Target="../media/image20.PNG"/><Relationship Id="rId2" Type="http://schemas.openxmlformats.org/officeDocument/2006/relationships/tags" Target="../tags/tag137.xml"/><Relationship Id="rId16" Type="http://schemas.openxmlformats.org/officeDocument/2006/relationships/notesSlide" Target="../notesSlides/notesSlide11.xml"/><Relationship Id="rId20" Type="http://schemas.openxmlformats.org/officeDocument/2006/relationships/image" Target="../media/image7.jpeg"/><Relationship Id="rId1" Type="http://schemas.openxmlformats.org/officeDocument/2006/relationships/tags" Target="../tags/tag136.xml"/><Relationship Id="rId6" Type="http://schemas.openxmlformats.org/officeDocument/2006/relationships/tags" Target="../tags/tag141.xml"/><Relationship Id="rId11" Type="http://schemas.openxmlformats.org/officeDocument/2006/relationships/tags" Target="../tags/tag146.xml"/><Relationship Id="rId24" Type="http://schemas.openxmlformats.org/officeDocument/2006/relationships/image" Target="../media/image11.jpg"/><Relationship Id="rId5" Type="http://schemas.openxmlformats.org/officeDocument/2006/relationships/tags" Target="../tags/tag140.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145.xml"/><Relationship Id="rId19" Type="http://schemas.openxmlformats.org/officeDocument/2006/relationships/image" Target="../media/image6.jpeg"/><Relationship Id="rId4" Type="http://schemas.openxmlformats.org/officeDocument/2006/relationships/tags" Target="../tags/tag139.xml"/><Relationship Id="rId9" Type="http://schemas.openxmlformats.org/officeDocument/2006/relationships/tags" Target="../tags/tag144.xml"/><Relationship Id="rId14" Type="http://schemas.openxmlformats.org/officeDocument/2006/relationships/tags" Target="../tags/tag149.xml"/><Relationship Id="rId22"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tags" Target="../tags/tag157.xml"/><Relationship Id="rId13" Type="http://schemas.openxmlformats.org/officeDocument/2006/relationships/tags" Target="../tags/tag162.xml"/><Relationship Id="rId18" Type="http://schemas.openxmlformats.org/officeDocument/2006/relationships/image" Target="../media/image5.png"/><Relationship Id="rId3" Type="http://schemas.openxmlformats.org/officeDocument/2006/relationships/tags" Target="../tags/tag152.xml"/><Relationship Id="rId21" Type="http://schemas.openxmlformats.org/officeDocument/2006/relationships/image" Target="../media/image8.jpeg"/><Relationship Id="rId7" Type="http://schemas.openxmlformats.org/officeDocument/2006/relationships/tags" Target="../tags/tag156.xml"/><Relationship Id="rId12" Type="http://schemas.openxmlformats.org/officeDocument/2006/relationships/tags" Target="../tags/tag161.xml"/><Relationship Id="rId17" Type="http://schemas.openxmlformats.org/officeDocument/2006/relationships/image" Target="../media/image4.jpeg"/><Relationship Id="rId25" Type="http://schemas.openxmlformats.org/officeDocument/2006/relationships/image" Target="../media/image21.PNG"/><Relationship Id="rId2" Type="http://schemas.openxmlformats.org/officeDocument/2006/relationships/tags" Target="../tags/tag151.xml"/><Relationship Id="rId16" Type="http://schemas.openxmlformats.org/officeDocument/2006/relationships/notesSlide" Target="../notesSlides/notesSlide12.xml"/><Relationship Id="rId20" Type="http://schemas.openxmlformats.org/officeDocument/2006/relationships/image" Target="../media/image7.jpeg"/><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tags" Target="../tags/tag160.xml"/><Relationship Id="rId24" Type="http://schemas.openxmlformats.org/officeDocument/2006/relationships/image" Target="../media/image11.jpg"/><Relationship Id="rId5" Type="http://schemas.openxmlformats.org/officeDocument/2006/relationships/tags" Target="../tags/tag154.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159.xml"/><Relationship Id="rId19" Type="http://schemas.openxmlformats.org/officeDocument/2006/relationships/image" Target="../media/image6.jpeg"/><Relationship Id="rId4" Type="http://schemas.openxmlformats.org/officeDocument/2006/relationships/tags" Target="../tags/tag153.xml"/><Relationship Id="rId9" Type="http://schemas.openxmlformats.org/officeDocument/2006/relationships/tags" Target="../tags/tag158.xml"/><Relationship Id="rId14" Type="http://schemas.openxmlformats.org/officeDocument/2006/relationships/tags" Target="../tags/tag163.xml"/><Relationship Id="rId22"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tags" Target="../tags/tag176.xml"/><Relationship Id="rId18" Type="http://schemas.openxmlformats.org/officeDocument/2006/relationships/image" Target="../media/image5.png"/><Relationship Id="rId3" Type="http://schemas.openxmlformats.org/officeDocument/2006/relationships/tags" Target="../tags/tag166.xml"/><Relationship Id="rId21" Type="http://schemas.openxmlformats.org/officeDocument/2006/relationships/image" Target="../media/image8.jpeg"/><Relationship Id="rId7" Type="http://schemas.openxmlformats.org/officeDocument/2006/relationships/tags" Target="../tags/tag170.xml"/><Relationship Id="rId12" Type="http://schemas.openxmlformats.org/officeDocument/2006/relationships/tags" Target="../tags/tag175.xml"/><Relationship Id="rId17" Type="http://schemas.openxmlformats.org/officeDocument/2006/relationships/image" Target="../media/image4.jpeg"/><Relationship Id="rId25" Type="http://schemas.openxmlformats.org/officeDocument/2006/relationships/image" Target="../media/image22.PNG"/><Relationship Id="rId2" Type="http://schemas.openxmlformats.org/officeDocument/2006/relationships/tags" Target="../tags/tag165.xml"/><Relationship Id="rId16" Type="http://schemas.openxmlformats.org/officeDocument/2006/relationships/notesSlide" Target="../notesSlides/notesSlide13.xml"/><Relationship Id="rId20" Type="http://schemas.openxmlformats.org/officeDocument/2006/relationships/image" Target="../media/image7.jpeg"/><Relationship Id="rId1" Type="http://schemas.openxmlformats.org/officeDocument/2006/relationships/tags" Target="../tags/tag164.xml"/><Relationship Id="rId6" Type="http://schemas.openxmlformats.org/officeDocument/2006/relationships/tags" Target="../tags/tag169.xml"/><Relationship Id="rId11" Type="http://schemas.openxmlformats.org/officeDocument/2006/relationships/tags" Target="../tags/tag174.xml"/><Relationship Id="rId24" Type="http://schemas.openxmlformats.org/officeDocument/2006/relationships/image" Target="../media/image11.jpg"/><Relationship Id="rId5" Type="http://schemas.openxmlformats.org/officeDocument/2006/relationships/tags" Target="../tags/tag168.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173.xml"/><Relationship Id="rId19" Type="http://schemas.openxmlformats.org/officeDocument/2006/relationships/image" Target="../media/image6.jpeg"/><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tags" Target="../tags/tag177.xml"/><Relationship Id="rId22"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tags" Target="../tags/tag185.xml"/><Relationship Id="rId13" Type="http://schemas.openxmlformats.org/officeDocument/2006/relationships/tags" Target="../tags/tag190.xml"/><Relationship Id="rId18" Type="http://schemas.openxmlformats.org/officeDocument/2006/relationships/image" Target="../media/image5.png"/><Relationship Id="rId3" Type="http://schemas.openxmlformats.org/officeDocument/2006/relationships/tags" Target="../tags/tag180.xml"/><Relationship Id="rId21" Type="http://schemas.openxmlformats.org/officeDocument/2006/relationships/image" Target="../media/image8.jpeg"/><Relationship Id="rId7" Type="http://schemas.openxmlformats.org/officeDocument/2006/relationships/tags" Target="../tags/tag184.xml"/><Relationship Id="rId12" Type="http://schemas.openxmlformats.org/officeDocument/2006/relationships/tags" Target="../tags/tag189.xml"/><Relationship Id="rId17" Type="http://schemas.openxmlformats.org/officeDocument/2006/relationships/image" Target="../media/image4.jpeg"/><Relationship Id="rId25" Type="http://schemas.openxmlformats.org/officeDocument/2006/relationships/image" Target="../media/image23.PNG"/><Relationship Id="rId2" Type="http://schemas.openxmlformats.org/officeDocument/2006/relationships/tags" Target="../tags/tag179.xml"/><Relationship Id="rId16" Type="http://schemas.openxmlformats.org/officeDocument/2006/relationships/notesSlide" Target="../notesSlides/notesSlide14.xml"/><Relationship Id="rId20" Type="http://schemas.openxmlformats.org/officeDocument/2006/relationships/image" Target="../media/image7.jpeg"/><Relationship Id="rId1" Type="http://schemas.openxmlformats.org/officeDocument/2006/relationships/tags" Target="../tags/tag178.xml"/><Relationship Id="rId6" Type="http://schemas.openxmlformats.org/officeDocument/2006/relationships/tags" Target="../tags/tag183.xml"/><Relationship Id="rId11" Type="http://schemas.openxmlformats.org/officeDocument/2006/relationships/tags" Target="../tags/tag188.xml"/><Relationship Id="rId24" Type="http://schemas.openxmlformats.org/officeDocument/2006/relationships/image" Target="../media/image11.jpg"/><Relationship Id="rId5" Type="http://schemas.openxmlformats.org/officeDocument/2006/relationships/tags" Target="../tags/tag182.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187.xml"/><Relationship Id="rId19" Type="http://schemas.openxmlformats.org/officeDocument/2006/relationships/image" Target="../media/image6.jpeg"/><Relationship Id="rId4" Type="http://schemas.openxmlformats.org/officeDocument/2006/relationships/tags" Target="../tags/tag181.xml"/><Relationship Id="rId9" Type="http://schemas.openxmlformats.org/officeDocument/2006/relationships/tags" Target="../tags/tag186.xml"/><Relationship Id="rId14" Type="http://schemas.openxmlformats.org/officeDocument/2006/relationships/tags" Target="../tags/tag191.xml"/><Relationship Id="rId22"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tags" Target="../tags/tag199.xml"/><Relationship Id="rId13" Type="http://schemas.openxmlformats.org/officeDocument/2006/relationships/tags" Target="../tags/tag204.xml"/><Relationship Id="rId18" Type="http://schemas.openxmlformats.org/officeDocument/2006/relationships/image" Target="../media/image5.png"/><Relationship Id="rId3" Type="http://schemas.openxmlformats.org/officeDocument/2006/relationships/tags" Target="../tags/tag194.xml"/><Relationship Id="rId21" Type="http://schemas.openxmlformats.org/officeDocument/2006/relationships/image" Target="../media/image8.jpeg"/><Relationship Id="rId7" Type="http://schemas.openxmlformats.org/officeDocument/2006/relationships/tags" Target="../tags/tag198.xml"/><Relationship Id="rId12" Type="http://schemas.openxmlformats.org/officeDocument/2006/relationships/tags" Target="../tags/tag203.xml"/><Relationship Id="rId17" Type="http://schemas.openxmlformats.org/officeDocument/2006/relationships/image" Target="../media/image4.jpeg"/><Relationship Id="rId25" Type="http://schemas.openxmlformats.org/officeDocument/2006/relationships/image" Target="../media/image24.PNG"/><Relationship Id="rId2" Type="http://schemas.openxmlformats.org/officeDocument/2006/relationships/tags" Target="../tags/tag193.xml"/><Relationship Id="rId16" Type="http://schemas.openxmlformats.org/officeDocument/2006/relationships/notesSlide" Target="../notesSlides/notesSlide15.xml"/><Relationship Id="rId20" Type="http://schemas.openxmlformats.org/officeDocument/2006/relationships/image" Target="../media/image7.jpeg"/><Relationship Id="rId1" Type="http://schemas.openxmlformats.org/officeDocument/2006/relationships/tags" Target="../tags/tag192.xml"/><Relationship Id="rId6" Type="http://schemas.openxmlformats.org/officeDocument/2006/relationships/tags" Target="../tags/tag197.xml"/><Relationship Id="rId11" Type="http://schemas.openxmlformats.org/officeDocument/2006/relationships/tags" Target="../tags/tag202.xml"/><Relationship Id="rId24" Type="http://schemas.openxmlformats.org/officeDocument/2006/relationships/image" Target="../media/image11.jpg"/><Relationship Id="rId5" Type="http://schemas.openxmlformats.org/officeDocument/2006/relationships/tags" Target="../tags/tag196.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201.xml"/><Relationship Id="rId19" Type="http://schemas.openxmlformats.org/officeDocument/2006/relationships/image" Target="../media/image6.jpeg"/><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 Id="rId22"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tags" Target="../tags/tag213.xml"/><Relationship Id="rId13" Type="http://schemas.openxmlformats.org/officeDocument/2006/relationships/tags" Target="../tags/tag218.xml"/><Relationship Id="rId18" Type="http://schemas.openxmlformats.org/officeDocument/2006/relationships/image" Target="../media/image5.png"/><Relationship Id="rId3" Type="http://schemas.openxmlformats.org/officeDocument/2006/relationships/tags" Target="../tags/tag208.xml"/><Relationship Id="rId21" Type="http://schemas.openxmlformats.org/officeDocument/2006/relationships/image" Target="../media/image8.jpeg"/><Relationship Id="rId7" Type="http://schemas.openxmlformats.org/officeDocument/2006/relationships/tags" Target="../tags/tag212.xml"/><Relationship Id="rId12" Type="http://schemas.openxmlformats.org/officeDocument/2006/relationships/tags" Target="../tags/tag217.xml"/><Relationship Id="rId17" Type="http://schemas.openxmlformats.org/officeDocument/2006/relationships/image" Target="../media/image4.jpeg"/><Relationship Id="rId25" Type="http://schemas.openxmlformats.org/officeDocument/2006/relationships/image" Target="../media/image25.PNG"/><Relationship Id="rId2" Type="http://schemas.openxmlformats.org/officeDocument/2006/relationships/tags" Target="../tags/tag207.xml"/><Relationship Id="rId16" Type="http://schemas.openxmlformats.org/officeDocument/2006/relationships/notesSlide" Target="../notesSlides/notesSlide16.xml"/><Relationship Id="rId20" Type="http://schemas.openxmlformats.org/officeDocument/2006/relationships/image" Target="../media/image7.jpeg"/><Relationship Id="rId1" Type="http://schemas.openxmlformats.org/officeDocument/2006/relationships/tags" Target="../tags/tag206.xml"/><Relationship Id="rId6" Type="http://schemas.openxmlformats.org/officeDocument/2006/relationships/tags" Target="../tags/tag211.xml"/><Relationship Id="rId11" Type="http://schemas.openxmlformats.org/officeDocument/2006/relationships/tags" Target="../tags/tag216.xml"/><Relationship Id="rId24" Type="http://schemas.openxmlformats.org/officeDocument/2006/relationships/image" Target="../media/image11.jpg"/><Relationship Id="rId5" Type="http://schemas.openxmlformats.org/officeDocument/2006/relationships/tags" Target="../tags/tag210.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215.xml"/><Relationship Id="rId19" Type="http://schemas.openxmlformats.org/officeDocument/2006/relationships/image" Target="../media/image6.jpeg"/><Relationship Id="rId4" Type="http://schemas.openxmlformats.org/officeDocument/2006/relationships/tags" Target="../tags/tag209.xml"/><Relationship Id="rId9" Type="http://schemas.openxmlformats.org/officeDocument/2006/relationships/tags" Target="../tags/tag214.xml"/><Relationship Id="rId14" Type="http://schemas.openxmlformats.org/officeDocument/2006/relationships/tags" Target="../tags/tag219.xml"/><Relationship Id="rId22"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tags" Target="../tags/tag227.xml"/><Relationship Id="rId13" Type="http://schemas.openxmlformats.org/officeDocument/2006/relationships/tags" Target="../tags/tag232.xml"/><Relationship Id="rId18" Type="http://schemas.openxmlformats.org/officeDocument/2006/relationships/image" Target="../media/image5.png"/><Relationship Id="rId3" Type="http://schemas.openxmlformats.org/officeDocument/2006/relationships/tags" Target="../tags/tag222.xml"/><Relationship Id="rId21" Type="http://schemas.openxmlformats.org/officeDocument/2006/relationships/image" Target="../media/image8.jpeg"/><Relationship Id="rId7" Type="http://schemas.openxmlformats.org/officeDocument/2006/relationships/tags" Target="../tags/tag226.xml"/><Relationship Id="rId12" Type="http://schemas.openxmlformats.org/officeDocument/2006/relationships/tags" Target="../tags/tag231.xml"/><Relationship Id="rId17" Type="http://schemas.openxmlformats.org/officeDocument/2006/relationships/image" Target="../media/image4.jpeg"/><Relationship Id="rId25" Type="http://schemas.openxmlformats.org/officeDocument/2006/relationships/image" Target="../media/image26.PNG"/><Relationship Id="rId2" Type="http://schemas.openxmlformats.org/officeDocument/2006/relationships/tags" Target="../tags/tag221.xml"/><Relationship Id="rId16" Type="http://schemas.openxmlformats.org/officeDocument/2006/relationships/notesSlide" Target="../notesSlides/notesSlide17.xml"/><Relationship Id="rId20" Type="http://schemas.openxmlformats.org/officeDocument/2006/relationships/image" Target="../media/image7.jpeg"/><Relationship Id="rId1" Type="http://schemas.openxmlformats.org/officeDocument/2006/relationships/tags" Target="../tags/tag220.xml"/><Relationship Id="rId6" Type="http://schemas.openxmlformats.org/officeDocument/2006/relationships/tags" Target="../tags/tag225.xml"/><Relationship Id="rId11" Type="http://schemas.openxmlformats.org/officeDocument/2006/relationships/tags" Target="../tags/tag230.xml"/><Relationship Id="rId24" Type="http://schemas.openxmlformats.org/officeDocument/2006/relationships/image" Target="../media/image11.jpg"/><Relationship Id="rId5" Type="http://schemas.openxmlformats.org/officeDocument/2006/relationships/tags" Target="../tags/tag224.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229.xml"/><Relationship Id="rId19" Type="http://schemas.openxmlformats.org/officeDocument/2006/relationships/image" Target="../media/image6.jpeg"/><Relationship Id="rId4" Type="http://schemas.openxmlformats.org/officeDocument/2006/relationships/tags" Target="../tags/tag223.xml"/><Relationship Id="rId9" Type="http://schemas.openxmlformats.org/officeDocument/2006/relationships/tags" Target="../tags/tag228.xml"/><Relationship Id="rId14" Type="http://schemas.openxmlformats.org/officeDocument/2006/relationships/tags" Target="../tags/tag233.xml"/><Relationship Id="rId22" Type="http://schemas.openxmlformats.org/officeDocument/2006/relationships/image" Target="../media/image9.png"/></Relationships>
</file>

<file path=ppt/slides/_rels/slide18.xml.rels><?xml version="1.0" encoding="UTF-8" standalone="yes"?>
<Relationships xmlns="http://schemas.openxmlformats.org/package/2006/relationships"><Relationship Id="rId8" Type="http://schemas.openxmlformats.org/officeDocument/2006/relationships/tags" Target="../tags/tag241.xml"/><Relationship Id="rId13" Type="http://schemas.openxmlformats.org/officeDocument/2006/relationships/tags" Target="../tags/tag246.xml"/><Relationship Id="rId18" Type="http://schemas.openxmlformats.org/officeDocument/2006/relationships/image" Target="../media/image5.png"/><Relationship Id="rId3" Type="http://schemas.openxmlformats.org/officeDocument/2006/relationships/tags" Target="../tags/tag236.xml"/><Relationship Id="rId21" Type="http://schemas.openxmlformats.org/officeDocument/2006/relationships/image" Target="../media/image8.jpeg"/><Relationship Id="rId7" Type="http://schemas.openxmlformats.org/officeDocument/2006/relationships/tags" Target="../tags/tag240.xml"/><Relationship Id="rId12" Type="http://schemas.openxmlformats.org/officeDocument/2006/relationships/tags" Target="../tags/tag245.xml"/><Relationship Id="rId17" Type="http://schemas.openxmlformats.org/officeDocument/2006/relationships/image" Target="../media/image4.jpeg"/><Relationship Id="rId25" Type="http://schemas.openxmlformats.org/officeDocument/2006/relationships/image" Target="../media/image27.PNG"/><Relationship Id="rId2" Type="http://schemas.openxmlformats.org/officeDocument/2006/relationships/tags" Target="../tags/tag235.xml"/><Relationship Id="rId16" Type="http://schemas.openxmlformats.org/officeDocument/2006/relationships/notesSlide" Target="../notesSlides/notesSlide18.xml"/><Relationship Id="rId20" Type="http://schemas.openxmlformats.org/officeDocument/2006/relationships/image" Target="../media/image7.jpeg"/><Relationship Id="rId1" Type="http://schemas.openxmlformats.org/officeDocument/2006/relationships/tags" Target="../tags/tag234.xml"/><Relationship Id="rId6" Type="http://schemas.openxmlformats.org/officeDocument/2006/relationships/tags" Target="../tags/tag239.xml"/><Relationship Id="rId11" Type="http://schemas.openxmlformats.org/officeDocument/2006/relationships/tags" Target="../tags/tag244.xml"/><Relationship Id="rId24" Type="http://schemas.openxmlformats.org/officeDocument/2006/relationships/image" Target="../media/image11.jpg"/><Relationship Id="rId5" Type="http://schemas.openxmlformats.org/officeDocument/2006/relationships/tags" Target="../tags/tag238.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243.xml"/><Relationship Id="rId19" Type="http://schemas.openxmlformats.org/officeDocument/2006/relationships/image" Target="../media/image6.jpeg"/><Relationship Id="rId4" Type="http://schemas.openxmlformats.org/officeDocument/2006/relationships/tags" Target="../tags/tag237.xml"/><Relationship Id="rId9" Type="http://schemas.openxmlformats.org/officeDocument/2006/relationships/tags" Target="../tags/tag242.xml"/><Relationship Id="rId14" Type="http://schemas.openxmlformats.org/officeDocument/2006/relationships/tags" Target="../tags/tag247.xml"/><Relationship Id="rId22"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openxmlformats.org/officeDocument/2006/relationships/tags" Target="../tags/tag255.xml"/><Relationship Id="rId13" Type="http://schemas.openxmlformats.org/officeDocument/2006/relationships/tags" Target="../tags/tag260.xml"/><Relationship Id="rId18" Type="http://schemas.openxmlformats.org/officeDocument/2006/relationships/image" Target="../media/image5.png"/><Relationship Id="rId3" Type="http://schemas.openxmlformats.org/officeDocument/2006/relationships/tags" Target="../tags/tag250.xml"/><Relationship Id="rId21" Type="http://schemas.openxmlformats.org/officeDocument/2006/relationships/image" Target="../media/image8.jpeg"/><Relationship Id="rId7" Type="http://schemas.openxmlformats.org/officeDocument/2006/relationships/tags" Target="../tags/tag254.xml"/><Relationship Id="rId12" Type="http://schemas.openxmlformats.org/officeDocument/2006/relationships/tags" Target="../tags/tag259.xml"/><Relationship Id="rId17" Type="http://schemas.openxmlformats.org/officeDocument/2006/relationships/image" Target="../media/image4.jpeg"/><Relationship Id="rId25" Type="http://schemas.openxmlformats.org/officeDocument/2006/relationships/image" Target="../media/image28.PNG"/><Relationship Id="rId2" Type="http://schemas.openxmlformats.org/officeDocument/2006/relationships/tags" Target="../tags/tag249.xml"/><Relationship Id="rId16" Type="http://schemas.openxmlformats.org/officeDocument/2006/relationships/notesSlide" Target="../notesSlides/notesSlide19.xml"/><Relationship Id="rId20" Type="http://schemas.openxmlformats.org/officeDocument/2006/relationships/image" Target="../media/image7.jpeg"/><Relationship Id="rId1" Type="http://schemas.openxmlformats.org/officeDocument/2006/relationships/tags" Target="../tags/tag248.xml"/><Relationship Id="rId6" Type="http://schemas.openxmlformats.org/officeDocument/2006/relationships/tags" Target="../tags/tag253.xml"/><Relationship Id="rId11" Type="http://schemas.openxmlformats.org/officeDocument/2006/relationships/tags" Target="../tags/tag258.xml"/><Relationship Id="rId24" Type="http://schemas.openxmlformats.org/officeDocument/2006/relationships/image" Target="../media/image11.jpg"/><Relationship Id="rId5" Type="http://schemas.openxmlformats.org/officeDocument/2006/relationships/tags" Target="../tags/tag252.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257.xml"/><Relationship Id="rId19" Type="http://schemas.openxmlformats.org/officeDocument/2006/relationships/image" Target="../media/image6.jpeg"/><Relationship Id="rId4" Type="http://schemas.openxmlformats.org/officeDocument/2006/relationships/tags" Target="../tags/tag251.xml"/><Relationship Id="rId9" Type="http://schemas.openxmlformats.org/officeDocument/2006/relationships/tags" Target="../tags/tag256.xml"/><Relationship Id="rId14" Type="http://schemas.openxmlformats.org/officeDocument/2006/relationships/tags" Target="../tags/tag261.xml"/><Relationship Id="rId22"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slideLayout" Target="../slideLayouts/slideLayout1.xml"/><Relationship Id="rId18" Type="http://schemas.openxmlformats.org/officeDocument/2006/relationships/image" Target="../media/image7.jpeg"/><Relationship Id="rId3" Type="http://schemas.openxmlformats.org/officeDocument/2006/relationships/tags" Target="../tags/tag15.xml"/><Relationship Id="rId21" Type="http://schemas.openxmlformats.org/officeDocument/2006/relationships/image" Target="../media/image10.png"/><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image" Target="../media/image6.jpeg"/><Relationship Id="rId2" Type="http://schemas.openxmlformats.org/officeDocument/2006/relationships/tags" Target="../tags/tag14.xml"/><Relationship Id="rId16" Type="http://schemas.openxmlformats.org/officeDocument/2006/relationships/image" Target="../media/image5.png"/><Relationship Id="rId20" Type="http://schemas.openxmlformats.org/officeDocument/2006/relationships/image" Target="../media/image9.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image" Target="../media/image4.jpeg"/><Relationship Id="rId10" Type="http://schemas.openxmlformats.org/officeDocument/2006/relationships/tags" Target="../tags/tag22.xml"/><Relationship Id="rId19" Type="http://schemas.openxmlformats.org/officeDocument/2006/relationships/image" Target="../media/image8.jpeg"/><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notesSlide" Target="../notesSlides/notesSlide2.xml"/><Relationship Id="rId22" Type="http://schemas.openxmlformats.org/officeDocument/2006/relationships/image" Target="../media/image11.jpg"/></Relationships>
</file>

<file path=ppt/slides/_rels/slide20.xml.rels><?xml version="1.0" encoding="UTF-8" standalone="yes"?>
<Relationships xmlns="http://schemas.openxmlformats.org/package/2006/relationships"><Relationship Id="rId8" Type="http://schemas.openxmlformats.org/officeDocument/2006/relationships/tags" Target="../tags/tag269.xml"/><Relationship Id="rId13" Type="http://schemas.openxmlformats.org/officeDocument/2006/relationships/tags" Target="../tags/tag274.xml"/><Relationship Id="rId18" Type="http://schemas.openxmlformats.org/officeDocument/2006/relationships/image" Target="../media/image6.jpeg"/><Relationship Id="rId3" Type="http://schemas.openxmlformats.org/officeDocument/2006/relationships/tags" Target="../tags/tag264.xml"/><Relationship Id="rId21" Type="http://schemas.openxmlformats.org/officeDocument/2006/relationships/image" Target="../media/image9.png"/><Relationship Id="rId7" Type="http://schemas.openxmlformats.org/officeDocument/2006/relationships/tags" Target="../tags/tag268.xml"/><Relationship Id="rId12" Type="http://schemas.openxmlformats.org/officeDocument/2006/relationships/tags" Target="../tags/tag273.xml"/><Relationship Id="rId17" Type="http://schemas.openxmlformats.org/officeDocument/2006/relationships/image" Target="../media/image5.png"/><Relationship Id="rId2" Type="http://schemas.openxmlformats.org/officeDocument/2006/relationships/tags" Target="../tags/tag263.xml"/><Relationship Id="rId16" Type="http://schemas.openxmlformats.org/officeDocument/2006/relationships/image" Target="../media/image4.jpeg"/><Relationship Id="rId20" Type="http://schemas.openxmlformats.org/officeDocument/2006/relationships/image" Target="../media/image8.jpeg"/><Relationship Id="rId1" Type="http://schemas.openxmlformats.org/officeDocument/2006/relationships/tags" Target="../tags/tag262.xml"/><Relationship Id="rId6" Type="http://schemas.openxmlformats.org/officeDocument/2006/relationships/tags" Target="../tags/tag267.xml"/><Relationship Id="rId11" Type="http://schemas.openxmlformats.org/officeDocument/2006/relationships/tags" Target="../tags/tag272.xml"/><Relationship Id="rId24" Type="http://schemas.openxmlformats.org/officeDocument/2006/relationships/image" Target="../media/image29.png"/><Relationship Id="rId5" Type="http://schemas.openxmlformats.org/officeDocument/2006/relationships/tags" Target="../tags/tag266.xml"/><Relationship Id="rId15" Type="http://schemas.openxmlformats.org/officeDocument/2006/relationships/notesSlide" Target="../notesSlides/notesSlide20.xml"/><Relationship Id="rId23" Type="http://schemas.openxmlformats.org/officeDocument/2006/relationships/image" Target="../media/image11.jpg"/><Relationship Id="rId10" Type="http://schemas.openxmlformats.org/officeDocument/2006/relationships/tags" Target="../tags/tag271.xml"/><Relationship Id="rId19" Type="http://schemas.openxmlformats.org/officeDocument/2006/relationships/image" Target="../media/image7.jpeg"/><Relationship Id="rId4" Type="http://schemas.openxmlformats.org/officeDocument/2006/relationships/tags" Target="../tags/tag265.xml"/><Relationship Id="rId9" Type="http://schemas.openxmlformats.org/officeDocument/2006/relationships/tags" Target="../tags/tag270.xml"/><Relationship Id="rId14" Type="http://schemas.openxmlformats.org/officeDocument/2006/relationships/slideLayout" Target="../slideLayouts/slideLayout1.xml"/><Relationship Id="rId22"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tags" Target="../tags/tag282.xml"/><Relationship Id="rId13" Type="http://schemas.openxmlformats.org/officeDocument/2006/relationships/tags" Target="../tags/tag287.xml"/><Relationship Id="rId18" Type="http://schemas.openxmlformats.org/officeDocument/2006/relationships/image" Target="../media/image5.png"/><Relationship Id="rId3" Type="http://schemas.openxmlformats.org/officeDocument/2006/relationships/tags" Target="../tags/tag277.xml"/><Relationship Id="rId21" Type="http://schemas.openxmlformats.org/officeDocument/2006/relationships/image" Target="../media/image8.jpeg"/><Relationship Id="rId7" Type="http://schemas.openxmlformats.org/officeDocument/2006/relationships/tags" Target="../tags/tag281.xml"/><Relationship Id="rId12" Type="http://schemas.openxmlformats.org/officeDocument/2006/relationships/tags" Target="../tags/tag286.xml"/><Relationship Id="rId17" Type="http://schemas.openxmlformats.org/officeDocument/2006/relationships/image" Target="../media/image4.jpeg"/><Relationship Id="rId25" Type="http://schemas.openxmlformats.org/officeDocument/2006/relationships/image" Target="../media/image30.PNG"/><Relationship Id="rId2" Type="http://schemas.openxmlformats.org/officeDocument/2006/relationships/tags" Target="../tags/tag276.xml"/><Relationship Id="rId16" Type="http://schemas.openxmlformats.org/officeDocument/2006/relationships/notesSlide" Target="../notesSlides/notesSlide21.xml"/><Relationship Id="rId20" Type="http://schemas.openxmlformats.org/officeDocument/2006/relationships/image" Target="../media/image7.jpeg"/><Relationship Id="rId1" Type="http://schemas.openxmlformats.org/officeDocument/2006/relationships/tags" Target="../tags/tag275.xml"/><Relationship Id="rId6" Type="http://schemas.openxmlformats.org/officeDocument/2006/relationships/tags" Target="../tags/tag280.xml"/><Relationship Id="rId11" Type="http://schemas.openxmlformats.org/officeDocument/2006/relationships/tags" Target="../tags/tag285.xml"/><Relationship Id="rId24" Type="http://schemas.openxmlformats.org/officeDocument/2006/relationships/image" Target="../media/image11.jpg"/><Relationship Id="rId5" Type="http://schemas.openxmlformats.org/officeDocument/2006/relationships/tags" Target="../tags/tag279.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284.xml"/><Relationship Id="rId19" Type="http://schemas.openxmlformats.org/officeDocument/2006/relationships/image" Target="../media/image6.jpeg"/><Relationship Id="rId4" Type="http://schemas.openxmlformats.org/officeDocument/2006/relationships/tags" Target="../tags/tag278.xml"/><Relationship Id="rId9" Type="http://schemas.openxmlformats.org/officeDocument/2006/relationships/tags" Target="../tags/tag283.xml"/><Relationship Id="rId14" Type="http://schemas.openxmlformats.org/officeDocument/2006/relationships/tags" Target="../tags/tag288.xml"/><Relationship Id="rId22"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tags" Target="../tags/tag296.xml"/><Relationship Id="rId13" Type="http://schemas.openxmlformats.org/officeDocument/2006/relationships/tags" Target="../tags/tag301.xml"/><Relationship Id="rId18" Type="http://schemas.openxmlformats.org/officeDocument/2006/relationships/image" Target="../media/image5.png"/><Relationship Id="rId3" Type="http://schemas.openxmlformats.org/officeDocument/2006/relationships/tags" Target="../tags/tag291.xml"/><Relationship Id="rId21" Type="http://schemas.openxmlformats.org/officeDocument/2006/relationships/image" Target="../media/image8.jpeg"/><Relationship Id="rId7" Type="http://schemas.openxmlformats.org/officeDocument/2006/relationships/tags" Target="../tags/tag295.xml"/><Relationship Id="rId12" Type="http://schemas.openxmlformats.org/officeDocument/2006/relationships/tags" Target="../tags/tag300.xml"/><Relationship Id="rId17" Type="http://schemas.openxmlformats.org/officeDocument/2006/relationships/image" Target="../media/image4.jpeg"/><Relationship Id="rId25" Type="http://schemas.openxmlformats.org/officeDocument/2006/relationships/image" Target="../media/image31.PNG"/><Relationship Id="rId2" Type="http://schemas.openxmlformats.org/officeDocument/2006/relationships/tags" Target="../tags/tag290.xml"/><Relationship Id="rId16" Type="http://schemas.openxmlformats.org/officeDocument/2006/relationships/notesSlide" Target="../notesSlides/notesSlide22.xml"/><Relationship Id="rId20" Type="http://schemas.openxmlformats.org/officeDocument/2006/relationships/image" Target="../media/image7.jpeg"/><Relationship Id="rId1" Type="http://schemas.openxmlformats.org/officeDocument/2006/relationships/tags" Target="../tags/tag289.xml"/><Relationship Id="rId6" Type="http://schemas.openxmlformats.org/officeDocument/2006/relationships/tags" Target="../tags/tag294.xml"/><Relationship Id="rId11" Type="http://schemas.openxmlformats.org/officeDocument/2006/relationships/tags" Target="../tags/tag299.xml"/><Relationship Id="rId24" Type="http://schemas.openxmlformats.org/officeDocument/2006/relationships/image" Target="../media/image11.jpg"/><Relationship Id="rId5" Type="http://schemas.openxmlformats.org/officeDocument/2006/relationships/tags" Target="../tags/tag293.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298.xml"/><Relationship Id="rId19" Type="http://schemas.openxmlformats.org/officeDocument/2006/relationships/image" Target="../media/image6.jpeg"/><Relationship Id="rId4" Type="http://schemas.openxmlformats.org/officeDocument/2006/relationships/tags" Target="../tags/tag292.xml"/><Relationship Id="rId9" Type="http://schemas.openxmlformats.org/officeDocument/2006/relationships/tags" Target="../tags/tag297.xml"/><Relationship Id="rId14" Type="http://schemas.openxmlformats.org/officeDocument/2006/relationships/tags" Target="../tags/tag302.xml"/><Relationship Id="rId22" Type="http://schemas.openxmlformats.org/officeDocument/2006/relationships/image" Target="../media/image9.png"/></Relationships>
</file>

<file path=ppt/slides/_rels/slide23.xml.rels><?xml version="1.0" encoding="UTF-8" standalone="yes"?>
<Relationships xmlns="http://schemas.openxmlformats.org/package/2006/relationships"><Relationship Id="rId8" Type="http://schemas.openxmlformats.org/officeDocument/2006/relationships/tags" Target="../tags/tag310.xml"/><Relationship Id="rId13" Type="http://schemas.openxmlformats.org/officeDocument/2006/relationships/tags" Target="../tags/tag315.xml"/><Relationship Id="rId18" Type="http://schemas.openxmlformats.org/officeDocument/2006/relationships/image" Target="../media/image5.png"/><Relationship Id="rId3" Type="http://schemas.openxmlformats.org/officeDocument/2006/relationships/tags" Target="../tags/tag305.xml"/><Relationship Id="rId21" Type="http://schemas.openxmlformats.org/officeDocument/2006/relationships/image" Target="../media/image8.jpeg"/><Relationship Id="rId7" Type="http://schemas.openxmlformats.org/officeDocument/2006/relationships/tags" Target="../tags/tag309.xml"/><Relationship Id="rId12" Type="http://schemas.openxmlformats.org/officeDocument/2006/relationships/tags" Target="../tags/tag314.xml"/><Relationship Id="rId17" Type="http://schemas.openxmlformats.org/officeDocument/2006/relationships/image" Target="../media/image4.jpeg"/><Relationship Id="rId25" Type="http://schemas.openxmlformats.org/officeDocument/2006/relationships/image" Target="../media/image32.PNG"/><Relationship Id="rId2" Type="http://schemas.openxmlformats.org/officeDocument/2006/relationships/tags" Target="../tags/tag304.xml"/><Relationship Id="rId16" Type="http://schemas.openxmlformats.org/officeDocument/2006/relationships/notesSlide" Target="../notesSlides/notesSlide23.xml"/><Relationship Id="rId20" Type="http://schemas.openxmlformats.org/officeDocument/2006/relationships/image" Target="../media/image7.jpeg"/><Relationship Id="rId1" Type="http://schemas.openxmlformats.org/officeDocument/2006/relationships/tags" Target="../tags/tag303.xml"/><Relationship Id="rId6" Type="http://schemas.openxmlformats.org/officeDocument/2006/relationships/tags" Target="../tags/tag308.xml"/><Relationship Id="rId11" Type="http://schemas.openxmlformats.org/officeDocument/2006/relationships/tags" Target="../tags/tag313.xml"/><Relationship Id="rId24" Type="http://schemas.openxmlformats.org/officeDocument/2006/relationships/image" Target="../media/image11.jpg"/><Relationship Id="rId5" Type="http://schemas.openxmlformats.org/officeDocument/2006/relationships/tags" Target="../tags/tag307.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312.xml"/><Relationship Id="rId19" Type="http://schemas.openxmlformats.org/officeDocument/2006/relationships/image" Target="../media/image6.jpeg"/><Relationship Id="rId4" Type="http://schemas.openxmlformats.org/officeDocument/2006/relationships/tags" Target="../tags/tag306.xml"/><Relationship Id="rId9" Type="http://schemas.openxmlformats.org/officeDocument/2006/relationships/tags" Target="../tags/tag311.xml"/><Relationship Id="rId14" Type="http://schemas.openxmlformats.org/officeDocument/2006/relationships/tags" Target="../tags/tag316.xml"/><Relationship Id="rId22" Type="http://schemas.openxmlformats.org/officeDocument/2006/relationships/image" Target="../media/image9.png"/></Relationships>
</file>

<file path=ppt/slides/_rels/slide24.xml.rels><?xml version="1.0" encoding="UTF-8" standalone="yes"?>
<Relationships xmlns="http://schemas.openxmlformats.org/package/2006/relationships"><Relationship Id="rId8" Type="http://schemas.openxmlformats.org/officeDocument/2006/relationships/tags" Target="../tags/tag324.xml"/><Relationship Id="rId13" Type="http://schemas.openxmlformats.org/officeDocument/2006/relationships/tags" Target="../tags/tag329.xml"/><Relationship Id="rId18" Type="http://schemas.openxmlformats.org/officeDocument/2006/relationships/image" Target="../media/image5.png"/><Relationship Id="rId3" Type="http://schemas.openxmlformats.org/officeDocument/2006/relationships/tags" Target="../tags/tag319.xml"/><Relationship Id="rId21" Type="http://schemas.openxmlformats.org/officeDocument/2006/relationships/image" Target="../media/image8.jpeg"/><Relationship Id="rId7" Type="http://schemas.openxmlformats.org/officeDocument/2006/relationships/tags" Target="../tags/tag323.xml"/><Relationship Id="rId12" Type="http://schemas.openxmlformats.org/officeDocument/2006/relationships/tags" Target="../tags/tag328.xml"/><Relationship Id="rId17" Type="http://schemas.openxmlformats.org/officeDocument/2006/relationships/image" Target="../media/image4.jpeg"/><Relationship Id="rId25" Type="http://schemas.openxmlformats.org/officeDocument/2006/relationships/image" Target="../media/image33.PNG"/><Relationship Id="rId2" Type="http://schemas.openxmlformats.org/officeDocument/2006/relationships/tags" Target="../tags/tag318.xml"/><Relationship Id="rId16" Type="http://schemas.openxmlformats.org/officeDocument/2006/relationships/notesSlide" Target="../notesSlides/notesSlide24.xml"/><Relationship Id="rId20" Type="http://schemas.openxmlformats.org/officeDocument/2006/relationships/image" Target="../media/image7.jpeg"/><Relationship Id="rId1" Type="http://schemas.openxmlformats.org/officeDocument/2006/relationships/tags" Target="../tags/tag317.xml"/><Relationship Id="rId6" Type="http://schemas.openxmlformats.org/officeDocument/2006/relationships/tags" Target="../tags/tag322.xml"/><Relationship Id="rId11" Type="http://schemas.openxmlformats.org/officeDocument/2006/relationships/tags" Target="../tags/tag327.xml"/><Relationship Id="rId24" Type="http://schemas.openxmlformats.org/officeDocument/2006/relationships/image" Target="../media/image11.jpg"/><Relationship Id="rId5" Type="http://schemas.openxmlformats.org/officeDocument/2006/relationships/tags" Target="../tags/tag321.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326.xml"/><Relationship Id="rId19" Type="http://schemas.openxmlformats.org/officeDocument/2006/relationships/image" Target="../media/image6.jpeg"/><Relationship Id="rId4" Type="http://schemas.openxmlformats.org/officeDocument/2006/relationships/tags" Target="../tags/tag320.xml"/><Relationship Id="rId9" Type="http://schemas.openxmlformats.org/officeDocument/2006/relationships/tags" Target="../tags/tag325.xml"/><Relationship Id="rId14" Type="http://schemas.openxmlformats.org/officeDocument/2006/relationships/tags" Target="../tags/tag330.xml"/><Relationship Id="rId22" Type="http://schemas.openxmlformats.org/officeDocument/2006/relationships/image" Target="../media/image9.png"/></Relationships>
</file>

<file path=ppt/slides/_rels/slide25.xml.rels><?xml version="1.0" encoding="UTF-8" standalone="yes"?>
<Relationships xmlns="http://schemas.openxmlformats.org/package/2006/relationships"><Relationship Id="rId8" Type="http://schemas.openxmlformats.org/officeDocument/2006/relationships/tags" Target="../tags/tag338.xml"/><Relationship Id="rId13" Type="http://schemas.openxmlformats.org/officeDocument/2006/relationships/tags" Target="../tags/tag343.xml"/><Relationship Id="rId18" Type="http://schemas.openxmlformats.org/officeDocument/2006/relationships/notesSlide" Target="../notesSlides/notesSlide25.xml"/><Relationship Id="rId26" Type="http://schemas.openxmlformats.org/officeDocument/2006/relationships/image" Target="../media/image9.png"/><Relationship Id="rId3" Type="http://schemas.openxmlformats.org/officeDocument/2006/relationships/tags" Target="../tags/tag333.xml"/><Relationship Id="rId21" Type="http://schemas.openxmlformats.org/officeDocument/2006/relationships/image" Target="../media/image4.jpeg"/><Relationship Id="rId7" Type="http://schemas.openxmlformats.org/officeDocument/2006/relationships/tags" Target="../tags/tag337.xml"/><Relationship Id="rId12" Type="http://schemas.openxmlformats.org/officeDocument/2006/relationships/tags" Target="../tags/tag342.xml"/><Relationship Id="rId17" Type="http://schemas.openxmlformats.org/officeDocument/2006/relationships/slideLayout" Target="../slideLayouts/slideLayout1.xml"/><Relationship Id="rId25" Type="http://schemas.openxmlformats.org/officeDocument/2006/relationships/image" Target="../media/image8.jpeg"/><Relationship Id="rId2" Type="http://schemas.openxmlformats.org/officeDocument/2006/relationships/tags" Target="../tags/tag332.xml"/><Relationship Id="rId16" Type="http://schemas.openxmlformats.org/officeDocument/2006/relationships/tags" Target="../tags/tag346.xml"/><Relationship Id="rId20" Type="http://schemas.openxmlformats.org/officeDocument/2006/relationships/image" Target="../media/image35.png"/><Relationship Id="rId29" Type="http://schemas.openxmlformats.org/officeDocument/2006/relationships/image" Target="../media/image36.PNG"/><Relationship Id="rId1" Type="http://schemas.openxmlformats.org/officeDocument/2006/relationships/tags" Target="../tags/tag331.xml"/><Relationship Id="rId6" Type="http://schemas.openxmlformats.org/officeDocument/2006/relationships/tags" Target="../tags/tag336.xml"/><Relationship Id="rId11" Type="http://schemas.openxmlformats.org/officeDocument/2006/relationships/tags" Target="../tags/tag341.xml"/><Relationship Id="rId24" Type="http://schemas.openxmlformats.org/officeDocument/2006/relationships/image" Target="../media/image7.jpeg"/><Relationship Id="rId5" Type="http://schemas.openxmlformats.org/officeDocument/2006/relationships/tags" Target="../tags/tag335.xml"/><Relationship Id="rId15" Type="http://schemas.openxmlformats.org/officeDocument/2006/relationships/tags" Target="../tags/tag345.xml"/><Relationship Id="rId23" Type="http://schemas.openxmlformats.org/officeDocument/2006/relationships/image" Target="../media/image6.jpeg"/><Relationship Id="rId28" Type="http://schemas.openxmlformats.org/officeDocument/2006/relationships/image" Target="../media/image11.jpg"/><Relationship Id="rId10" Type="http://schemas.openxmlformats.org/officeDocument/2006/relationships/tags" Target="../tags/tag340.xml"/><Relationship Id="rId19" Type="http://schemas.openxmlformats.org/officeDocument/2006/relationships/image" Target="../media/image34.png"/><Relationship Id="rId4" Type="http://schemas.openxmlformats.org/officeDocument/2006/relationships/tags" Target="../tags/tag334.xml"/><Relationship Id="rId9" Type="http://schemas.openxmlformats.org/officeDocument/2006/relationships/tags" Target="../tags/tag339.xml"/><Relationship Id="rId14" Type="http://schemas.openxmlformats.org/officeDocument/2006/relationships/tags" Target="../tags/tag344.xml"/><Relationship Id="rId22" Type="http://schemas.openxmlformats.org/officeDocument/2006/relationships/image" Target="../media/image5.png"/><Relationship Id="rId27" Type="http://schemas.openxmlformats.org/officeDocument/2006/relationships/image" Target="../media/image10.png"/></Relationships>
</file>

<file path=ppt/slides/_rels/slide26.xml.rels><?xml version="1.0" encoding="UTF-8" standalone="yes"?>
<Relationships xmlns="http://schemas.openxmlformats.org/package/2006/relationships"><Relationship Id="rId8" Type="http://schemas.openxmlformats.org/officeDocument/2006/relationships/tags" Target="../tags/tag354.xml"/><Relationship Id="rId13" Type="http://schemas.openxmlformats.org/officeDocument/2006/relationships/tags" Target="../tags/tag359.xml"/><Relationship Id="rId18" Type="http://schemas.openxmlformats.org/officeDocument/2006/relationships/image" Target="../media/image5.png"/><Relationship Id="rId3" Type="http://schemas.openxmlformats.org/officeDocument/2006/relationships/tags" Target="../tags/tag349.xml"/><Relationship Id="rId21" Type="http://schemas.openxmlformats.org/officeDocument/2006/relationships/image" Target="../media/image8.jpeg"/><Relationship Id="rId7" Type="http://schemas.openxmlformats.org/officeDocument/2006/relationships/tags" Target="../tags/tag353.xml"/><Relationship Id="rId12" Type="http://schemas.openxmlformats.org/officeDocument/2006/relationships/tags" Target="../tags/tag358.xml"/><Relationship Id="rId17" Type="http://schemas.openxmlformats.org/officeDocument/2006/relationships/image" Target="../media/image4.jpeg"/><Relationship Id="rId25" Type="http://schemas.openxmlformats.org/officeDocument/2006/relationships/image" Target="../media/image37.PNG"/><Relationship Id="rId2" Type="http://schemas.openxmlformats.org/officeDocument/2006/relationships/tags" Target="../tags/tag348.xml"/><Relationship Id="rId16" Type="http://schemas.openxmlformats.org/officeDocument/2006/relationships/notesSlide" Target="../notesSlides/notesSlide26.xml"/><Relationship Id="rId20" Type="http://schemas.openxmlformats.org/officeDocument/2006/relationships/image" Target="../media/image7.jpeg"/><Relationship Id="rId1" Type="http://schemas.openxmlformats.org/officeDocument/2006/relationships/tags" Target="../tags/tag347.xml"/><Relationship Id="rId6" Type="http://schemas.openxmlformats.org/officeDocument/2006/relationships/tags" Target="../tags/tag352.xml"/><Relationship Id="rId11" Type="http://schemas.openxmlformats.org/officeDocument/2006/relationships/tags" Target="../tags/tag357.xml"/><Relationship Id="rId24" Type="http://schemas.openxmlformats.org/officeDocument/2006/relationships/image" Target="../media/image11.jpg"/><Relationship Id="rId5" Type="http://schemas.openxmlformats.org/officeDocument/2006/relationships/tags" Target="../tags/tag351.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356.xml"/><Relationship Id="rId19" Type="http://schemas.openxmlformats.org/officeDocument/2006/relationships/image" Target="../media/image6.jpeg"/><Relationship Id="rId4" Type="http://schemas.openxmlformats.org/officeDocument/2006/relationships/tags" Target="../tags/tag350.xml"/><Relationship Id="rId9" Type="http://schemas.openxmlformats.org/officeDocument/2006/relationships/tags" Target="../tags/tag355.xml"/><Relationship Id="rId14" Type="http://schemas.openxmlformats.org/officeDocument/2006/relationships/tags" Target="../tags/tag360.xml"/><Relationship Id="rId22" Type="http://schemas.openxmlformats.org/officeDocument/2006/relationships/image" Target="../media/image9.png"/></Relationships>
</file>

<file path=ppt/slides/_rels/slide27.xml.rels><?xml version="1.0" encoding="UTF-8" standalone="yes"?>
<Relationships xmlns="http://schemas.openxmlformats.org/package/2006/relationships"><Relationship Id="rId8" Type="http://schemas.openxmlformats.org/officeDocument/2006/relationships/tags" Target="../tags/tag368.xml"/><Relationship Id="rId13" Type="http://schemas.openxmlformats.org/officeDocument/2006/relationships/tags" Target="../tags/tag373.xml"/><Relationship Id="rId18" Type="http://schemas.openxmlformats.org/officeDocument/2006/relationships/image" Target="../media/image5.png"/><Relationship Id="rId3" Type="http://schemas.openxmlformats.org/officeDocument/2006/relationships/tags" Target="../tags/tag363.xml"/><Relationship Id="rId21" Type="http://schemas.openxmlformats.org/officeDocument/2006/relationships/image" Target="../media/image8.jpeg"/><Relationship Id="rId7" Type="http://schemas.openxmlformats.org/officeDocument/2006/relationships/tags" Target="../tags/tag367.xml"/><Relationship Id="rId12" Type="http://schemas.openxmlformats.org/officeDocument/2006/relationships/tags" Target="../tags/tag372.xml"/><Relationship Id="rId17" Type="http://schemas.openxmlformats.org/officeDocument/2006/relationships/image" Target="../media/image4.jpeg"/><Relationship Id="rId25" Type="http://schemas.openxmlformats.org/officeDocument/2006/relationships/image" Target="../media/image38.PNG"/><Relationship Id="rId2" Type="http://schemas.openxmlformats.org/officeDocument/2006/relationships/tags" Target="../tags/tag362.xml"/><Relationship Id="rId16" Type="http://schemas.openxmlformats.org/officeDocument/2006/relationships/notesSlide" Target="../notesSlides/notesSlide27.xml"/><Relationship Id="rId20" Type="http://schemas.openxmlformats.org/officeDocument/2006/relationships/image" Target="../media/image7.jpeg"/><Relationship Id="rId1" Type="http://schemas.openxmlformats.org/officeDocument/2006/relationships/tags" Target="../tags/tag361.xml"/><Relationship Id="rId6" Type="http://schemas.openxmlformats.org/officeDocument/2006/relationships/tags" Target="../tags/tag366.xml"/><Relationship Id="rId11" Type="http://schemas.openxmlformats.org/officeDocument/2006/relationships/tags" Target="../tags/tag371.xml"/><Relationship Id="rId24" Type="http://schemas.openxmlformats.org/officeDocument/2006/relationships/image" Target="../media/image11.jpg"/><Relationship Id="rId5" Type="http://schemas.openxmlformats.org/officeDocument/2006/relationships/tags" Target="../tags/tag365.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370.xml"/><Relationship Id="rId19" Type="http://schemas.openxmlformats.org/officeDocument/2006/relationships/image" Target="../media/image6.jpeg"/><Relationship Id="rId4" Type="http://schemas.openxmlformats.org/officeDocument/2006/relationships/tags" Target="../tags/tag364.xml"/><Relationship Id="rId9" Type="http://schemas.openxmlformats.org/officeDocument/2006/relationships/tags" Target="../tags/tag369.xml"/><Relationship Id="rId14" Type="http://schemas.openxmlformats.org/officeDocument/2006/relationships/tags" Target="../tags/tag374.xml"/><Relationship Id="rId22"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tags" Target="../tags/tag382.xml"/><Relationship Id="rId13" Type="http://schemas.openxmlformats.org/officeDocument/2006/relationships/tags" Target="../tags/tag387.xml"/><Relationship Id="rId18" Type="http://schemas.openxmlformats.org/officeDocument/2006/relationships/image" Target="../media/image5.png"/><Relationship Id="rId3" Type="http://schemas.openxmlformats.org/officeDocument/2006/relationships/tags" Target="../tags/tag377.xml"/><Relationship Id="rId21" Type="http://schemas.openxmlformats.org/officeDocument/2006/relationships/image" Target="../media/image8.jpeg"/><Relationship Id="rId7" Type="http://schemas.openxmlformats.org/officeDocument/2006/relationships/tags" Target="../tags/tag381.xml"/><Relationship Id="rId12" Type="http://schemas.openxmlformats.org/officeDocument/2006/relationships/tags" Target="../tags/tag386.xml"/><Relationship Id="rId17" Type="http://schemas.openxmlformats.org/officeDocument/2006/relationships/image" Target="../media/image4.jpeg"/><Relationship Id="rId25" Type="http://schemas.openxmlformats.org/officeDocument/2006/relationships/image" Target="../media/image39.PNG"/><Relationship Id="rId2" Type="http://schemas.openxmlformats.org/officeDocument/2006/relationships/tags" Target="../tags/tag376.xml"/><Relationship Id="rId16" Type="http://schemas.openxmlformats.org/officeDocument/2006/relationships/notesSlide" Target="../notesSlides/notesSlide28.xml"/><Relationship Id="rId20" Type="http://schemas.openxmlformats.org/officeDocument/2006/relationships/image" Target="../media/image7.jpeg"/><Relationship Id="rId1" Type="http://schemas.openxmlformats.org/officeDocument/2006/relationships/tags" Target="../tags/tag375.xml"/><Relationship Id="rId6" Type="http://schemas.openxmlformats.org/officeDocument/2006/relationships/tags" Target="../tags/tag380.xml"/><Relationship Id="rId11" Type="http://schemas.openxmlformats.org/officeDocument/2006/relationships/tags" Target="../tags/tag385.xml"/><Relationship Id="rId24" Type="http://schemas.openxmlformats.org/officeDocument/2006/relationships/image" Target="../media/image11.jpg"/><Relationship Id="rId5" Type="http://schemas.openxmlformats.org/officeDocument/2006/relationships/tags" Target="../tags/tag379.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384.xml"/><Relationship Id="rId19" Type="http://schemas.openxmlformats.org/officeDocument/2006/relationships/image" Target="../media/image6.jpeg"/><Relationship Id="rId4" Type="http://schemas.openxmlformats.org/officeDocument/2006/relationships/tags" Target="../tags/tag378.xml"/><Relationship Id="rId9" Type="http://schemas.openxmlformats.org/officeDocument/2006/relationships/tags" Target="../tags/tag383.xml"/><Relationship Id="rId14" Type="http://schemas.openxmlformats.org/officeDocument/2006/relationships/tags" Target="../tags/tag388.xml"/><Relationship Id="rId22" Type="http://schemas.openxmlformats.org/officeDocument/2006/relationships/image" Target="../media/image9.png"/></Relationships>
</file>

<file path=ppt/slides/_rels/slide29.xml.rels><?xml version="1.0" encoding="UTF-8" standalone="yes"?>
<Relationships xmlns="http://schemas.openxmlformats.org/package/2006/relationships"><Relationship Id="rId8" Type="http://schemas.openxmlformats.org/officeDocument/2006/relationships/tags" Target="../tags/tag396.xml"/><Relationship Id="rId13" Type="http://schemas.openxmlformats.org/officeDocument/2006/relationships/tags" Target="../tags/tag401.xml"/><Relationship Id="rId18" Type="http://schemas.openxmlformats.org/officeDocument/2006/relationships/image" Target="../media/image6.jpeg"/><Relationship Id="rId3" Type="http://schemas.openxmlformats.org/officeDocument/2006/relationships/tags" Target="../tags/tag391.xml"/><Relationship Id="rId21" Type="http://schemas.openxmlformats.org/officeDocument/2006/relationships/image" Target="../media/image9.png"/><Relationship Id="rId7" Type="http://schemas.openxmlformats.org/officeDocument/2006/relationships/tags" Target="../tags/tag395.xml"/><Relationship Id="rId12" Type="http://schemas.openxmlformats.org/officeDocument/2006/relationships/tags" Target="../tags/tag400.xml"/><Relationship Id="rId17" Type="http://schemas.openxmlformats.org/officeDocument/2006/relationships/image" Target="../media/image5.png"/><Relationship Id="rId2" Type="http://schemas.openxmlformats.org/officeDocument/2006/relationships/tags" Target="../tags/tag390.xml"/><Relationship Id="rId16" Type="http://schemas.openxmlformats.org/officeDocument/2006/relationships/image" Target="../media/image4.jpeg"/><Relationship Id="rId20" Type="http://schemas.openxmlformats.org/officeDocument/2006/relationships/image" Target="../media/image8.jpeg"/><Relationship Id="rId1" Type="http://schemas.openxmlformats.org/officeDocument/2006/relationships/tags" Target="../tags/tag389.xml"/><Relationship Id="rId6" Type="http://schemas.openxmlformats.org/officeDocument/2006/relationships/tags" Target="../tags/tag394.xml"/><Relationship Id="rId11" Type="http://schemas.openxmlformats.org/officeDocument/2006/relationships/tags" Target="../tags/tag399.xml"/><Relationship Id="rId24" Type="http://schemas.openxmlformats.org/officeDocument/2006/relationships/image" Target="../media/image40.png"/><Relationship Id="rId5" Type="http://schemas.openxmlformats.org/officeDocument/2006/relationships/tags" Target="../tags/tag393.xml"/><Relationship Id="rId15" Type="http://schemas.openxmlformats.org/officeDocument/2006/relationships/notesSlide" Target="../notesSlides/notesSlide29.xml"/><Relationship Id="rId23" Type="http://schemas.openxmlformats.org/officeDocument/2006/relationships/image" Target="../media/image11.jpg"/><Relationship Id="rId10" Type="http://schemas.openxmlformats.org/officeDocument/2006/relationships/tags" Target="../tags/tag398.xml"/><Relationship Id="rId19" Type="http://schemas.openxmlformats.org/officeDocument/2006/relationships/image" Target="../media/image7.jpeg"/><Relationship Id="rId4" Type="http://schemas.openxmlformats.org/officeDocument/2006/relationships/tags" Target="../tags/tag392.xml"/><Relationship Id="rId9" Type="http://schemas.openxmlformats.org/officeDocument/2006/relationships/tags" Target="../tags/tag397.xml"/><Relationship Id="rId14" Type="http://schemas.openxmlformats.org/officeDocument/2006/relationships/slideLayout" Target="../slideLayouts/slideLayout1.xml"/><Relationship Id="rId22"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image" Target="../media/image6.jpeg"/><Relationship Id="rId3" Type="http://schemas.openxmlformats.org/officeDocument/2006/relationships/tags" Target="../tags/tag27.xml"/><Relationship Id="rId21" Type="http://schemas.openxmlformats.org/officeDocument/2006/relationships/image" Target="../media/image9.png"/><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image" Target="../media/image5.png"/><Relationship Id="rId2" Type="http://schemas.openxmlformats.org/officeDocument/2006/relationships/tags" Target="../tags/tag26.xml"/><Relationship Id="rId16" Type="http://schemas.openxmlformats.org/officeDocument/2006/relationships/image" Target="../media/image4.jpeg"/><Relationship Id="rId20" Type="http://schemas.openxmlformats.org/officeDocument/2006/relationships/image" Target="../media/image8.jpeg"/><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24" Type="http://schemas.openxmlformats.org/officeDocument/2006/relationships/image" Target="../media/image12.png"/><Relationship Id="rId5" Type="http://schemas.openxmlformats.org/officeDocument/2006/relationships/tags" Target="../tags/tag29.xml"/><Relationship Id="rId15" Type="http://schemas.openxmlformats.org/officeDocument/2006/relationships/notesSlide" Target="../notesSlides/notesSlide3.xml"/><Relationship Id="rId23" Type="http://schemas.openxmlformats.org/officeDocument/2006/relationships/image" Target="../media/image11.jpg"/><Relationship Id="rId10" Type="http://schemas.openxmlformats.org/officeDocument/2006/relationships/tags" Target="../tags/tag34.xml"/><Relationship Id="rId19" Type="http://schemas.openxmlformats.org/officeDocument/2006/relationships/image" Target="../media/image7.jpeg"/><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slideLayout" Target="../slideLayouts/slideLayout1.xml"/><Relationship Id="rId22" Type="http://schemas.openxmlformats.org/officeDocument/2006/relationships/image" Target="../media/image10.png"/></Relationships>
</file>

<file path=ppt/slides/_rels/slide30.xml.rels><?xml version="1.0" encoding="UTF-8" standalone="yes"?>
<Relationships xmlns="http://schemas.openxmlformats.org/package/2006/relationships"><Relationship Id="rId8" Type="http://schemas.openxmlformats.org/officeDocument/2006/relationships/tags" Target="../tags/tag409.xml"/><Relationship Id="rId13" Type="http://schemas.openxmlformats.org/officeDocument/2006/relationships/tags" Target="../tags/tag414.xml"/><Relationship Id="rId18" Type="http://schemas.openxmlformats.org/officeDocument/2006/relationships/image" Target="../media/image6.jpeg"/><Relationship Id="rId3" Type="http://schemas.openxmlformats.org/officeDocument/2006/relationships/tags" Target="../tags/tag404.xml"/><Relationship Id="rId21" Type="http://schemas.openxmlformats.org/officeDocument/2006/relationships/image" Target="../media/image9.png"/><Relationship Id="rId7" Type="http://schemas.openxmlformats.org/officeDocument/2006/relationships/tags" Target="../tags/tag408.xml"/><Relationship Id="rId12" Type="http://schemas.openxmlformats.org/officeDocument/2006/relationships/tags" Target="../tags/tag413.xml"/><Relationship Id="rId17" Type="http://schemas.openxmlformats.org/officeDocument/2006/relationships/image" Target="../media/image5.png"/><Relationship Id="rId2" Type="http://schemas.openxmlformats.org/officeDocument/2006/relationships/tags" Target="../tags/tag403.xml"/><Relationship Id="rId16" Type="http://schemas.openxmlformats.org/officeDocument/2006/relationships/image" Target="../media/image4.jpeg"/><Relationship Id="rId20" Type="http://schemas.openxmlformats.org/officeDocument/2006/relationships/image" Target="../media/image8.jpeg"/><Relationship Id="rId1" Type="http://schemas.openxmlformats.org/officeDocument/2006/relationships/tags" Target="../tags/tag402.xml"/><Relationship Id="rId6" Type="http://schemas.openxmlformats.org/officeDocument/2006/relationships/tags" Target="../tags/tag407.xml"/><Relationship Id="rId11" Type="http://schemas.openxmlformats.org/officeDocument/2006/relationships/tags" Target="../tags/tag412.xml"/><Relationship Id="rId24" Type="http://schemas.openxmlformats.org/officeDocument/2006/relationships/image" Target="../media/image41.png"/><Relationship Id="rId5" Type="http://schemas.openxmlformats.org/officeDocument/2006/relationships/tags" Target="../tags/tag406.xml"/><Relationship Id="rId15" Type="http://schemas.openxmlformats.org/officeDocument/2006/relationships/notesSlide" Target="../notesSlides/notesSlide30.xml"/><Relationship Id="rId23" Type="http://schemas.openxmlformats.org/officeDocument/2006/relationships/image" Target="../media/image11.jpg"/><Relationship Id="rId10" Type="http://schemas.openxmlformats.org/officeDocument/2006/relationships/tags" Target="../tags/tag411.xml"/><Relationship Id="rId19" Type="http://schemas.openxmlformats.org/officeDocument/2006/relationships/image" Target="../media/image7.jpeg"/><Relationship Id="rId4" Type="http://schemas.openxmlformats.org/officeDocument/2006/relationships/tags" Target="../tags/tag405.xml"/><Relationship Id="rId9" Type="http://schemas.openxmlformats.org/officeDocument/2006/relationships/tags" Target="../tags/tag410.xml"/><Relationship Id="rId14" Type="http://schemas.openxmlformats.org/officeDocument/2006/relationships/slideLayout" Target="../slideLayouts/slideLayout1.xml"/><Relationship Id="rId22" Type="http://schemas.openxmlformats.org/officeDocument/2006/relationships/image" Target="../media/image10.png"/></Relationships>
</file>

<file path=ppt/slides/_rels/slide31.xml.rels><?xml version="1.0" encoding="UTF-8" standalone="yes"?>
<Relationships xmlns="http://schemas.openxmlformats.org/package/2006/relationships"><Relationship Id="rId8" Type="http://schemas.openxmlformats.org/officeDocument/2006/relationships/tags" Target="../tags/tag422.xml"/><Relationship Id="rId13" Type="http://schemas.openxmlformats.org/officeDocument/2006/relationships/tags" Target="../tags/tag427.xml"/><Relationship Id="rId18" Type="http://schemas.openxmlformats.org/officeDocument/2006/relationships/image" Target="../media/image6.jpeg"/><Relationship Id="rId3" Type="http://schemas.openxmlformats.org/officeDocument/2006/relationships/tags" Target="../tags/tag417.xml"/><Relationship Id="rId21" Type="http://schemas.openxmlformats.org/officeDocument/2006/relationships/image" Target="../media/image9.png"/><Relationship Id="rId7" Type="http://schemas.openxmlformats.org/officeDocument/2006/relationships/tags" Target="../tags/tag421.xml"/><Relationship Id="rId12" Type="http://schemas.openxmlformats.org/officeDocument/2006/relationships/tags" Target="../tags/tag426.xml"/><Relationship Id="rId17" Type="http://schemas.openxmlformats.org/officeDocument/2006/relationships/image" Target="../media/image5.png"/><Relationship Id="rId2" Type="http://schemas.openxmlformats.org/officeDocument/2006/relationships/tags" Target="../tags/tag416.xml"/><Relationship Id="rId16" Type="http://schemas.openxmlformats.org/officeDocument/2006/relationships/image" Target="../media/image4.jpeg"/><Relationship Id="rId20" Type="http://schemas.openxmlformats.org/officeDocument/2006/relationships/image" Target="../media/image8.jpeg"/><Relationship Id="rId1" Type="http://schemas.openxmlformats.org/officeDocument/2006/relationships/tags" Target="../tags/tag415.xml"/><Relationship Id="rId6" Type="http://schemas.openxmlformats.org/officeDocument/2006/relationships/tags" Target="../tags/tag420.xml"/><Relationship Id="rId11" Type="http://schemas.openxmlformats.org/officeDocument/2006/relationships/tags" Target="../tags/tag425.xml"/><Relationship Id="rId24" Type="http://schemas.openxmlformats.org/officeDocument/2006/relationships/image" Target="../media/image42.png"/><Relationship Id="rId5" Type="http://schemas.openxmlformats.org/officeDocument/2006/relationships/tags" Target="../tags/tag419.xml"/><Relationship Id="rId15" Type="http://schemas.openxmlformats.org/officeDocument/2006/relationships/notesSlide" Target="../notesSlides/notesSlide31.xml"/><Relationship Id="rId23" Type="http://schemas.openxmlformats.org/officeDocument/2006/relationships/image" Target="../media/image11.jpg"/><Relationship Id="rId10" Type="http://schemas.openxmlformats.org/officeDocument/2006/relationships/tags" Target="../tags/tag424.xml"/><Relationship Id="rId19" Type="http://schemas.openxmlformats.org/officeDocument/2006/relationships/image" Target="../media/image7.jpeg"/><Relationship Id="rId4" Type="http://schemas.openxmlformats.org/officeDocument/2006/relationships/tags" Target="../tags/tag418.xml"/><Relationship Id="rId9" Type="http://schemas.openxmlformats.org/officeDocument/2006/relationships/tags" Target="../tags/tag423.xml"/><Relationship Id="rId14" Type="http://schemas.openxmlformats.org/officeDocument/2006/relationships/slideLayout" Target="../slideLayouts/slideLayout1.xml"/><Relationship Id="rId22"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image" Target="../media/image5.png"/><Relationship Id="rId3" Type="http://schemas.openxmlformats.org/officeDocument/2006/relationships/tags" Target="../tags/tag40.xml"/><Relationship Id="rId21" Type="http://schemas.openxmlformats.org/officeDocument/2006/relationships/image" Target="../media/image8.jpeg"/><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image" Target="../media/image4.jpeg"/><Relationship Id="rId25" Type="http://schemas.openxmlformats.org/officeDocument/2006/relationships/image" Target="../media/image13.PNG"/><Relationship Id="rId2" Type="http://schemas.openxmlformats.org/officeDocument/2006/relationships/tags" Target="../tags/tag39.xml"/><Relationship Id="rId16" Type="http://schemas.openxmlformats.org/officeDocument/2006/relationships/notesSlide" Target="../notesSlides/notesSlide4.xml"/><Relationship Id="rId20" Type="http://schemas.openxmlformats.org/officeDocument/2006/relationships/image" Target="../media/image7.jpeg"/><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24" Type="http://schemas.openxmlformats.org/officeDocument/2006/relationships/image" Target="../media/image11.jpg"/><Relationship Id="rId5" Type="http://schemas.openxmlformats.org/officeDocument/2006/relationships/tags" Target="../tags/tag42.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47.xml"/><Relationship Id="rId19" Type="http://schemas.openxmlformats.org/officeDocument/2006/relationships/image" Target="../media/image6.jpeg"/><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image" Target="../media/image5.png"/><Relationship Id="rId3" Type="http://schemas.openxmlformats.org/officeDocument/2006/relationships/tags" Target="../tags/tag54.xml"/><Relationship Id="rId21" Type="http://schemas.openxmlformats.org/officeDocument/2006/relationships/image" Target="../media/image8.jpeg"/><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image" Target="../media/image4.jpeg"/><Relationship Id="rId25" Type="http://schemas.openxmlformats.org/officeDocument/2006/relationships/image" Target="../media/image14.PNG"/><Relationship Id="rId2" Type="http://schemas.openxmlformats.org/officeDocument/2006/relationships/tags" Target="../tags/tag53.xml"/><Relationship Id="rId16" Type="http://schemas.openxmlformats.org/officeDocument/2006/relationships/notesSlide" Target="../notesSlides/notesSlide5.xml"/><Relationship Id="rId20" Type="http://schemas.openxmlformats.org/officeDocument/2006/relationships/image" Target="../media/image7.jpeg"/><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24" Type="http://schemas.openxmlformats.org/officeDocument/2006/relationships/image" Target="../media/image11.jpg"/><Relationship Id="rId5" Type="http://schemas.openxmlformats.org/officeDocument/2006/relationships/tags" Target="../tags/tag56.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61.xml"/><Relationship Id="rId19" Type="http://schemas.openxmlformats.org/officeDocument/2006/relationships/image" Target="../media/image6.jpeg"/><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 Id="rId22"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tags" Target="../tags/tag78.xml"/><Relationship Id="rId18" Type="http://schemas.openxmlformats.org/officeDocument/2006/relationships/image" Target="../media/image5.png"/><Relationship Id="rId3" Type="http://schemas.openxmlformats.org/officeDocument/2006/relationships/tags" Target="../tags/tag68.xml"/><Relationship Id="rId21" Type="http://schemas.openxmlformats.org/officeDocument/2006/relationships/image" Target="../media/image8.jpeg"/><Relationship Id="rId7" Type="http://schemas.openxmlformats.org/officeDocument/2006/relationships/tags" Target="../tags/tag72.xml"/><Relationship Id="rId12" Type="http://schemas.openxmlformats.org/officeDocument/2006/relationships/tags" Target="../tags/tag77.xml"/><Relationship Id="rId17" Type="http://schemas.openxmlformats.org/officeDocument/2006/relationships/image" Target="../media/image4.jpeg"/><Relationship Id="rId25" Type="http://schemas.openxmlformats.org/officeDocument/2006/relationships/image" Target="../media/image15.PNG"/><Relationship Id="rId2" Type="http://schemas.openxmlformats.org/officeDocument/2006/relationships/tags" Target="../tags/tag67.xml"/><Relationship Id="rId16" Type="http://schemas.openxmlformats.org/officeDocument/2006/relationships/notesSlide" Target="../notesSlides/notesSlide6.xml"/><Relationship Id="rId20" Type="http://schemas.openxmlformats.org/officeDocument/2006/relationships/image" Target="../media/image7.jpeg"/><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tags" Target="../tags/tag76.xml"/><Relationship Id="rId24" Type="http://schemas.openxmlformats.org/officeDocument/2006/relationships/image" Target="../media/image11.jpg"/><Relationship Id="rId5" Type="http://schemas.openxmlformats.org/officeDocument/2006/relationships/tags" Target="../tags/tag70.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75.xml"/><Relationship Id="rId19" Type="http://schemas.openxmlformats.org/officeDocument/2006/relationships/image" Target="../media/image6.jpeg"/><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tags" Target="../tags/tag79.xml"/><Relationship Id="rId22"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image" Target="../media/image5.png"/><Relationship Id="rId3" Type="http://schemas.openxmlformats.org/officeDocument/2006/relationships/tags" Target="../tags/tag82.xml"/><Relationship Id="rId21" Type="http://schemas.openxmlformats.org/officeDocument/2006/relationships/image" Target="../media/image8.jpeg"/><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image" Target="../media/image4.jpeg"/><Relationship Id="rId25" Type="http://schemas.openxmlformats.org/officeDocument/2006/relationships/image" Target="../media/image16.PNG"/><Relationship Id="rId2" Type="http://schemas.openxmlformats.org/officeDocument/2006/relationships/tags" Target="../tags/tag81.xml"/><Relationship Id="rId16" Type="http://schemas.openxmlformats.org/officeDocument/2006/relationships/notesSlide" Target="../notesSlides/notesSlide7.xml"/><Relationship Id="rId20" Type="http://schemas.openxmlformats.org/officeDocument/2006/relationships/image" Target="../media/image7.jpeg"/><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image" Target="../media/image11.jpg"/><Relationship Id="rId5" Type="http://schemas.openxmlformats.org/officeDocument/2006/relationships/tags" Target="../tags/tag84.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89.xml"/><Relationship Id="rId19" Type="http://schemas.openxmlformats.org/officeDocument/2006/relationships/image" Target="../media/image6.jpeg"/><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tags" Target="../tags/tag101.xml"/><Relationship Id="rId13" Type="http://schemas.openxmlformats.org/officeDocument/2006/relationships/tags" Target="../tags/tag106.xml"/><Relationship Id="rId18" Type="http://schemas.openxmlformats.org/officeDocument/2006/relationships/image" Target="../media/image5.png"/><Relationship Id="rId3" Type="http://schemas.openxmlformats.org/officeDocument/2006/relationships/tags" Target="../tags/tag96.xml"/><Relationship Id="rId21" Type="http://schemas.openxmlformats.org/officeDocument/2006/relationships/image" Target="../media/image8.jpeg"/><Relationship Id="rId7" Type="http://schemas.openxmlformats.org/officeDocument/2006/relationships/tags" Target="../tags/tag100.xml"/><Relationship Id="rId12" Type="http://schemas.openxmlformats.org/officeDocument/2006/relationships/tags" Target="../tags/tag105.xml"/><Relationship Id="rId17" Type="http://schemas.openxmlformats.org/officeDocument/2006/relationships/image" Target="../media/image4.jpeg"/><Relationship Id="rId25" Type="http://schemas.openxmlformats.org/officeDocument/2006/relationships/image" Target="../media/image17.PNG"/><Relationship Id="rId2" Type="http://schemas.openxmlformats.org/officeDocument/2006/relationships/tags" Target="../tags/tag95.xml"/><Relationship Id="rId16" Type="http://schemas.openxmlformats.org/officeDocument/2006/relationships/notesSlide" Target="../notesSlides/notesSlide8.xml"/><Relationship Id="rId20" Type="http://schemas.openxmlformats.org/officeDocument/2006/relationships/image" Target="../media/image7.jpeg"/><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tags" Target="../tags/tag104.xml"/><Relationship Id="rId24" Type="http://schemas.openxmlformats.org/officeDocument/2006/relationships/image" Target="../media/image11.jpg"/><Relationship Id="rId5" Type="http://schemas.openxmlformats.org/officeDocument/2006/relationships/tags" Target="../tags/tag98.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103.xml"/><Relationship Id="rId19" Type="http://schemas.openxmlformats.org/officeDocument/2006/relationships/image" Target="../media/image6.jpeg"/><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tags" Target="../tags/tag107.xml"/><Relationship Id="rId22"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tags" Target="../tags/tag120.xml"/><Relationship Id="rId18" Type="http://schemas.openxmlformats.org/officeDocument/2006/relationships/image" Target="../media/image5.png"/><Relationship Id="rId3" Type="http://schemas.openxmlformats.org/officeDocument/2006/relationships/tags" Target="../tags/tag110.xml"/><Relationship Id="rId21" Type="http://schemas.openxmlformats.org/officeDocument/2006/relationships/image" Target="../media/image8.jpeg"/><Relationship Id="rId7" Type="http://schemas.openxmlformats.org/officeDocument/2006/relationships/tags" Target="../tags/tag114.xml"/><Relationship Id="rId12" Type="http://schemas.openxmlformats.org/officeDocument/2006/relationships/tags" Target="../tags/tag119.xml"/><Relationship Id="rId17" Type="http://schemas.openxmlformats.org/officeDocument/2006/relationships/image" Target="../media/image4.jpeg"/><Relationship Id="rId25" Type="http://schemas.openxmlformats.org/officeDocument/2006/relationships/image" Target="../media/image18.PNG"/><Relationship Id="rId2" Type="http://schemas.openxmlformats.org/officeDocument/2006/relationships/tags" Target="../tags/tag109.xml"/><Relationship Id="rId16" Type="http://schemas.openxmlformats.org/officeDocument/2006/relationships/notesSlide" Target="../notesSlides/notesSlide9.xml"/><Relationship Id="rId20" Type="http://schemas.openxmlformats.org/officeDocument/2006/relationships/image" Target="../media/image7.jpeg"/><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24" Type="http://schemas.openxmlformats.org/officeDocument/2006/relationships/image" Target="../media/image11.jpg"/><Relationship Id="rId5" Type="http://schemas.openxmlformats.org/officeDocument/2006/relationships/tags" Target="../tags/tag112.xml"/><Relationship Id="rId15" Type="http://schemas.openxmlformats.org/officeDocument/2006/relationships/slideLayout" Target="../slideLayouts/slideLayout1.xml"/><Relationship Id="rId23" Type="http://schemas.openxmlformats.org/officeDocument/2006/relationships/image" Target="../media/image10.png"/><Relationship Id="rId10" Type="http://schemas.openxmlformats.org/officeDocument/2006/relationships/tags" Target="../tags/tag117.xml"/><Relationship Id="rId19" Type="http://schemas.openxmlformats.org/officeDocument/2006/relationships/image" Target="../media/image6.jpeg"/><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tags" Target="../tags/tag121.xml"/><Relationship Id="rId2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p:cNvPicPr>
            <a:picLocks noChangeAspect="1"/>
          </p:cNvPicPr>
          <p:nvPr>
            <p:custDataLst>
              <p:tags r:id="rId2"/>
            </p:custDataLst>
          </p:nvPr>
        </p:nvPicPr>
        <p:blipFill>
          <a:blip r:embed="rId15">
            <a:extLst>
              <a:ext uri="{28A0092B-C50C-407E-A947-70E740481C1C}">
                <a14:useLocalDpi xmlns:a14="http://schemas.microsoft.com/office/drawing/2010/main" val="0"/>
              </a:ext>
            </a:extLst>
          </a:blip>
          <a:stretch>
            <a:fillRect/>
          </a:stretch>
        </p:blipFill>
        <p:spPr>
          <a:xfrm>
            <a:off x="0" y="1132703"/>
            <a:ext cx="12198786" cy="5725297"/>
          </a:xfrm>
          <a:prstGeom prst="rect">
            <a:avLst/>
          </a:prstGeom>
        </p:spPr>
      </p:pic>
      <p:sp>
        <p:nvSpPr>
          <p:cNvPr id="18" name="ZoneTexte 17"/>
          <p:cNvSpPr txBox="1"/>
          <p:nvPr>
            <p:custDataLst>
              <p:tags r:id="rId3"/>
            </p:custDataLst>
          </p:nvPr>
        </p:nvSpPr>
        <p:spPr>
          <a:xfrm>
            <a:off x="0" y="636596"/>
            <a:ext cx="12198786" cy="523220"/>
          </a:xfrm>
          <a:prstGeom prst="rect">
            <a:avLst/>
          </a:prstGeom>
          <a:noFill/>
        </p:spPr>
        <p:txBody>
          <a:bodyPr wrap="square" rtlCol="0">
            <a:spAutoFit/>
          </a:bodyPr>
          <a:lstStyle/>
          <a:p>
            <a:pPr algn="ctr"/>
            <a:r>
              <a:rPr lang="fr-FR" sz="2800" dirty="0">
                <a:ln w="0"/>
                <a:effectLst>
                  <a:outerShdw blurRad="38100" dist="19050" dir="2700000" algn="tl" rotWithShape="0">
                    <a:schemeClr val="dk1">
                      <a:alpha val="40000"/>
                    </a:schemeClr>
                  </a:outerShdw>
                </a:effectLst>
              </a:rPr>
              <a:t>Installation d’une machine Debian</a:t>
            </a:r>
            <a:endParaRPr lang="fr-FR" sz="2800" dirty="0">
              <a:solidFill>
                <a:schemeClr val="bg1"/>
              </a:solidFill>
            </a:endParaRPr>
          </a:p>
        </p:txBody>
      </p:sp>
      <p:sp>
        <p:nvSpPr>
          <p:cNvPr id="2" name="Rectangle 1"/>
          <p:cNvSpPr/>
          <p:nvPr>
            <p:custDataLst>
              <p:tags r:id="rId4"/>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5"/>
            </p:custDataLst>
          </p:nvPr>
        </p:nvPicPr>
        <p:blipFill>
          <a:blip r:embed="rId16"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7"/>
            </p:custDataLst>
          </p:nvPr>
        </p:nvPicPr>
        <p:blipFill>
          <a:blip r:embed="rId18"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8"/>
            </p:custDataLst>
          </p:nvPr>
        </p:nvPicPr>
        <p:blipFill>
          <a:blip r:embed="rId19"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9"/>
            </p:custDataLst>
          </p:nvPr>
        </p:nvPicPr>
        <p:blipFill>
          <a:blip r:embed="rId20"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10"/>
            </p:custDataLst>
          </p:nvPr>
        </p:nvPicPr>
        <p:blipFill rotWithShape="1">
          <a:blip r:embed="rId21"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1"/>
            </p:custDataLst>
          </p:nvPr>
        </p:nvPicPr>
        <p:blipFill>
          <a:blip r:embed="rId22"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2"/>
            </p:custDataLst>
          </p:nvPr>
        </p:nvPicPr>
        <p:blipFill>
          <a:blip r:embed="rId23">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Tree>
    <p:extLst>
      <p:ext uri="{BB962C8B-B14F-4D97-AF65-F5344CB8AC3E}">
        <p14:creationId xmlns:p14="http://schemas.microsoft.com/office/powerpoint/2010/main" val="360567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327557"/>
            <a:ext cx="10150722" cy="461665"/>
          </a:xfrm>
          <a:prstGeom prst="rect">
            <a:avLst/>
          </a:prstGeom>
          <a:noFill/>
        </p:spPr>
        <p:txBody>
          <a:bodyPr wrap="square" rtlCol="0">
            <a:spAutoFit/>
          </a:bodyPr>
          <a:lstStyle/>
          <a:p>
            <a:r>
              <a:rPr lang="fr-FR" sz="2200" dirty="0"/>
              <a:t>Confirmer le mot de passe de </a:t>
            </a:r>
            <a:r>
              <a:rPr lang="fr-FR" sz="2400" b="1" dirty="0" err="1"/>
              <a:t>root</a:t>
            </a:r>
            <a:endParaRPr lang="fr-FR" sz="2400" b="1" dirty="0"/>
          </a:p>
        </p:txBody>
      </p:sp>
      <p:sp>
        <p:nvSpPr>
          <p:cNvPr id="6" name="ZoneTexte 5"/>
          <p:cNvSpPr txBox="1"/>
          <p:nvPr>
            <p:custDataLst>
              <p:tags r:id="rId13"/>
            </p:custDataLst>
          </p:nvPr>
        </p:nvSpPr>
        <p:spPr>
          <a:xfrm>
            <a:off x="6980007" y="2333508"/>
            <a:ext cx="4662164" cy="1446550"/>
          </a:xfrm>
          <a:prstGeom prst="rect">
            <a:avLst/>
          </a:prstGeom>
          <a:noFill/>
        </p:spPr>
        <p:txBody>
          <a:bodyPr wrap="square" rtlCol="0">
            <a:spAutoFit/>
          </a:bodyPr>
          <a:lstStyle/>
          <a:p>
            <a:r>
              <a:rPr lang="fr-FR" sz="2200" dirty="0"/>
              <a:t>Tapez une nouvelle fois le mot de passe de </a:t>
            </a:r>
            <a:r>
              <a:rPr lang="fr-FR" sz="2200" b="1" dirty="0" err="1"/>
              <a:t>root</a:t>
            </a:r>
            <a:r>
              <a:rPr lang="fr-FR" sz="2200" dirty="0"/>
              <a:t> pour le confirmer et vérifier que vous n’avez pas fait une faute de frappe.</a:t>
            </a:r>
            <a:endParaRPr lang="fr-FR" sz="2200" b="1" dirty="0"/>
          </a:p>
        </p:txBody>
      </p:sp>
      <p:pic>
        <p:nvPicPr>
          <p:cNvPr id="7" name="Image 6"/>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523153" y="1990018"/>
            <a:ext cx="6369025" cy="4772778"/>
          </a:xfrm>
          <a:prstGeom prst="rect">
            <a:avLst/>
          </a:prstGeom>
        </p:spPr>
      </p:pic>
    </p:spTree>
    <p:extLst>
      <p:ext uri="{BB962C8B-B14F-4D97-AF65-F5344CB8AC3E}">
        <p14:creationId xmlns:p14="http://schemas.microsoft.com/office/powerpoint/2010/main" val="495141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2216" y="1369151"/>
            <a:ext cx="9981389" cy="461665"/>
          </a:xfrm>
          <a:prstGeom prst="rect">
            <a:avLst/>
          </a:prstGeom>
          <a:noFill/>
        </p:spPr>
        <p:txBody>
          <a:bodyPr wrap="square" rtlCol="0">
            <a:spAutoFit/>
          </a:bodyPr>
          <a:lstStyle/>
          <a:p>
            <a:r>
              <a:rPr lang="fr-FR" sz="2200" dirty="0"/>
              <a:t>Définissez le nom de votre </a:t>
            </a:r>
            <a:r>
              <a:rPr lang="fr-FR" sz="2400" b="1" dirty="0"/>
              <a:t>utilisateur</a:t>
            </a:r>
            <a:endParaRPr lang="fr-FR" sz="2200" dirty="0"/>
          </a:p>
        </p:txBody>
      </p:sp>
      <p:sp>
        <p:nvSpPr>
          <p:cNvPr id="6" name="ZoneTexte 5"/>
          <p:cNvSpPr txBox="1"/>
          <p:nvPr>
            <p:custDataLst>
              <p:tags r:id="rId13"/>
            </p:custDataLst>
          </p:nvPr>
        </p:nvSpPr>
        <p:spPr>
          <a:xfrm>
            <a:off x="6934010" y="2521130"/>
            <a:ext cx="5024585" cy="3508653"/>
          </a:xfrm>
          <a:prstGeom prst="rect">
            <a:avLst/>
          </a:prstGeom>
          <a:noFill/>
        </p:spPr>
        <p:txBody>
          <a:bodyPr wrap="square" rtlCol="0">
            <a:spAutoFit/>
          </a:bodyPr>
          <a:lstStyle/>
          <a:p>
            <a:r>
              <a:rPr lang="fr-FR" sz="2200" dirty="0"/>
              <a:t>Pour les besoins de la formation, le nom de votre utilisateur sera votre </a:t>
            </a:r>
            <a:r>
              <a:rPr lang="fr-FR" sz="2400" b="1" dirty="0"/>
              <a:t>prénom</a:t>
            </a:r>
            <a:r>
              <a:rPr lang="fr-FR" sz="2200" dirty="0"/>
              <a:t>, suivis de la 1</a:t>
            </a:r>
            <a:r>
              <a:rPr lang="fr-FR" sz="2200" baseline="30000" dirty="0"/>
              <a:t>re</a:t>
            </a:r>
            <a:r>
              <a:rPr lang="fr-FR" sz="2200" dirty="0"/>
              <a:t> lettre de votre nom, si vous êtes plusieurs à vous appeler pareil.</a:t>
            </a:r>
          </a:p>
          <a:p>
            <a:endParaRPr lang="fr-FR" sz="2200" dirty="0"/>
          </a:p>
          <a:p>
            <a:endParaRPr lang="fr-FR" sz="2200" dirty="0"/>
          </a:p>
          <a:p>
            <a:r>
              <a:rPr lang="fr-FR" sz="2200" dirty="0"/>
              <a:t>N’utilisez pas de majuscule ou de caractères spéciaux. </a:t>
            </a:r>
          </a:p>
          <a:p>
            <a:r>
              <a:rPr lang="fr-FR" sz="2200" dirty="0"/>
              <a:t>N’appeler par votre utilisateur comme votre machine ou votre domaine.</a:t>
            </a:r>
          </a:p>
        </p:txBody>
      </p:sp>
      <p:pic>
        <p:nvPicPr>
          <p:cNvPr id="4" name="Image 3"/>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507076" y="1990018"/>
            <a:ext cx="6356923" cy="4751800"/>
          </a:xfrm>
          <a:prstGeom prst="rect">
            <a:avLst/>
          </a:prstGeom>
        </p:spPr>
      </p:pic>
    </p:spTree>
    <p:extLst>
      <p:ext uri="{BB962C8B-B14F-4D97-AF65-F5344CB8AC3E}">
        <p14:creationId xmlns:p14="http://schemas.microsoft.com/office/powerpoint/2010/main" val="1592020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369151"/>
            <a:ext cx="9981389" cy="461665"/>
          </a:xfrm>
          <a:prstGeom prst="rect">
            <a:avLst/>
          </a:prstGeom>
          <a:noFill/>
        </p:spPr>
        <p:txBody>
          <a:bodyPr wrap="square" rtlCol="0">
            <a:spAutoFit/>
          </a:bodyPr>
          <a:lstStyle/>
          <a:p>
            <a:r>
              <a:rPr lang="fr-FR" sz="2200" dirty="0"/>
              <a:t>Définissez l’identifiant de votre </a:t>
            </a:r>
            <a:r>
              <a:rPr lang="fr-FR" sz="2400" b="1" dirty="0"/>
              <a:t>utilisateur</a:t>
            </a:r>
            <a:endParaRPr lang="fr-FR" sz="2200" dirty="0"/>
          </a:p>
        </p:txBody>
      </p:sp>
      <p:sp>
        <p:nvSpPr>
          <p:cNvPr id="6" name="ZoneTexte 5"/>
          <p:cNvSpPr txBox="1"/>
          <p:nvPr>
            <p:custDataLst>
              <p:tags r:id="rId13"/>
            </p:custDataLst>
          </p:nvPr>
        </p:nvSpPr>
        <p:spPr>
          <a:xfrm>
            <a:off x="6798796" y="2101666"/>
            <a:ext cx="5024585" cy="2800767"/>
          </a:xfrm>
          <a:prstGeom prst="rect">
            <a:avLst/>
          </a:prstGeom>
          <a:noFill/>
        </p:spPr>
        <p:txBody>
          <a:bodyPr wrap="square" rtlCol="0">
            <a:spAutoFit/>
          </a:bodyPr>
          <a:lstStyle/>
          <a:p>
            <a:r>
              <a:rPr lang="fr-FR" sz="2200" dirty="0"/>
              <a:t>Pour les besoins de la formation, l’identifiant de votre utilisateur sera identique au nom configuré juste avant.</a:t>
            </a:r>
          </a:p>
          <a:p>
            <a:endParaRPr lang="fr-FR" sz="2200" dirty="0"/>
          </a:p>
          <a:p>
            <a:r>
              <a:rPr lang="fr-FR" sz="2200" dirty="0"/>
              <a:t>N’utilisez pas de majuscule ou de caractères spéciaux. </a:t>
            </a:r>
          </a:p>
          <a:p>
            <a:r>
              <a:rPr lang="fr-FR" sz="2200" dirty="0"/>
              <a:t>N’appeler par votre utilisateur comme votre machine ou votre domaine.</a:t>
            </a:r>
          </a:p>
        </p:txBody>
      </p:sp>
      <p:pic>
        <p:nvPicPr>
          <p:cNvPr id="5" name="Image 4"/>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652408" y="1990018"/>
            <a:ext cx="6132448" cy="4607001"/>
          </a:xfrm>
          <a:prstGeom prst="rect">
            <a:avLst/>
          </a:prstGeom>
        </p:spPr>
      </p:pic>
    </p:spTree>
    <p:extLst>
      <p:ext uri="{BB962C8B-B14F-4D97-AF65-F5344CB8AC3E}">
        <p14:creationId xmlns:p14="http://schemas.microsoft.com/office/powerpoint/2010/main" val="2843538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362258"/>
            <a:ext cx="9981389" cy="461665"/>
          </a:xfrm>
          <a:prstGeom prst="rect">
            <a:avLst/>
          </a:prstGeom>
          <a:noFill/>
        </p:spPr>
        <p:txBody>
          <a:bodyPr wrap="square" rtlCol="0">
            <a:spAutoFit/>
          </a:bodyPr>
          <a:lstStyle/>
          <a:p>
            <a:r>
              <a:rPr lang="fr-FR" sz="2200" dirty="0"/>
              <a:t>Attribuez un mot de passe à votre </a:t>
            </a:r>
            <a:r>
              <a:rPr lang="fr-FR" sz="2400" b="1" dirty="0"/>
              <a:t>utilisateur</a:t>
            </a:r>
            <a:endParaRPr lang="fr-FR" sz="2200" dirty="0"/>
          </a:p>
        </p:txBody>
      </p:sp>
      <p:sp>
        <p:nvSpPr>
          <p:cNvPr id="6" name="ZoneTexte 5"/>
          <p:cNvSpPr txBox="1"/>
          <p:nvPr>
            <p:custDataLst>
              <p:tags r:id="rId13"/>
            </p:custDataLst>
          </p:nvPr>
        </p:nvSpPr>
        <p:spPr>
          <a:xfrm>
            <a:off x="6913264" y="2198191"/>
            <a:ext cx="5024585" cy="1785104"/>
          </a:xfrm>
          <a:prstGeom prst="rect">
            <a:avLst/>
          </a:prstGeom>
          <a:noFill/>
        </p:spPr>
        <p:txBody>
          <a:bodyPr wrap="square" rtlCol="0">
            <a:spAutoFit/>
          </a:bodyPr>
          <a:lstStyle/>
          <a:p>
            <a:r>
              <a:rPr lang="fr-FR" sz="2200" dirty="0"/>
              <a:t>Saisissez le mot de passe qui servira pour l’utilisateur que vous venez de créer.</a:t>
            </a:r>
          </a:p>
          <a:p>
            <a:endParaRPr lang="fr-FR" sz="2200" dirty="0"/>
          </a:p>
          <a:p>
            <a:r>
              <a:rPr lang="fr-FR" sz="2200" dirty="0"/>
              <a:t>Pour les besoins de la formation, votre mot de passe sera </a:t>
            </a:r>
            <a:r>
              <a:rPr lang="fr-FR" sz="2200" b="1" dirty="0"/>
              <a:t>Azerty77</a:t>
            </a:r>
          </a:p>
        </p:txBody>
      </p:sp>
      <p:pic>
        <p:nvPicPr>
          <p:cNvPr id="5" name="Image 4"/>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424404" y="1990018"/>
            <a:ext cx="6509606" cy="4867982"/>
          </a:xfrm>
          <a:prstGeom prst="rect">
            <a:avLst/>
          </a:prstGeom>
        </p:spPr>
      </p:pic>
    </p:spTree>
    <p:extLst>
      <p:ext uri="{BB962C8B-B14F-4D97-AF65-F5344CB8AC3E}">
        <p14:creationId xmlns:p14="http://schemas.microsoft.com/office/powerpoint/2010/main" val="277577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2216" y="1387990"/>
            <a:ext cx="9981389" cy="461665"/>
          </a:xfrm>
          <a:prstGeom prst="rect">
            <a:avLst/>
          </a:prstGeom>
          <a:noFill/>
        </p:spPr>
        <p:txBody>
          <a:bodyPr wrap="square" rtlCol="0">
            <a:spAutoFit/>
          </a:bodyPr>
          <a:lstStyle/>
          <a:p>
            <a:r>
              <a:rPr lang="fr-FR" sz="2200" dirty="0"/>
              <a:t>Confirmez le mot de passe attribué à votre </a:t>
            </a:r>
            <a:r>
              <a:rPr lang="fr-FR" sz="2400" b="1" dirty="0"/>
              <a:t>utilisateur</a:t>
            </a:r>
            <a:endParaRPr lang="fr-FR" sz="2200" dirty="0"/>
          </a:p>
        </p:txBody>
      </p:sp>
      <p:sp>
        <p:nvSpPr>
          <p:cNvPr id="6" name="ZoneTexte 5"/>
          <p:cNvSpPr txBox="1"/>
          <p:nvPr>
            <p:custDataLst>
              <p:tags r:id="rId13"/>
            </p:custDataLst>
          </p:nvPr>
        </p:nvSpPr>
        <p:spPr>
          <a:xfrm>
            <a:off x="6934010" y="2139344"/>
            <a:ext cx="5024585" cy="1446550"/>
          </a:xfrm>
          <a:prstGeom prst="rect">
            <a:avLst/>
          </a:prstGeom>
          <a:noFill/>
        </p:spPr>
        <p:txBody>
          <a:bodyPr wrap="square" rtlCol="0">
            <a:spAutoFit/>
          </a:bodyPr>
          <a:lstStyle/>
          <a:p>
            <a:r>
              <a:rPr lang="fr-FR" sz="2200" dirty="0"/>
              <a:t>Tapez une nouvelle fois le mot de passe de </a:t>
            </a:r>
            <a:r>
              <a:rPr lang="fr-FR" sz="2200" b="1" dirty="0"/>
              <a:t>votre utilisateur</a:t>
            </a:r>
            <a:r>
              <a:rPr lang="fr-FR" sz="2200" dirty="0"/>
              <a:t> pour le confirmer et vérifier que vous n’avez pas fait une faute de frappe.</a:t>
            </a:r>
            <a:endParaRPr lang="fr-FR" sz="2200" b="1" dirty="0"/>
          </a:p>
        </p:txBody>
      </p:sp>
      <p:pic>
        <p:nvPicPr>
          <p:cNvPr id="5" name="Image 4"/>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416278" y="1990018"/>
            <a:ext cx="6517732" cy="4867982"/>
          </a:xfrm>
          <a:prstGeom prst="rect">
            <a:avLst/>
          </a:prstGeom>
        </p:spPr>
      </p:pic>
    </p:spTree>
    <p:extLst>
      <p:ext uri="{BB962C8B-B14F-4D97-AF65-F5344CB8AC3E}">
        <p14:creationId xmlns:p14="http://schemas.microsoft.com/office/powerpoint/2010/main" val="897210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421975"/>
            <a:ext cx="8514933" cy="430887"/>
          </a:xfrm>
          <a:prstGeom prst="rect">
            <a:avLst/>
          </a:prstGeom>
          <a:noFill/>
        </p:spPr>
        <p:txBody>
          <a:bodyPr wrap="square" rtlCol="0">
            <a:spAutoFit/>
          </a:bodyPr>
          <a:lstStyle/>
          <a:p>
            <a:r>
              <a:rPr lang="fr-FR" sz="2200" dirty="0"/>
              <a:t>Partitionner les disques</a:t>
            </a:r>
          </a:p>
        </p:txBody>
      </p:sp>
      <p:sp>
        <p:nvSpPr>
          <p:cNvPr id="6" name="ZoneTexte 5"/>
          <p:cNvSpPr txBox="1"/>
          <p:nvPr>
            <p:custDataLst>
              <p:tags r:id="rId13"/>
            </p:custDataLst>
          </p:nvPr>
        </p:nvSpPr>
        <p:spPr>
          <a:xfrm>
            <a:off x="6480000" y="2160000"/>
            <a:ext cx="5400000" cy="1446550"/>
          </a:xfrm>
          <a:prstGeom prst="rect">
            <a:avLst/>
          </a:prstGeom>
          <a:noFill/>
        </p:spPr>
        <p:txBody>
          <a:bodyPr wrap="square" rtlCol="0">
            <a:spAutoFit/>
          </a:bodyPr>
          <a:lstStyle/>
          <a:p>
            <a:r>
              <a:rPr lang="fr-FR" sz="2200" dirty="0"/>
              <a:t>Etape pour définir le partitionnement de votre disque dur. </a:t>
            </a:r>
          </a:p>
          <a:p>
            <a:endParaRPr lang="fr-FR" sz="2200" dirty="0"/>
          </a:p>
          <a:p>
            <a:r>
              <a:rPr lang="fr-FR" sz="2200" dirty="0"/>
              <a:t>Nous choisissons « Utiliser un disque entier ».</a:t>
            </a:r>
          </a:p>
        </p:txBody>
      </p:sp>
      <p:pic>
        <p:nvPicPr>
          <p:cNvPr id="4" name="Image 3"/>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416631" y="2011043"/>
            <a:ext cx="6063369" cy="4545629"/>
          </a:xfrm>
          <a:prstGeom prst="rect">
            <a:avLst/>
          </a:prstGeom>
        </p:spPr>
      </p:pic>
    </p:spTree>
    <p:extLst>
      <p:ext uri="{BB962C8B-B14F-4D97-AF65-F5344CB8AC3E}">
        <p14:creationId xmlns:p14="http://schemas.microsoft.com/office/powerpoint/2010/main" val="1198476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352183"/>
            <a:ext cx="11040490" cy="430887"/>
          </a:xfrm>
          <a:prstGeom prst="rect">
            <a:avLst/>
          </a:prstGeom>
          <a:noFill/>
        </p:spPr>
        <p:txBody>
          <a:bodyPr wrap="square" rtlCol="0">
            <a:spAutoFit/>
          </a:bodyPr>
          <a:lstStyle/>
          <a:p>
            <a:r>
              <a:rPr lang="fr-FR" sz="2200" dirty="0"/>
              <a:t>Partitionner les disques</a:t>
            </a:r>
          </a:p>
        </p:txBody>
      </p:sp>
      <p:sp>
        <p:nvSpPr>
          <p:cNvPr id="6" name="ZoneTexte 5"/>
          <p:cNvSpPr txBox="1"/>
          <p:nvPr>
            <p:custDataLst>
              <p:tags r:id="rId13"/>
            </p:custDataLst>
          </p:nvPr>
        </p:nvSpPr>
        <p:spPr>
          <a:xfrm>
            <a:off x="6423393" y="2126220"/>
            <a:ext cx="5400000" cy="2462213"/>
          </a:xfrm>
          <a:prstGeom prst="rect">
            <a:avLst/>
          </a:prstGeom>
          <a:noFill/>
        </p:spPr>
        <p:txBody>
          <a:bodyPr wrap="square" rtlCol="0">
            <a:spAutoFit/>
          </a:bodyPr>
          <a:lstStyle/>
          <a:p>
            <a:r>
              <a:rPr lang="fr-FR" sz="2200" dirty="0"/>
              <a:t>Partition des disques, en fonction du nombre de disques que vous avez configurés à l’installation, autant s’afficherons ici. </a:t>
            </a:r>
          </a:p>
          <a:p>
            <a:endParaRPr lang="fr-FR" sz="2200" dirty="0"/>
          </a:p>
          <a:p>
            <a:r>
              <a:rPr lang="fr-FR" sz="2200" dirty="0"/>
              <a:t>Si vous en avez qu’un seul, il est sélectionné automatiquement. Validez le choix en faisant Entrée.</a:t>
            </a:r>
          </a:p>
        </p:txBody>
      </p:sp>
      <p:pic>
        <p:nvPicPr>
          <p:cNvPr id="5" name="Image 4"/>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0" y="1900573"/>
            <a:ext cx="6414591" cy="4808936"/>
          </a:xfrm>
          <a:prstGeom prst="rect">
            <a:avLst/>
          </a:prstGeom>
        </p:spPr>
      </p:pic>
    </p:spTree>
    <p:extLst>
      <p:ext uri="{BB962C8B-B14F-4D97-AF65-F5344CB8AC3E}">
        <p14:creationId xmlns:p14="http://schemas.microsoft.com/office/powerpoint/2010/main" val="3611109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348156"/>
            <a:ext cx="8916653" cy="430887"/>
          </a:xfrm>
          <a:prstGeom prst="rect">
            <a:avLst/>
          </a:prstGeom>
          <a:noFill/>
        </p:spPr>
        <p:txBody>
          <a:bodyPr wrap="square" rtlCol="0">
            <a:spAutoFit/>
          </a:bodyPr>
          <a:lstStyle/>
          <a:p>
            <a:r>
              <a:rPr lang="fr-FR" sz="2200" dirty="0"/>
              <a:t>Partitionner les disques</a:t>
            </a:r>
          </a:p>
        </p:txBody>
      </p:sp>
      <p:sp>
        <p:nvSpPr>
          <p:cNvPr id="6" name="ZoneTexte 5"/>
          <p:cNvSpPr txBox="1"/>
          <p:nvPr>
            <p:custDataLst>
              <p:tags r:id="rId13"/>
            </p:custDataLst>
          </p:nvPr>
        </p:nvSpPr>
        <p:spPr>
          <a:xfrm>
            <a:off x="6480000" y="2160000"/>
            <a:ext cx="5400000" cy="1446550"/>
          </a:xfrm>
          <a:prstGeom prst="rect">
            <a:avLst/>
          </a:prstGeom>
          <a:noFill/>
        </p:spPr>
        <p:txBody>
          <a:bodyPr wrap="square" rtlCol="0">
            <a:spAutoFit/>
          </a:bodyPr>
          <a:lstStyle/>
          <a:p>
            <a:r>
              <a:rPr lang="fr-FR" sz="2200" dirty="0"/>
              <a:t>Sélectionnez la méthode de partitionnement « Tout dans une seule partition… »</a:t>
            </a:r>
          </a:p>
          <a:p>
            <a:endParaRPr lang="fr-FR" sz="2200" dirty="0"/>
          </a:p>
          <a:p>
            <a:r>
              <a:rPr lang="fr-FR" sz="2200" dirty="0"/>
              <a:t>Validez avec Entrée.</a:t>
            </a:r>
          </a:p>
        </p:txBody>
      </p:sp>
      <p:pic>
        <p:nvPicPr>
          <p:cNvPr id="4" name="Image 3"/>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25205" y="1870887"/>
            <a:ext cx="6505205" cy="4868727"/>
          </a:xfrm>
          <a:prstGeom prst="rect">
            <a:avLst/>
          </a:prstGeom>
        </p:spPr>
      </p:pic>
    </p:spTree>
    <p:extLst>
      <p:ext uri="{BB962C8B-B14F-4D97-AF65-F5344CB8AC3E}">
        <p14:creationId xmlns:p14="http://schemas.microsoft.com/office/powerpoint/2010/main" val="1092506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322497"/>
            <a:ext cx="8916653" cy="430887"/>
          </a:xfrm>
          <a:prstGeom prst="rect">
            <a:avLst/>
          </a:prstGeom>
          <a:noFill/>
        </p:spPr>
        <p:txBody>
          <a:bodyPr wrap="square" rtlCol="0">
            <a:spAutoFit/>
          </a:bodyPr>
          <a:lstStyle/>
          <a:p>
            <a:r>
              <a:rPr lang="fr-FR" sz="2200" dirty="0"/>
              <a:t>Partitionner les disques</a:t>
            </a:r>
          </a:p>
        </p:txBody>
      </p:sp>
      <p:sp>
        <p:nvSpPr>
          <p:cNvPr id="6" name="ZoneTexte 5"/>
          <p:cNvSpPr txBox="1"/>
          <p:nvPr>
            <p:custDataLst>
              <p:tags r:id="rId13"/>
            </p:custDataLst>
          </p:nvPr>
        </p:nvSpPr>
        <p:spPr>
          <a:xfrm>
            <a:off x="6479999" y="2160000"/>
            <a:ext cx="5400000" cy="2123658"/>
          </a:xfrm>
          <a:prstGeom prst="rect">
            <a:avLst/>
          </a:prstGeom>
          <a:noFill/>
        </p:spPr>
        <p:txBody>
          <a:bodyPr wrap="square" rtlCol="0">
            <a:spAutoFit/>
          </a:bodyPr>
          <a:lstStyle/>
          <a:p>
            <a:r>
              <a:rPr lang="fr-FR" sz="2200" dirty="0"/>
              <a:t>Le système récapitule vos précédents choix sur le partitionnement des disques, par défaut la sélection est sur « Terminer le partitionnement et appliquer les changements ».</a:t>
            </a:r>
          </a:p>
          <a:p>
            <a:endParaRPr lang="fr-FR" sz="2200" dirty="0"/>
          </a:p>
          <a:p>
            <a:r>
              <a:rPr lang="fr-FR" sz="2200" dirty="0"/>
              <a:t>Validez simplement en faisant Entrée.</a:t>
            </a:r>
          </a:p>
        </p:txBody>
      </p:sp>
      <p:pic>
        <p:nvPicPr>
          <p:cNvPr id="5" name="Image 4"/>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191172" y="1870887"/>
            <a:ext cx="6229073" cy="4648446"/>
          </a:xfrm>
          <a:prstGeom prst="rect">
            <a:avLst/>
          </a:prstGeom>
        </p:spPr>
      </p:pic>
    </p:spTree>
    <p:extLst>
      <p:ext uri="{BB962C8B-B14F-4D97-AF65-F5344CB8AC3E}">
        <p14:creationId xmlns:p14="http://schemas.microsoft.com/office/powerpoint/2010/main" val="2749088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41942" y="1295443"/>
            <a:ext cx="8916653" cy="430887"/>
          </a:xfrm>
          <a:prstGeom prst="rect">
            <a:avLst/>
          </a:prstGeom>
          <a:noFill/>
        </p:spPr>
        <p:txBody>
          <a:bodyPr wrap="square" rtlCol="0">
            <a:spAutoFit/>
          </a:bodyPr>
          <a:lstStyle/>
          <a:p>
            <a:r>
              <a:rPr lang="fr-FR" sz="2200" dirty="0"/>
              <a:t>Partitionner les disques</a:t>
            </a:r>
          </a:p>
        </p:txBody>
      </p:sp>
      <p:sp>
        <p:nvSpPr>
          <p:cNvPr id="6" name="ZoneTexte 5"/>
          <p:cNvSpPr txBox="1"/>
          <p:nvPr>
            <p:custDataLst>
              <p:tags r:id="rId13"/>
            </p:custDataLst>
          </p:nvPr>
        </p:nvSpPr>
        <p:spPr>
          <a:xfrm>
            <a:off x="6479999" y="2160000"/>
            <a:ext cx="5400000" cy="3847207"/>
          </a:xfrm>
          <a:prstGeom prst="rect">
            <a:avLst/>
          </a:prstGeom>
          <a:noFill/>
        </p:spPr>
        <p:txBody>
          <a:bodyPr wrap="square" rtlCol="0">
            <a:spAutoFit/>
          </a:bodyPr>
          <a:lstStyle/>
          <a:p>
            <a:r>
              <a:rPr lang="fr-FR" sz="2200" dirty="0"/>
              <a:t>Le système récapitule vos précédents choix sur le partitionnement des disques, et demande si vous voulez « Appliquer les changements sur les disques » .</a:t>
            </a:r>
          </a:p>
          <a:p>
            <a:r>
              <a:rPr lang="fr-FR" sz="2200" dirty="0"/>
              <a:t>Attention, par défaut la sélection est sur « Non » alors que « </a:t>
            </a:r>
            <a:r>
              <a:rPr lang="fr-FR" sz="2400" b="1" dirty="0"/>
              <a:t>Oui</a:t>
            </a:r>
            <a:r>
              <a:rPr lang="fr-FR" sz="2200" dirty="0"/>
              <a:t> » vous voulez appliquer les changements. Sinon cela ne sert à rien !</a:t>
            </a:r>
          </a:p>
          <a:p>
            <a:endParaRPr lang="fr-FR" sz="2200" dirty="0"/>
          </a:p>
          <a:p>
            <a:r>
              <a:rPr lang="fr-FR" sz="2200" dirty="0"/>
              <a:t>Sélectionnez « Oui » et validez simplement en faisant Entrée.</a:t>
            </a:r>
          </a:p>
        </p:txBody>
      </p:sp>
      <p:pic>
        <p:nvPicPr>
          <p:cNvPr id="4" name="Image 3"/>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74815" y="1870887"/>
            <a:ext cx="6421021" cy="4817780"/>
          </a:xfrm>
          <a:prstGeom prst="rect">
            <a:avLst/>
          </a:prstGeom>
        </p:spPr>
      </p:pic>
    </p:spTree>
    <p:extLst>
      <p:ext uri="{BB962C8B-B14F-4D97-AF65-F5344CB8AC3E}">
        <p14:creationId xmlns:p14="http://schemas.microsoft.com/office/powerpoint/2010/main" val="268524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5"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7"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18"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19"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0"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1"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2">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2050987" y="1681685"/>
            <a:ext cx="9412879" cy="3816429"/>
          </a:xfrm>
          <a:prstGeom prst="rect">
            <a:avLst/>
          </a:prstGeom>
          <a:noFill/>
        </p:spPr>
        <p:txBody>
          <a:bodyPr wrap="square" rtlCol="0">
            <a:spAutoFit/>
          </a:bodyPr>
          <a:lstStyle/>
          <a:p>
            <a:pPr algn="ctr"/>
            <a:r>
              <a:rPr lang="fr-FR" sz="2200" dirty="0"/>
              <a:t>Voici le processus d’installation détaillé d’une Debian 12, avec l’iso qui vous a était fourni : debian-12-amd64-netinst</a:t>
            </a:r>
          </a:p>
          <a:p>
            <a:pPr algn="ctr"/>
            <a:endParaRPr lang="fr-FR" sz="2200" dirty="0"/>
          </a:p>
          <a:p>
            <a:pPr algn="ctr"/>
            <a:r>
              <a:rPr lang="fr-FR" sz="2200" dirty="0"/>
              <a:t>Ce processus d’installation est pas à pas, c’est-à-dire image par image.</a:t>
            </a:r>
          </a:p>
          <a:p>
            <a:pPr algn="ctr"/>
            <a:r>
              <a:rPr lang="fr-FR" sz="2200" dirty="0"/>
              <a:t>Pour un processus plus global, reportez-vous au document : </a:t>
            </a:r>
          </a:p>
          <a:p>
            <a:pPr algn="ctr"/>
            <a:r>
              <a:rPr lang="fr-FR" sz="2200" dirty="0"/>
              <a:t>1.2 - TP - Installation d'une machine Debian - </a:t>
            </a:r>
            <a:r>
              <a:rPr lang="fr-FR" sz="2200" b="1" dirty="0"/>
              <a:t>Light</a:t>
            </a:r>
          </a:p>
          <a:p>
            <a:pPr algn="ctr"/>
            <a:endParaRPr lang="fr-FR" sz="2200" b="1" dirty="0"/>
          </a:p>
          <a:p>
            <a:pPr algn="ctr"/>
            <a:endParaRPr lang="fr-FR" sz="2200" b="1" dirty="0"/>
          </a:p>
          <a:p>
            <a:pPr algn="ctr"/>
            <a:r>
              <a:rPr lang="fr-FR" sz="2200" b="1" dirty="0"/>
              <a:t>Ce processus d’installation commence au démarrage de la machine virtuelle. Cela sous-entend que vous devez l’avoir créé, configuré (disque dur, ram, carte réseau externe, iso) au préalable.</a:t>
            </a:r>
          </a:p>
        </p:txBody>
      </p:sp>
    </p:spTree>
    <p:extLst>
      <p:ext uri="{BB962C8B-B14F-4D97-AF65-F5344CB8AC3E}">
        <p14:creationId xmlns:p14="http://schemas.microsoft.com/office/powerpoint/2010/main" val="4009451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6"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8"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19"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0"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1"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3">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6" y="1440000"/>
            <a:ext cx="8916653" cy="430887"/>
          </a:xfrm>
          <a:prstGeom prst="rect">
            <a:avLst/>
          </a:prstGeom>
          <a:noFill/>
        </p:spPr>
        <p:txBody>
          <a:bodyPr wrap="square" rtlCol="0">
            <a:spAutoFit/>
          </a:bodyPr>
          <a:lstStyle/>
          <a:p>
            <a:r>
              <a:rPr lang="fr-FR" sz="2200" dirty="0"/>
              <a:t>Configurer l’outil de gestion des paquets</a:t>
            </a:r>
            <a:endParaRPr lang="fr-FR" sz="2200" b="1" dirty="0"/>
          </a:p>
        </p:txBody>
      </p:sp>
      <p:sp>
        <p:nvSpPr>
          <p:cNvPr id="6" name="ZoneTexte 5"/>
          <p:cNvSpPr txBox="1"/>
          <p:nvPr>
            <p:custDataLst>
              <p:tags r:id="rId13"/>
            </p:custDataLst>
          </p:nvPr>
        </p:nvSpPr>
        <p:spPr>
          <a:xfrm>
            <a:off x="6480000" y="2160000"/>
            <a:ext cx="5400000" cy="4247317"/>
          </a:xfrm>
          <a:prstGeom prst="rect">
            <a:avLst/>
          </a:prstGeom>
          <a:noFill/>
        </p:spPr>
        <p:txBody>
          <a:bodyPr wrap="square" rtlCol="0">
            <a:spAutoFit/>
          </a:bodyPr>
          <a:lstStyle/>
          <a:p>
            <a:r>
              <a:rPr lang="fr-FR" sz="2200" dirty="0"/>
              <a:t>Le système de gestion des paquets de Debian s'appelle </a:t>
            </a:r>
            <a:r>
              <a:rPr lang="fr-FR" sz="2400" b="1" dirty="0" err="1"/>
              <a:t>apt</a:t>
            </a:r>
            <a:r>
              <a:rPr lang="fr-FR" sz="2200" dirty="0"/>
              <a:t> (</a:t>
            </a:r>
            <a:r>
              <a:rPr lang="fr-FR" sz="2200" b="1" dirty="0"/>
              <a:t>A</a:t>
            </a:r>
            <a:r>
              <a:rPr lang="fr-FR" sz="2200" dirty="0"/>
              <a:t>dvanced </a:t>
            </a:r>
            <a:r>
              <a:rPr lang="fr-FR" sz="2200" b="1" dirty="0"/>
              <a:t>P</a:t>
            </a:r>
            <a:r>
              <a:rPr lang="fr-FR" sz="2200" dirty="0"/>
              <a:t>ackage </a:t>
            </a:r>
            <a:r>
              <a:rPr lang="fr-FR" sz="2200" b="1" dirty="0" err="1"/>
              <a:t>T</a:t>
            </a:r>
            <a:r>
              <a:rPr lang="fr-FR" sz="2200" dirty="0" err="1"/>
              <a:t>ool</a:t>
            </a:r>
            <a:r>
              <a:rPr lang="fr-FR" sz="2200" dirty="0"/>
              <a:t>). </a:t>
            </a:r>
          </a:p>
          <a:p>
            <a:r>
              <a:rPr lang="fr-FR" sz="2200" dirty="0"/>
              <a:t>Pour fonctionner, il peut avoir besoin de connaître la source des paquets susceptibles d'être installés. Il peut pour cela utiliser vos disques d'installation (cd ou dvd), mais il vous propose également d'utiliser un « </a:t>
            </a:r>
            <a:r>
              <a:rPr lang="fr-FR" sz="2400" b="1" dirty="0"/>
              <a:t>miroir réseau</a:t>
            </a:r>
            <a:r>
              <a:rPr lang="fr-FR" sz="2200" dirty="0"/>
              <a:t> », c'est-à-dire un dépôt de paquets accessible par une connexion réseau, et toujours à jour.</a:t>
            </a:r>
          </a:p>
          <a:p>
            <a:r>
              <a:rPr lang="fr-FR" sz="2200" dirty="0"/>
              <a:t>« Faut-il analyser un autre CD ou DVD » répondez « Non » et validez.</a:t>
            </a:r>
          </a:p>
        </p:txBody>
      </p:sp>
      <p:pic>
        <p:nvPicPr>
          <p:cNvPr id="5" name="Image 4">
            <a:extLst>
              <a:ext uri="{FF2B5EF4-FFF2-40B4-BE49-F238E27FC236}">
                <a16:creationId xmlns:a16="http://schemas.microsoft.com/office/drawing/2014/main" id="{55AF87AB-D767-481D-BBDF-2ED56DE9BCA8}"/>
              </a:ext>
            </a:extLst>
          </p:cNvPr>
          <p:cNvPicPr>
            <a:picLocks noChangeAspect="1"/>
          </p:cNvPicPr>
          <p:nvPr/>
        </p:nvPicPr>
        <p:blipFill>
          <a:blip r:embed="rId24"/>
          <a:stretch>
            <a:fillRect/>
          </a:stretch>
        </p:blipFill>
        <p:spPr>
          <a:xfrm>
            <a:off x="119286" y="1951618"/>
            <a:ext cx="6304107" cy="4664079"/>
          </a:xfrm>
          <a:prstGeom prst="rect">
            <a:avLst/>
          </a:prstGeom>
        </p:spPr>
      </p:pic>
    </p:spTree>
    <p:extLst>
      <p:ext uri="{BB962C8B-B14F-4D97-AF65-F5344CB8AC3E}">
        <p14:creationId xmlns:p14="http://schemas.microsoft.com/office/powerpoint/2010/main" val="3362473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528353"/>
            <a:ext cx="8966974" cy="461665"/>
          </a:xfrm>
          <a:prstGeom prst="rect">
            <a:avLst/>
          </a:prstGeom>
          <a:noFill/>
        </p:spPr>
        <p:txBody>
          <a:bodyPr wrap="square" rtlCol="0">
            <a:spAutoFit/>
          </a:bodyPr>
          <a:lstStyle/>
          <a:p>
            <a:r>
              <a:rPr lang="fr-FR" sz="2200" dirty="0"/>
              <a:t>Configuration de l’outil de gestion des paquets – Sélection du </a:t>
            </a:r>
            <a:r>
              <a:rPr lang="fr-FR" sz="2400" b="1" dirty="0"/>
              <a:t>pays</a:t>
            </a:r>
            <a:endParaRPr lang="fr-FR" sz="2200" dirty="0"/>
          </a:p>
        </p:txBody>
      </p:sp>
      <p:sp>
        <p:nvSpPr>
          <p:cNvPr id="6" name="ZoneTexte 5"/>
          <p:cNvSpPr txBox="1"/>
          <p:nvPr>
            <p:custDataLst>
              <p:tags r:id="rId13"/>
            </p:custDataLst>
          </p:nvPr>
        </p:nvSpPr>
        <p:spPr>
          <a:xfrm>
            <a:off x="6464539" y="2291714"/>
            <a:ext cx="5024585" cy="2123658"/>
          </a:xfrm>
          <a:prstGeom prst="rect">
            <a:avLst/>
          </a:prstGeom>
          <a:noFill/>
        </p:spPr>
        <p:txBody>
          <a:bodyPr wrap="square" rtlCol="0">
            <a:spAutoFit/>
          </a:bodyPr>
          <a:lstStyle/>
          <a:p>
            <a:r>
              <a:rPr lang="fr-FR" sz="2200" dirty="0"/>
              <a:t>Pour mettre à jour notre machine et ses paquets, on va sélectionner le miroir à utiliser sur internet. Pour cela, on sélectionne en premier notre pays.</a:t>
            </a:r>
          </a:p>
          <a:p>
            <a:endParaRPr lang="fr-FR" sz="2200" dirty="0"/>
          </a:p>
          <a:p>
            <a:r>
              <a:rPr lang="fr-FR" sz="2200" dirty="0"/>
              <a:t>Sélectionnez « France » et validez.</a:t>
            </a:r>
          </a:p>
        </p:txBody>
      </p:sp>
      <p:pic>
        <p:nvPicPr>
          <p:cNvPr id="4" name="Image 3"/>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104128" y="1990018"/>
            <a:ext cx="6319265" cy="4737471"/>
          </a:xfrm>
          <a:prstGeom prst="rect">
            <a:avLst/>
          </a:prstGeom>
        </p:spPr>
      </p:pic>
    </p:spTree>
    <p:extLst>
      <p:ext uri="{BB962C8B-B14F-4D97-AF65-F5344CB8AC3E}">
        <p14:creationId xmlns:p14="http://schemas.microsoft.com/office/powerpoint/2010/main" val="638312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528353"/>
            <a:ext cx="8966974" cy="461665"/>
          </a:xfrm>
          <a:prstGeom prst="rect">
            <a:avLst/>
          </a:prstGeom>
          <a:noFill/>
        </p:spPr>
        <p:txBody>
          <a:bodyPr wrap="square" rtlCol="0">
            <a:spAutoFit/>
          </a:bodyPr>
          <a:lstStyle/>
          <a:p>
            <a:r>
              <a:rPr lang="fr-FR" sz="2200" dirty="0"/>
              <a:t>Configuration de l’outil de gestion des paquets – Sélection du </a:t>
            </a:r>
            <a:r>
              <a:rPr lang="fr-FR" sz="2400" b="1" dirty="0"/>
              <a:t>miroir</a:t>
            </a:r>
            <a:endParaRPr lang="fr-FR" sz="2200" dirty="0"/>
          </a:p>
        </p:txBody>
      </p:sp>
      <p:sp>
        <p:nvSpPr>
          <p:cNvPr id="6" name="ZoneTexte 5"/>
          <p:cNvSpPr txBox="1"/>
          <p:nvPr>
            <p:custDataLst>
              <p:tags r:id="rId13"/>
            </p:custDataLst>
          </p:nvPr>
        </p:nvSpPr>
        <p:spPr>
          <a:xfrm>
            <a:off x="6464539" y="2291714"/>
            <a:ext cx="5024585" cy="2123658"/>
          </a:xfrm>
          <a:prstGeom prst="rect">
            <a:avLst/>
          </a:prstGeom>
          <a:noFill/>
        </p:spPr>
        <p:txBody>
          <a:bodyPr wrap="square" rtlCol="0">
            <a:spAutoFit/>
          </a:bodyPr>
          <a:lstStyle/>
          <a:p>
            <a:r>
              <a:rPr lang="fr-FR" sz="2200" dirty="0"/>
              <a:t>Grâce à la localisation, le système nous propose les miroirs pour notre pays. </a:t>
            </a:r>
          </a:p>
          <a:p>
            <a:endParaRPr lang="fr-FR" sz="2200" dirty="0"/>
          </a:p>
          <a:p>
            <a:r>
              <a:rPr lang="fr-FR" sz="2200" dirty="0"/>
              <a:t>Choisissez le miroir officiel de Debian en sélectionnant la ligne « deb.debian.org » et en validant avec Entrée.</a:t>
            </a:r>
          </a:p>
        </p:txBody>
      </p:sp>
      <p:pic>
        <p:nvPicPr>
          <p:cNvPr id="5" name="Image 4"/>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147912" y="1990018"/>
            <a:ext cx="6275481" cy="4692900"/>
          </a:xfrm>
          <a:prstGeom prst="rect">
            <a:avLst/>
          </a:prstGeom>
        </p:spPr>
      </p:pic>
    </p:spTree>
    <p:extLst>
      <p:ext uri="{BB962C8B-B14F-4D97-AF65-F5344CB8AC3E}">
        <p14:creationId xmlns:p14="http://schemas.microsoft.com/office/powerpoint/2010/main" val="578315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528353"/>
            <a:ext cx="8966974" cy="430887"/>
          </a:xfrm>
          <a:prstGeom prst="rect">
            <a:avLst/>
          </a:prstGeom>
          <a:noFill/>
        </p:spPr>
        <p:txBody>
          <a:bodyPr wrap="square" rtlCol="0">
            <a:spAutoFit/>
          </a:bodyPr>
          <a:lstStyle/>
          <a:p>
            <a:r>
              <a:rPr lang="fr-FR" sz="2200" dirty="0"/>
              <a:t>Configuration de l’outil de gestion des paquets – Mandataire HTTP</a:t>
            </a:r>
          </a:p>
        </p:txBody>
      </p:sp>
      <p:sp>
        <p:nvSpPr>
          <p:cNvPr id="6" name="ZoneTexte 5"/>
          <p:cNvSpPr txBox="1"/>
          <p:nvPr>
            <p:custDataLst>
              <p:tags r:id="rId13"/>
            </p:custDataLst>
          </p:nvPr>
        </p:nvSpPr>
        <p:spPr>
          <a:xfrm>
            <a:off x="6464539" y="2291714"/>
            <a:ext cx="5024585" cy="2462213"/>
          </a:xfrm>
          <a:prstGeom prst="rect">
            <a:avLst/>
          </a:prstGeom>
          <a:noFill/>
        </p:spPr>
        <p:txBody>
          <a:bodyPr wrap="square" rtlCol="0">
            <a:spAutoFit/>
          </a:bodyPr>
          <a:lstStyle/>
          <a:p>
            <a:r>
              <a:rPr lang="fr-FR" sz="2200" dirty="0"/>
              <a:t>Ensuite, le processus d’installation vous demande si vous voulez mettre en place un mandataire HTTP (un serveur proxy).</a:t>
            </a:r>
          </a:p>
          <a:p>
            <a:endParaRPr lang="fr-FR" sz="2200" dirty="0"/>
          </a:p>
          <a:p>
            <a:r>
              <a:rPr lang="fr-FR" sz="2200" dirty="0"/>
              <a:t>Ce n’est pas notre cas, donc laissez le champs vide et passez à l’étape suivante en validant avec Entrée.</a:t>
            </a:r>
          </a:p>
        </p:txBody>
      </p:sp>
      <p:pic>
        <p:nvPicPr>
          <p:cNvPr id="5" name="Image 4"/>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21842" y="2002437"/>
            <a:ext cx="6445235" cy="4825869"/>
          </a:xfrm>
          <a:prstGeom prst="rect">
            <a:avLst/>
          </a:prstGeom>
        </p:spPr>
      </p:pic>
    </p:spTree>
    <p:extLst>
      <p:ext uri="{BB962C8B-B14F-4D97-AF65-F5344CB8AC3E}">
        <p14:creationId xmlns:p14="http://schemas.microsoft.com/office/powerpoint/2010/main" val="984906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6" y="1440000"/>
            <a:ext cx="8916653" cy="430887"/>
          </a:xfrm>
          <a:prstGeom prst="rect">
            <a:avLst/>
          </a:prstGeom>
          <a:noFill/>
        </p:spPr>
        <p:txBody>
          <a:bodyPr wrap="square" rtlCol="0">
            <a:spAutoFit/>
          </a:bodyPr>
          <a:lstStyle/>
          <a:p>
            <a:r>
              <a:rPr lang="fr-FR" sz="2200" dirty="0"/>
              <a:t>Configuration de </a:t>
            </a:r>
            <a:r>
              <a:rPr lang="fr-FR" sz="2200" dirty="0" err="1"/>
              <a:t>popularity-contest</a:t>
            </a:r>
            <a:endParaRPr lang="fr-FR" sz="2200" b="1" dirty="0"/>
          </a:p>
        </p:txBody>
      </p:sp>
      <p:sp>
        <p:nvSpPr>
          <p:cNvPr id="6" name="ZoneTexte 5"/>
          <p:cNvSpPr txBox="1"/>
          <p:nvPr>
            <p:custDataLst>
              <p:tags r:id="rId13"/>
            </p:custDataLst>
          </p:nvPr>
        </p:nvSpPr>
        <p:spPr>
          <a:xfrm>
            <a:off x="6688666" y="2160000"/>
            <a:ext cx="5191333" cy="2462213"/>
          </a:xfrm>
          <a:prstGeom prst="rect">
            <a:avLst/>
          </a:prstGeom>
          <a:noFill/>
        </p:spPr>
        <p:txBody>
          <a:bodyPr wrap="square" rtlCol="0">
            <a:spAutoFit/>
          </a:bodyPr>
          <a:lstStyle/>
          <a:p>
            <a:r>
              <a:rPr lang="fr-FR" sz="2200" dirty="0"/>
              <a:t>Souhaitez vous participer à l’étude statistique sur l’utilisation des paquets ?</a:t>
            </a:r>
          </a:p>
          <a:p>
            <a:endParaRPr lang="fr-FR" sz="2200" dirty="0"/>
          </a:p>
          <a:p>
            <a:r>
              <a:rPr lang="fr-FR" sz="2200" dirty="0"/>
              <a:t>Par défaut, on répond toujours non sauf si vous voulez participer, libre à vous.</a:t>
            </a:r>
          </a:p>
          <a:p>
            <a:endParaRPr lang="fr-FR" sz="2200" dirty="0"/>
          </a:p>
          <a:p>
            <a:r>
              <a:rPr lang="fr-FR" sz="2200" dirty="0"/>
              <a:t>Validez votre choix avec Entrée.</a:t>
            </a:r>
          </a:p>
        </p:txBody>
      </p:sp>
      <p:pic>
        <p:nvPicPr>
          <p:cNvPr id="5" name="Image 4"/>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74815" y="1870887"/>
            <a:ext cx="6493120" cy="4851646"/>
          </a:xfrm>
          <a:prstGeom prst="rect">
            <a:avLst/>
          </a:prstGeom>
        </p:spPr>
      </p:pic>
    </p:spTree>
    <p:extLst>
      <p:ext uri="{BB962C8B-B14F-4D97-AF65-F5344CB8AC3E}">
        <p14:creationId xmlns:p14="http://schemas.microsoft.com/office/powerpoint/2010/main" val="3965220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C29E6CEB-95E5-4268-9531-62E53161084F}"/>
              </a:ext>
            </a:extLst>
          </p:cNvPr>
          <p:cNvPicPr>
            <a:picLocks noChangeAspect="1"/>
          </p:cNvPicPr>
          <p:nvPr/>
        </p:nvPicPr>
        <p:blipFill>
          <a:blip r:embed="rId19"/>
          <a:stretch>
            <a:fillRect/>
          </a:stretch>
        </p:blipFill>
        <p:spPr>
          <a:xfrm>
            <a:off x="5156009" y="4305784"/>
            <a:ext cx="5068007" cy="2514951"/>
          </a:xfrm>
          <a:prstGeom prst="rect">
            <a:avLst/>
          </a:prstGeom>
        </p:spPr>
      </p:pic>
      <p:pic>
        <p:nvPicPr>
          <p:cNvPr id="11" name="Image 10">
            <a:extLst>
              <a:ext uri="{FF2B5EF4-FFF2-40B4-BE49-F238E27FC236}">
                <a16:creationId xmlns:a16="http://schemas.microsoft.com/office/drawing/2014/main" id="{0B55505B-9020-4F60-8CB7-B0C87158E74A}"/>
              </a:ext>
            </a:extLst>
          </p:cNvPr>
          <p:cNvPicPr>
            <a:picLocks noChangeAspect="1"/>
          </p:cNvPicPr>
          <p:nvPr/>
        </p:nvPicPr>
        <p:blipFill>
          <a:blip r:embed="rId20"/>
          <a:stretch>
            <a:fillRect/>
          </a:stretch>
        </p:blipFill>
        <p:spPr>
          <a:xfrm>
            <a:off x="27512" y="4302543"/>
            <a:ext cx="5068007" cy="2543530"/>
          </a:xfrm>
          <a:prstGeom prst="rect">
            <a:avLst/>
          </a:prstGeom>
        </p:spPr>
      </p:pic>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21"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22"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23"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4"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5"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6"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7"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8">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8" y="1440000"/>
            <a:ext cx="8916652" cy="430887"/>
          </a:xfrm>
          <a:prstGeom prst="rect">
            <a:avLst/>
          </a:prstGeom>
          <a:noFill/>
        </p:spPr>
        <p:txBody>
          <a:bodyPr wrap="square" rtlCol="0">
            <a:spAutoFit/>
          </a:bodyPr>
          <a:lstStyle/>
          <a:p>
            <a:r>
              <a:rPr lang="fr-FR" sz="2200" dirty="0"/>
              <a:t>Sélection des logiciels</a:t>
            </a:r>
            <a:endParaRPr lang="fr-FR" sz="2200" b="1" dirty="0"/>
          </a:p>
        </p:txBody>
      </p:sp>
      <p:sp>
        <p:nvSpPr>
          <p:cNvPr id="6" name="ZoneTexte 5"/>
          <p:cNvSpPr txBox="1"/>
          <p:nvPr>
            <p:custDataLst>
              <p:tags r:id="rId13"/>
            </p:custDataLst>
          </p:nvPr>
        </p:nvSpPr>
        <p:spPr>
          <a:xfrm>
            <a:off x="6540490" y="1247676"/>
            <a:ext cx="5400000" cy="3139321"/>
          </a:xfrm>
          <a:prstGeom prst="rect">
            <a:avLst/>
          </a:prstGeom>
          <a:noFill/>
        </p:spPr>
        <p:txBody>
          <a:bodyPr wrap="square" rtlCol="0">
            <a:spAutoFit/>
          </a:bodyPr>
          <a:lstStyle/>
          <a:p>
            <a:r>
              <a:rPr lang="fr-FR" sz="2200" dirty="0"/>
              <a:t>Pour avoir un serveur léger et personnalisable, nous devons décocher toutes les propositions, afin d’être maitres de ce que l’on installera ensuite sur le serveur. </a:t>
            </a:r>
          </a:p>
          <a:p>
            <a:r>
              <a:rPr lang="fr-FR" sz="2200" b="1" dirty="0"/>
              <a:t>Décochez tous les choix </a:t>
            </a:r>
            <a:r>
              <a:rPr lang="fr-FR" sz="2200" dirty="0"/>
              <a:t>en vous déplaçant dessus et en appuyant sur la barre espace pour enlever les étoiles. </a:t>
            </a:r>
          </a:p>
          <a:p>
            <a:r>
              <a:rPr lang="fr-FR" sz="2200" dirty="0"/>
              <a:t>Quand tout est décoché, validez grâce à Entrée. </a:t>
            </a:r>
          </a:p>
        </p:txBody>
      </p:sp>
      <p:pic>
        <p:nvPicPr>
          <p:cNvPr id="4" name="Image 3"/>
          <p:cNvPicPr>
            <a:picLocks noChangeAspect="1"/>
          </p:cNvPicPr>
          <p:nvPr>
            <p:custDataLst>
              <p:tags r:id="rId14"/>
            </p:custDataLst>
          </p:nvPr>
        </p:nvPicPr>
        <p:blipFill rotWithShape="1">
          <a:blip r:embed="rId29">
            <a:extLst>
              <a:ext uri="{28A0092B-C50C-407E-A947-70E740481C1C}">
                <a14:useLocalDpi xmlns:a14="http://schemas.microsoft.com/office/drawing/2010/main" val="0"/>
              </a:ext>
            </a:extLst>
          </a:blip>
          <a:srcRect t="9703" b="66648"/>
          <a:stretch/>
        </p:blipFill>
        <p:spPr>
          <a:xfrm>
            <a:off x="-14416" y="1884887"/>
            <a:ext cx="6494416" cy="1154314"/>
          </a:xfrm>
          <a:prstGeom prst="rect">
            <a:avLst/>
          </a:prstGeom>
        </p:spPr>
      </p:pic>
      <p:sp>
        <p:nvSpPr>
          <p:cNvPr id="9" name="ZoneTexte 8"/>
          <p:cNvSpPr txBox="1"/>
          <p:nvPr>
            <p:custDataLst>
              <p:tags r:id="rId15"/>
            </p:custDataLst>
          </p:nvPr>
        </p:nvSpPr>
        <p:spPr>
          <a:xfrm>
            <a:off x="455038" y="5219776"/>
            <a:ext cx="1949573" cy="400110"/>
          </a:xfrm>
          <a:prstGeom prst="rect">
            <a:avLst/>
          </a:prstGeom>
          <a:noFill/>
        </p:spPr>
        <p:txBody>
          <a:bodyPr wrap="none" rtlCol="0">
            <a:spAutoFit/>
          </a:bodyPr>
          <a:lstStyle/>
          <a:p>
            <a:r>
              <a:rPr lang="fr-FR" sz="2000" dirty="0"/>
              <a:t>Choix par défaut</a:t>
            </a:r>
          </a:p>
        </p:txBody>
      </p:sp>
      <p:sp>
        <p:nvSpPr>
          <p:cNvPr id="10" name="ZoneTexte 9"/>
          <p:cNvSpPr txBox="1"/>
          <p:nvPr>
            <p:custDataLst>
              <p:tags r:id="rId16"/>
            </p:custDataLst>
          </p:nvPr>
        </p:nvSpPr>
        <p:spPr>
          <a:xfrm>
            <a:off x="5392571" y="4928702"/>
            <a:ext cx="1883432" cy="1200329"/>
          </a:xfrm>
          <a:prstGeom prst="rect">
            <a:avLst/>
          </a:prstGeom>
          <a:noFill/>
        </p:spPr>
        <p:txBody>
          <a:bodyPr wrap="square" rtlCol="0">
            <a:spAutoFit/>
          </a:bodyPr>
          <a:lstStyle/>
          <a:p>
            <a:r>
              <a:rPr lang="fr-FR" sz="2400" dirty="0"/>
              <a:t>Ce que vous devez faire : </a:t>
            </a:r>
          </a:p>
          <a:p>
            <a:r>
              <a:rPr lang="fr-FR" sz="2400" dirty="0"/>
              <a:t>Tout décocher</a:t>
            </a:r>
          </a:p>
        </p:txBody>
      </p:sp>
    </p:spTree>
    <p:extLst>
      <p:ext uri="{BB962C8B-B14F-4D97-AF65-F5344CB8AC3E}">
        <p14:creationId xmlns:p14="http://schemas.microsoft.com/office/powerpoint/2010/main" val="523604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1952977" y="1528353"/>
            <a:ext cx="10037833" cy="461665"/>
          </a:xfrm>
          <a:prstGeom prst="rect">
            <a:avLst/>
          </a:prstGeom>
          <a:noFill/>
        </p:spPr>
        <p:txBody>
          <a:bodyPr wrap="square" rtlCol="0">
            <a:spAutoFit/>
          </a:bodyPr>
          <a:lstStyle/>
          <a:p>
            <a:r>
              <a:rPr lang="fr-FR" sz="2200" dirty="0"/>
              <a:t>Installez le programme de démarrage </a:t>
            </a:r>
            <a:r>
              <a:rPr lang="fr-FR" sz="2400" b="1" dirty="0"/>
              <a:t>GRUB</a:t>
            </a:r>
            <a:r>
              <a:rPr lang="fr-FR" sz="2200" dirty="0"/>
              <a:t> sur un disque dur </a:t>
            </a:r>
          </a:p>
        </p:txBody>
      </p:sp>
      <p:sp>
        <p:nvSpPr>
          <p:cNvPr id="6" name="ZoneTexte 5"/>
          <p:cNvSpPr txBox="1"/>
          <p:nvPr>
            <p:custDataLst>
              <p:tags r:id="rId13"/>
            </p:custDataLst>
          </p:nvPr>
        </p:nvSpPr>
        <p:spPr>
          <a:xfrm>
            <a:off x="6777933" y="2207623"/>
            <a:ext cx="5024585" cy="2185214"/>
          </a:xfrm>
          <a:prstGeom prst="rect">
            <a:avLst/>
          </a:prstGeom>
          <a:noFill/>
        </p:spPr>
        <p:txBody>
          <a:bodyPr wrap="square" rtlCol="0">
            <a:spAutoFit/>
          </a:bodyPr>
          <a:lstStyle/>
          <a:p>
            <a:r>
              <a:rPr lang="fr-FR" sz="2200" dirty="0"/>
              <a:t>Installez le programme de démarrage GRUB sur le secteur d’amorçage ? ‘</a:t>
            </a:r>
            <a:r>
              <a:rPr lang="fr-FR" sz="2400" b="1" dirty="0"/>
              <a:t>Oui</a:t>
            </a:r>
            <a:r>
              <a:rPr lang="fr-FR" sz="2200" dirty="0"/>
              <a:t>’ bien sûr, sinon on ne bootera pas sur l’OS.</a:t>
            </a:r>
          </a:p>
          <a:p>
            <a:endParaRPr lang="fr-FR" sz="2200" dirty="0"/>
          </a:p>
          <a:p>
            <a:r>
              <a:rPr lang="fr-FR" sz="2200" dirty="0"/>
              <a:t>Le GRUB </a:t>
            </a:r>
            <a:r>
              <a:rPr lang="fr-FR" sz="2400" b="1" i="1" dirty="0" err="1"/>
              <a:t>GR</a:t>
            </a:r>
            <a:r>
              <a:rPr lang="fr-FR" sz="2400" i="1" dirty="0" err="1"/>
              <a:t>and</a:t>
            </a:r>
            <a:r>
              <a:rPr lang="fr-FR" sz="2400" i="1" dirty="0"/>
              <a:t> </a:t>
            </a:r>
            <a:r>
              <a:rPr lang="fr-FR" sz="2400" b="1" i="1" dirty="0" err="1"/>
              <a:t>U</a:t>
            </a:r>
            <a:r>
              <a:rPr lang="fr-FR" sz="2400" i="1" dirty="0" err="1"/>
              <a:t>nified</a:t>
            </a:r>
            <a:r>
              <a:rPr lang="fr-FR" sz="2400" i="1" dirty="0"/>
              <a:t> </a:t>
            </a:r>
            <a:r>
              <a:rPr lang="fr-FR" sz="2400" b="1" i="1" dirty="0" err="1"/>
              <a:t>B</a:t>
            </a:r>
            <a:r>
              <a:rPr lang="fr-FR" sz="2400" i="1" dirty="0" err="1"/>
              <a:t>ootloader</a:t>
            </a:r>
            <a:r>
              <a:rPr lang="fr-FR" sz="2400" i="1" dirty="0"/>
              <a:t> </a:t>
            </a:r>
            <a:r>
              <a:rPr lang="fr-FR" sz="2200" dirty="0"/>
              <a:t>correspond au Boot de Windows.</a:t>
            </a:r>
          </a:p>
        </p:txBody>
      </p:sp>
      <p:pic>
        <p:nvPicPr>
          <p:cNvPr id="5" name="Image 4"/>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74815" y="1943654"/>
            <a:ext cx="6514826" cy="4898366"/>
          </a:xfrm>
          <a:prstGeom prst="rect">
            <a:avLst/>
          </a:prstGeom>
        </p:spPr>
      </p:pic>
    </p:spTree>
    <p:extLst>
      <p:ext uri="{BB962C8B-B14F-4D97-AF65-F5344CB8AC3E}">
        <p14:creationId xmlns:p14="http://schemas.microsoft.com/office/powerpoint/2010/main" val="173153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1952977" y="1528353"/>
            <a:ext cx="10037833" cy="461665"/>
          </a:xfrm>
          <a:prstGeom prst="rect">
            <a:avLst/>
          </a:prstGeom>
          <a:noFill/>
        </p:spPr>
        <p:txBody>
          <a:bodyPr wrap="square" rtlCol="0">
            <a:spAutoFit/>
          </a:bodyPr>
          <a:lstStyle/>
          <a:p>
            <a:r>
              <a:rPr lang="fr-FR" sz="2200" dirty="0"/>
              <a:t>Installez le programme de démarrage </a:t>
            </a:r>
            <a:r>
              <a:rPr lang="fr-FR" sz="2400" b="1" dirty="0"/>
              <a:t>GRUB</a:t>
            </a:r>
            <a:r>
              <a:rPr lang="fr-FR" sz="2200" dirty="0"/>
              <a:t> sur un disque dur – Choix disque dur</a:t>
            </a:r>
          </a:p>
        </p:txBody>
      </p:sp>
      <p:sp>
        <p:nvSpPr>
          <p:cNvPr id="27" name="ZoneTexte 26"/>
          <p:cNvSpPr txBox="1"/>
          <p:nvPr>
            <p:custDataLst>
              <p:tags r:id="rId13"/>
            </p:custDataLst>
          </p:nvPr>
        </p:nvSpPr>
        <p:spPr>
          <a:xfrm>
            <a:off x="6678701" y="2364286"/>
            <a:ext cx="5056801" cy="2554545"/>
          </a:xfrm>
          <a:prstGeom prst="rect">
            <a:avLst/>
          </a:prstGeom>
          <a:noFill/>
        </p:spPr>
        <p:txBody>
          <a:bodyPr wrap="square" rtlCol="0">
            <a:spAutoFit/>
          </a:bodyPr>
          <a:lstStyle/>
          <a:p>
            <a:r>
              <a:rPr lang="fr-FR" sz="2200" dirty="0"/>
              <a:t>Périphérique où sera installé le programme de démarrage : </a:t>
            </a:r>
          </a:p>
          <a:p>
            <a:r>
              <a:rPr lang="fr-FR" sz="2200" dirty="0"/>
              <a:t>Vous sélectionnerez votre 1</a:t>
            </a:r>
            <a:r>
              <a:rPr lang="fr-FR" sz="2200" baseline="30000" dirty="0"/>
              <a:t>er</a:t>
            </a:r>
            <a:r>
              <a:rPr lang="fr-FR" sz="2200" dirty="0"/>
              <a:t> disque, celui sur lequel vous avez installé l’OS. </a:t>
            </a:r>
          </a:p>
          <a:p>
            <a:r>
              <a:rPr lang="fr-FR" sz="2200" dirty="0"/>
              <a:t>Il s’agit donc du </a:t>
            </a:r>
            <a:r>
              <a:rPr lang="fr-FR" sz="2400" b="1" dirty="0"/>
              <a:t>/</a:t>
            </a:r>
            <a:r>
              <a:rPr lang="fr-FR" sz="2400" b="1" dirty="0" err="1"/>
              <a:t>dev</a:t>
            </a:r>
            <a:r>
              <a:rPr lang="fr-FR" sz="2400" b="1" dirty="0"/>
              <a:t>/</a:t>
            </a:r>
            <a:r>
              <a:rPr lang="fr-FR" sz="2400" b="1" dirty="0" err="1"/>
              <a:t>sda</a:t>
            </a:r>
            <a:r>
              <a:rPr lang="fr-FR" sz="2400" b="1" dirty="0"/>
              <a:t> </a:t>
            </a:r>
          </a:p>
          <a:p>
            <a:endParaRPr lang="fr-FR" sz="2400" dirty="0"/>
          </a:p>
          <a:p>
            <a:r>
              <a:rPr lang="fr-FR" sz="2400" dirty="0"/>
              <a:t>Validez avec Entrée.</a:t>
            </a:r>
            <a:endParaRPr lang="fr-FR" sz="2200" dirty="0"/>
          </a:p>
        </p:txBody>
      </p:sp>
      <p:pic>
        <p:nvPicPr>
          <p:cNvPr id="4" name="Image 3"/>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296428" y="2003473"/>
            <a:ext cx="6382273" cy="4778727"/>
          </a:xfrm>
          <a:prstGeom prst="rect">
            <a:avLst/>
          </a:prstGeom>
        </p:spPr>
      </p:pic>
    </p:spTree>
    <p:extLst>
      <p:ext uri="{BB962C8B-B14F-4D97-AF65-F5344CB8AC3E}">
        <p14:creationId xmlns:p14="http://schemas.microsoft.com/office/powerpoint/2010/main" val="1803154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6" y="1440000"/>
            <a:ext cx="8916653" cy="430887"/>
          </a:xfrm>
          <a:prstGeom prst="rect">
            <a:avLst/>
          </a:prstGeom>
          <a:noFill/>
        </p:spPr>
        <p:txBody>
          <a:bodyPr wrap="square" rtlCol="0">
            <a:spAutoFit/>
          </a:bodyPr>
          <a:lstStyle/>
          <a:p>
            <a:r>
              <a:rPr lang="fr-FR" sz="2200" dirty="0"/>
              <a:t>Terminer l’installation</a:t>
            </a:r>
          </a:p>
        </p:txBody>
      </p:sp>
      <p:sp>
        <p:nvSpPr>
          <p:cNvPr id="7" name="ZoneTexte 6"/>
          <p:cNvSpPr txBox="1"/>
          <p:nvPr>
            <p:custDataLst>
              <p:tags r:id="rId13"/>
            </p:custDataLst>
          </p:nvPr>
        </p:nvSpPr>
        <p:spPr>
          <a:xfrm>
            <a:off x="6480000" y="2160000"/>
            <a:ext cx="5400000" cy="1785104"/>
          </a:xfrm>
          <a:prstGeom prst="rect">
            <a:avLst/>
          </a:prstGeom>
          <a:noFill/>
        </p:spPr>
        <p:txBody>
          <a:bodyPr wrap="square" rtlCol="0">
            <a:spAutoFit/>
          </a:bodyPr>
          <a:lstStyle/>
          <a:p>
            <a:r>
              <a:rPr lang="fr-FR" sz="2200" dirty="0"/>
              <a:t>L’installation touche à sa fin et le système va redémarrer. </a:t>
            </a:r>
          </a:p>
          <a:p>
            <a:endParaRPr lang="fr-FR" sz="2200" b="1" dirty="0"/>
          </a:p>
          <a:p>
            <a:r>
              <a:rPr lang="fr-FR" sz="2200" dirty="0"/>
              <a:t>Lancer la fin de l’installation et le redémarrage en faisant Entrée.</a:t>
            </a:r>
          </a:p>
        </p:txBody>
      </p:sp>
      <p:pic>
        <p:nvPicPr>
          <p:cNvPr id="4" name="Image 3"/>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105309" y="1901665"/>
            <a:ext cx="6374691" cy="4787002"/>
          </a:xfrm>
          <a:prstGeom prst="rect">
            <a:avLst/>
          </a:prstGeom>
        </p:spPr>
      </p:pic>
    </p:spTree>
    <p:extLst>
      <p:ext uri="{BB962C8B-B14F-4D97-AF65-F5344CB8AC3E}">
        <p14:creationId xmlns:p14="http://schemas.microsoft.com/office/powerpoint/2010/main" val="186857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6"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8"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19"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0"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1"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3">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1919111" y="1528353"/>
            <a:ext cx="10071700" cy="430887"/>
          </a:xfrm>
          <a:prstGeom prst="rect">
            <a:avLst/>
          </a:prstGeom>
          <a:noFill/>
        </p:spPr>
        <p:txBody>
          <a:bodyPr wrap="square" rtlCol="0">
            <a:spAutoFit/>
          </a:bodyPr>
          <a:lstStyle/>
          <a:p>
            <a:r>
              <a:rPr lang="fr-FR" sz="2200" dirty="0"/>
              <a:t>Fin de l’installation, et 1</a:t>
            </a:r>
            <a:r>
              <a:rPr lang="fr-FR" sz="2200" baseline="30000" dirty="0"/>
              <a:t>er</a:t>
            </a:r>
            <a:r>
              <a:rPr lang="fr-FR" sz="2200" dirty="0"/>
              <a:t> démarrage de votre machine - </a:t>
            </a:r>
            <a:r>
              <a:rPr lang="fr-FR" sz="2200" b="1" dirty="0"/>
              <a:t>Identifiant</a:t>
            </a:r>
            <a:r>
              <a:rPr lang="fr-FR" sz="2200" dirty="0"/>
              <a:t> </a:t>
            </a:r>
          </a:p>
        </p:txBody>
      </p:sp>
      <p:sp>
        <p:nvSpPr>
          <p:cNvPr id="6" name="ZoneTexte 5"/>
          <p:cNvSpPr txBox="1"/>
          <p:nvPr>
            <p:custDataLst>
              <p:tags r:id="rId13"/>
            </p:custDataLst>
          </p:nvPr>
        </p:nvSpPr>
        <p:spPr>
          <a:xfrm>
            <a:off x="7382933" y="1959240"/>
            <a:ext cx="4575662" cy="4524315"/>
          </a:xfrm>
          <a:prstGeom prst="rect">
            <a:avLst/>
          </a:prstGeom>
          <a:noFill/>
        </p:spPr>
        <p:txBody>
          <a:bodyPr wrap="square" rtlCol="0">
            <a:spAutoFit/>
          </a:bodyPr>
          <a:lstStyle/>
          <a:p>
            <a:r>
              <a:rPr lang="fr-FR" sz="2200" dirty="0"/>
              <a:t>Une fois allumée, votre machine ressemble à ceci.</a:t>
            </a:r>
          </a:p>
          <a:p>
            <a:r>
              <a:rPr lang="fr-FR" sz="2200" dirty="0"/>
              <a:t>Un fond noir et du texte blanc. </a:t>
            </a:r>
          </a:p>
          <a:p>
            <a:r>
              <a:rPr lang="fr-FR" sz="2200" dirty="0"/>
              <a:t>Voici votre 1</a:t>
            </a:r>
            <a:r>
              <a:rPr lang="fr-FR" sz="2200" baseline="30000" dirty="0"/>
              <a:t>ère</a:t>
            </a:r>
            <a:r>
              <a:rPr lang="fr-FR" sz="2200" dirty="0"/>
              <a:t> </a:t>
            </a:r>
            <a:r>
              <a:rPr lang="fr-FR" sz="2400" b="1" dirty="0"/>
              <a:t>Debian</a:t>
            </a:r>
            <a:r>
              <a:rPr lang="fr-FR" sz="2200" dirty="0"/>
              <a:t> en ligne de commande ! </a:t>
            </a:r>
          </a:p>
          <a:p>
            <a:endParaRPr lang="fr-FR" sz="2200" dirty="0"/>
          </a:p>
          <a:p>
            <a:r>
              <a:rPr lang="fr-FR" sz="2200" dirty="0"/>
              <a:t>La machine vous indique son OS et son nom. </a:t>
            </a:r>
          </a:p>
          <a:p>
            <a:r>
              <a:rPr lang="fr-FR" sz="2200" dirty="0"/>
              <a:t>Elle vous demande de vous identifier grâce à un login existant sur elle-même. </a:t>
            </a:r>
          </a:p>
          <a:p>
            <a:r>
              <a:rPr lang="fr-FR" sz="2200" dirty="0"/>
              <a:t>Saisissez donc votre identifiant utilisateur.</a:t>
            </a:r>
          </a:p>
        </p:txBody>
      </p:sp>
      <p:pic>
        <p:nvPicPr>
          <p:cNvPr id="7" name="Image 6">
            <a:extLst>
              <a:ext uri="{FF2B5EF4-FFF2-40B4-BE49-F238E27FC236}">
                <a16:creationId xmlns:a16="http://schemas.microsoft.com/office/drawing/2014/main" id="{30BEEC90-DC77-4DBD-B1EA-9DC39D45297C}"/>
              </a:ext>
            </a:extLst>
          </p:cNvPr>
          <p:cNvPicPr>
            <a:picLocks noChangeAspect="1"/>
          </p:cNvPicPr>
          <p:nvPr/>
        </p:nvPicPr>
        <p:blipFill>
          <a:blip r:embed="rId24"/>
          <a:stretch>
            <a:fillRect/>
          </a:stretch>
        </p:blipFill>
        <p:spPr>
          <a:xfrm>
            <a:off x="903691" y="2463789"/>
            <a:ext cx="5519702" cy="1870313"/>
          </a:xfrm>
          <a:prstGeom prst="rect">
            <a:avLst/>
          </a:prstGeom>
        </p:spPr>
      </p:pic>
    </p:spTree>
    <p:extLst>
      <p:ext uri="{BB962C8B-B14F-4D97-AF65-F5344CB8AC3E}">
        <p14:creationId xmlns:p14="http://schemas.microsoft.com/office/powerpoint/2010/main" val="592523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6"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8"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19"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0"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1"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3">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950321" y="1207551"/>
            <a:ext cx="11040490" cy="800219"/>
          </a:xfrm>
          <a:prstGeom prst="rect">
            <a:avLst/>
          </a:prstGeom>
          <a:noFill/>
        </p:spPr>
        <p:txBody>
          <a:bodyPr wrap="square" rtlCol="0">
            <a:spAutoFit/>
          </a:bodyPr>
          <a:lstStyle/>
          <a:p>
            <a:pPr algn="ctr"/>
            <a:r>
              <a:rPr lang="fr-FR" sz="2200" dirty="0"/>
              <a:t>Cliquez sur votre machine Debian, préalablement configurée sur votre hyperviseur pour commencer </a:t>
            </a:r>
            <a:r>
              <a:rPr lang="fr-FR" sz="2400" b="1" dirty="0"/>
              <a:t>l'installation</a:t>
            </a:r>
            <a:r>
              <a:rPr lang="fr-FR" sz="2200" dirty="0"/>
              <a:t>. </a:t>
            </a:r>
          </a:p>
        </p:txBody>
      </p:sp>
      <p:sp>
        <p:nvSpPr>
          <p:cNvPr id="5" name="ZoneTexte 4"/>
          <p:cNvSpPr txBox="1"/>
          <p:nvPr>
            <p:custDataLst>
              <p:tags r:id="rId13"/>
            </p:custDataLst>
          </p:nvPr>
        </p:nvSpPr>
        <p:spPr>
          <a:xfrm>
            <a:off x="6805749" y="2926079"/>
            <a:ext cx="5185062" cy="3477875"/>
          </a:xfrm>
          <a:prstGeom prst="rect">
            <a:avLst/>
          </a:prstGeom>
          <a:noFill/>
        </p:spPr>
        <p:txBody>
          <a:bodyPr wrap="square" rtlCol="0">
            <a:spAutoFit/>
          </a:bodyPr>
          <a:lstStyle/>
          <a:p>
            <a:r>
              <a:rPr lang="fr-FR" sz="2200" dirty="0"/>
              <a:t>Utilisez les 'flèches haut' et 'bas' pour vous déplacer dans les listes,</a:t>
            </a:r>
          </a:p>
          <a:p>
            <a:r>
              <a:rPr lang="fr-FR" sz="2200" dirty="0"/>
              <a:t>'Entrée' pour valider, </a:t>
            </a:r>
          </a:p>
          <a:p>
            <a:r>
              <a:rPr lang="fr-FR" sz="2200" dirty="0"/>
              <a:t>'Espace' pour cocher, </a:t>
            </a:r>
          </a:p>
          <a:p>
            <a:r>
              <a:rPr lang="fr-FR" sz="2200" dirty="0"/>
              <a:t>'Tabulation' pour vous déplacer. </a:t>
            </a:r>
          </a:p>
          <a:p>
            <a:endParaRPr lang="fr-FR" sz="2200" dirty="0"/>
          </a:p>
          <a:p>
            <a:r>
              <a:rPr lang="fr-FR" sz="2200" dirty="0"/>
              <a:t>Allez sur ‘Install’ et faites ‘Entrée’.</a:t>
            </a:r>
          </a:p>
          <a:p>
            <a:endParaRPr lang="fr-FR" sz="2200" dirty="0"/>
          </a:p>
          <a:p>
            <a:r>
              <a:rPr lang="fr-FR" sz="2200" dirty="0"/>
              <a:t>À partir de maintenant, vous pouvez oublier la souris !</a:t>
            </a:r>
          </a:p>
        </p:txBody>
      </p:sp>
      <p:pic>
        <p:nvPicPr>
          <p:cNvPr id="7" name="Image 6">
            <a:extLst>
              <a:ext uri="{FF2B5EF4-FFF2-40B4-BE49-F238E27FC236}">
                <a16:creationId xmlns:a16="http://schemas.microsoft.com/office/drawing/2014/main" id="{AD046B94-A5F7-444F-BEB6-11337158D999}"/>
              </a:ext>
            </a:extLst>
          </p:cNvPr>
          <p:cNvPicPr>
            <a:picLocks noChangeAspect="1"/>
          </p:cNvPicPr>
          <p:nvPr/>
        </p:nvPicPr>
        <p:blipFill>
          <a:blip r:embed="rId24"/>
          <a:stretch>
            <a:fillRect/>
          </a:stretch>
        </p:blipFill>
        <p:spPr>
          <a:xfrm>
            <a:off x="290945" y="2206028"/>
            <a:ext cx="5992061" cy="4525006"/>
          </a:xfrm>
          <a:prstGeom prst="rect">
            <a:avLst/>
          </a:prstGeom>
        </p:spPr>
      </p:pic>
    </p:spTree>
    <p:extLst>
      <p:ext uri="{BB962C8B-B14F-4D97-AF65-F5344CB8AC3E}">
        <p14:creationId xmlns:p14="http://schemas.microsoft.com/office/powerpoint/2010/main" val="3504530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6"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8"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19"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0"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1"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3">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1919111" y="1528353"/>
            <a:ext cx="10071700" cy="430887"/>
          </a:xfrm>
          <a:prstGeom prst="rect">
            <a:avLst/>
          </a:prstGeom>
          <a:noFill/>
        </p:spPr>
        <p:txBody>
          <a:bodyPr wrap="square" rtlCol="0">
            <a:spAutoFit/>
          </a:bodyPr>
          <a:lstStyle/>
          <a:p>
            <a:r>
              <a:rPr lang="fr-FR" sz="2200" dirty="0"/>
              <a:t>Fin de l’installation, et 1</a:t>
            </a:r>
            <a:r>
              <a:rPr lang="fr-FR" sz="2200" baseline="30000" dirty="0"/>
              <a:t>er</a:t>
            </a:r>
            <a:r>
              <a:rPr lang="fr-FR" sz="2200" dirty="0"/>
              <a:t> démarrage de votre machine – </a:t>
            </a:r>
            <a:r>
              <a:rPr lang="fr-FR" sz="2200" b="1" dirty="0"/>
              <a:t>Mot de passe </a:t>
            </a:r>
          </a:p>
        </p:txBody>
      </p:sp>
      <p:sp>
        <p:nvSpPr>
          <p:cNvPr id="6" name="ZoneTexte 5"/>
          <p:cNvSpPr txBox="1"/>
          <p:nvPr>
            <p:custDataLst>
              <p:tags r:id="rId13"/>
            </p:custDataLst>
          </p:nvPr>
        </p:nvSpPr>
        <p:spPr>
          <a:xfrm>
            <a:off x="7382933" y="1959240"/>
            <a:ext cx="4575662" cy="4832092"/>
          </a:xfrm>
          <a:prstGeom prst="rect">
            <a:avLst/>
          </a:prstGeom>
          <a:noFill/>
        </p:spPr>
        <p:txBody>
          <a:bodyPr wrap="square" rtlCol="0">
            <a:spAutoFit/>
          </a:bodyPr>
          <a:lstStyle/>
          <a:p>
            <a:r>
              <a:rPr lang="fr-FR" sz="2200" dirty="0"/>
              <a:t>Une fois votre identifiant utilisateur tapé, et validé avec Entrée, le système vous demande son mot de passe.</a:t>
            </a:r>
          </a:p>
          <a:p>
            <a:endParaRPr lang="fr-FR" sz="2200" dirty="0"/>
          </a:p>
          <a:p>
            <a:r>
              <a:rPr lang="fr-FR" sz="2200" dirty="0"/>
              <a:t>Écrivez-le et faites Entrée. </a:t>
            </a:r>
          </a:p>
          <a:p>
            <a:endParaRPr lang="fr-FR" sz="2200" dirty="0"/>
          </a:p>
          <a:p>
            <a:r>
              <a:rPr lang="fr-FR" sz="2200" dirty="0"/>
              <a:t>Le mot de passe a bien été pris en compte, même si vous ne le voyez pas, et même s’il n’y a pas les petites étoiles. </a:t>
            </a:r>
          </a:p>
          <a:p>
            <a:r>
              <a:rPr lang="fr-FR" sz="2200" dirty="0"/>
              <a:t>C’est une question de sécurité, cela permet de ne pas connaitre le nombre de caractère qui compose le mot de passe.</a:t>
            </a:r>
          </a:p>
        </p:txBody>
      </p:sp>
      <p:pic>
        <p:nvPicPr>
          <p:cNvPr id="7" name="Image 6">
            <a:extLst>
              <a:ext uri="{FF2B5EF4-FFF2-40B4-BE49-F238E27FC236}">
                <a16:creationId xmlns:a16="http://schemas.microsoft.com/office/drawing/2014/main" id="{7BD77494-E2CE-4872-B57A-C720EC719B45}"/>
              </a:ext>
            </a:extLst>
          </p:cNvPr>
          <p:cNvPicPr>
            <a:picLocks noChangeAspect="1"/>
          </p:cNvPicPr>
          <p:nvPr/>
        </p:nvPicPr>
        <p:blipFill>
          <a:blip r:embed="rId24"/>
          <a:stretch>
            <a:fillRect/>
          </a:stretch>
        </p:blipFill>
        <p:spPr>
          <a:xfrm>
            <a:off x="507076" y="2333507"/>
            <a:ext cx="5916317" cy="1966357"/>
          </a:xfrm>
          <a:prstGeom prst="rect">
            <a:avLst/>
          </a:prstGeom>
        </p:spPr>
      </p:pic>
    </p:spTree>
    <p:extLst>
      <p:ext uri="{BB962C8B-B14F-4D97-AF65-F5344CB8AC3E}">
        <p14:creationId xmlns:p14="http://schemas.microsoft.com/office/powerpoint/2010/main" val="1472271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6"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8"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19"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0"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1"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3">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1886895" y="1528353"/>
            <a:ext cx="10071700" cy="430887"/>
          </a:xfrm>
          <a:prstGeom prst="rect">
            <a:avLst/>
          </a:prstGeom>
          <a:noFill/>
        </p:spPr>
        <p:txBody>
          <a:bodyPr wrap="square" rtlCol="0">
            <a:spAutoFit/>
          </a:bodyPr>
          <a:lstStyle/>
          <a:p>
            <a:r>
              <a:rPr lang="fr-FR" sz="2200" dirty="0"/>
              <a:t>Fin de l’installation, et 1</a:t>
            </a:r>
            <a:r>
              <a:rPr lang="fr-FR" sz="2200" baseline="30000" dirty="0"/>
              <a:t>er</a:t>
            </a:r>
            <a:r>
              <a:rPr lang="fr-FR" sz="2200" dirty="0"/>
              <a:t> démarrage de votre machine - </a:t>
            </a:r>
            <a:r>
              <a:rPr lang="fr-FR" sz="2200" b="1" dirty="0"/>
              <a:t>Connexion</a:t>
            </a:r>
          </a:p>
        </p:txBody>
      </p:sp>
      <p:sp>
        <p:nvSpPr>
          <p:cNvPr id="6" name="ZoneTexte 5"/>
          <p:cNvSpPr txBox="1"/>
          <p:nvPr>
            <p:custDataLst>
              <p:tags r:id="rId13"/>
            </p:custDataLst>
          </p:nvPr>
        </p:nvSpPr>
        <p:spPr>
          <a:xfrm>
            <a:off x="7725570" y="1959240"/>
            <a:ext cx="4473216" cy="2800767"/>
          </a:xfrm>
          <a:prstGeom prst="rect">
            <a:avLst/>
          </a:prstGeom>
          <a:noFill/>
        </p:spPr>
        <p:txBody>
          <a:bodyPr wrap="square" rtlCol="0">
            <a:spAutoFit/>
          </a:bodyPr>
          <a:lstStyle/>
          <a:p>
            <a:r>
              <a:rPr lang="fr-FR" sz="2200" dirty="0"/>
              <a:t>Identifiant utilisateur saisi et validé.</a:t>
            </a:r>
          </a:p>
          <a:p>
            <a:r>
              <a:rPr lang="fr-FR" sz="2200" dirty="0"/>
              <a:t>Mot de passe utilisateur saisi et validé.</a:t>
            </a:r>
          </a:p>
          <a:p>
            <a:endParaRPr lang="fr-FR" sz="2200" dirty="0"/>
          </a:p>
          <a:p>
            <a:r>
              <a:rPr lang="fr-FR" sz="2200" dirty="0"/>
              <a:t>Vous voilà connecté à votre machine Debian ! </a:t>
            </a:r>
          </a:p>
          <a:p>
            <a:endParaRPr lang="fr-FR" sz="2200" dirty="0"/>
          </a:p>
          <a:p>
            <a:endParaRPr lang="fr-FR" sz="2200" dirty="0"/>
          </a:p>
        </p:txBody>
      </p:sp>
      <p:pic>
        <p:nvPicPr>
          <p:cNvPr id="7" name="Image 6">
            <a:extLst>
              <a:ext uri="{FF2B5EF4-FFF2-40B4-BE49-F238E27FC236}">
                <a16:creationId xmlns:a16="http://schemas.microsoft.com/office/drawing/2014/main" id="{688C6E95-4859-4045-81BC-FBA84BDC0960}"/>
              </a:ext>
            </a:extLst>
          </p:cNvPr>
          <p:cNvPicPr>
            <a:picLocks noChangeAspect="1"/>
          </p:cNvPicPr>
          <p:nvPr/>
        </p:nvPicPr>
        <p:blipFill>
          <a:blip r:embed="rId24"/>
          <a:stretch>
            <a:fillRect/>
          </a:stretch>
        </p:blipFill>
        <p:spPr>
          <a:xfrm>
            <a:off x="74815" y="1959240"/>
            <a:ext cx="7650755" cy="2782093"/>
          </a:xfrm>
          <a:prstGeom prst="rect">
            <a:avLst/>
          </a:prstGeom>
        </p:spPr>
      </p:pic>
      <p:sp>
        <p:nvSpPr>
          <p:cNvPr id="9" name="ZoneTexte 8">
            <a:extLst>
              <a:ext uri="{FF2B5EF4-FFF2-40B4-BE49-F238E27FC236}">
                <a16:creationId xmlns:a16="http://schemas.microsoft.com/office/drawing/2014/main" id="{5585EB23-C4C8-48C2-A034-F60A1914CFF5}"/>
              </a:ext>
            </a:extLst>
          </p:cNvPr>
          <p:cNvSpPr txBox="1"/>
          <p:nvPr/>
        </p:nvSpPr>
        <p:spPr>
          <a:xfrm>
            <a:off x="135467" y="4741333"/>
            <a:ext cx="11823128" cy="1754326"/>
          </a:xfrm>
          <a:prstGeom prst="rect">
            <a:avLst/>
          </a:prstGeom>
          <a:noFill/>
        </p:spPr>
        <p:txBody>
          <a:bodyPr wrap="square" rtlCol="0">
            <a:spAutoFit/>
          </a:bodyPr>
          <a:lstStyle/>
          <a:p>
            <a:r>
              <a:rPr lang="fr-FR" sz="1800" dirty="0"/>
              <a:t>La dernière ligne </a:t>
            </a:r>
            <a:r>
              <a:rPr lang="fr-FR" sz="1600" dirty="0" err="1"/>
              <a:t>morgane</a:t>
            </a:r>
            <a:r>
              <a:rPr lang="fr-FR" sz="1800" dirty="0" err="1"/>
              <a:t>@</a:t>
            </a:r>
            <a:r>
              <a:rPr lang="fr-FR" sz="1600" dirty="0" err="1"/>
              <a:t>serveurmorgane</a:t>
            </a:r>
            <a:r>
              <a:rPr lang="fr-FR" sz="1800" dirty="0"/>
              <a:t>:~$ </a:t>
            </a:r>
          </a:p>
          <a:p>
            <a:r>
              <a:rPr lang="fr-FR" sz="1800" dirty="0"/>
              <a:t>indique votre nom d’utilisateur (morgane) @ le nom de la machine (</a:t>
            </a:r>
            <a:r>
              <a:rPr lang="fr-FR" sz="1800" dirty="0" err="1"/>
              <a:t>serveurmorgane</a:t>
            </a:r>
            <a:r>
              <a:rPr lang="fr-FR" sz="1800" dirty="0"/>
              <a:t>) : l’emplacement où vous êtes sur la machine (~) $.</a:t>
            </a:r>
          </a:p>
          <a:p>
            <a:r>
              <a:rPr lang="fr-FR" sz="1800" dirty="0"/>
              <a:t>Après le $ vous tapez les lignes de commandes dont vous avez besoin.</a:t>
            </a:r>
          </a:p>
          <a:p>
            <a:endParaRPr lang="fr-FR" sz="1800" dirty="0"/>
          </a:p>
          <a:p>
            <a:r>
              <a:rPr lang="fr-FR" sz="1800" dirty="0"/>
              <a:t>Rendez-vous sur le cours suivant pour la 1</a:t>
            </a:r>
            <a:r>
              <a:rPr lang="fr-FR" sz="1800" baseline="30000" dirty="0"/>
              <a:t>ère</a:t>
            </a:r>
            <a:r>
              <a:rPr lang="fr-FR" sz="1800" dirty="0"/>
              <a:t> découverte et configuration de votre machine.</a:t>
            </a:r>
          </a:p>
        </p:txBody>
      </p:sp>
    </p:spTree>
    <p:extLst>
      <p:ext uri="{BB962C8B-B14F-4D97-AF65-F5344CB8AC3E}">
        <p14:creationId xmlns:p14="http://schemas.microsoft.com/office/powerpoint/2010/main" val="341829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217332" y="1440000"/>
            <a:ext cx="8723157" cy="430887"/>
          </a:xfrm>
          <a:prstGeom prst="rect">
            <a:avLst/>
          </a:prstGeom>
          <a:noFill/>
        </p:spPr>
        <p:txBody>
          <a:bodyPr wrap="square" rtlCol="0">
            <a:spAutoFit/>
          </a:bodyPr>
          <a:lstStyle/>
          <a:p>
            <a:r>
              <a:rPr lang="fr-FR" sz="2200" dirty="0"/>
              <a:t>Sélection de la langue à utiliser pour le processus d’installation.</a:t>
            </a:r>
          </a:p>
        </p:txBody>
      </p:sp>
      <p:sp>
        <p:nvSpPr>
          <p:cNvPr id="9" name="ZoneTexte 8"/>
          <p:cNvSpPr txBox="1"/>
          <p:nvPr>
            <p:custDataLst>
              <p:tags r:id="rId13"/>
            </p:custDataLst>
          </p:nvPr>
        </p:nvSpPr>
        <p:spPr>
          <a:xfrm>
            <a:off x="6480000" y="2160000"/>
            <a:ext cx="5400000" cy="2800767"/>
          </a:xfrm>
          <a:prstGeom prst="rect">
            <a:avLst/>
          </a:prstGeom>
          <a:noFill/>
        </p:spPr>
        <p:txBody>
          <a:bodyPr wrap="square" rtlCol="0">
            <a:spAutoFit/>
          </a:bodyPr>
          <a:lstStyle/>
          <a:p>
            <a:r>
              <a:rPr lang="fr-FR" sz="2200" dirty="0"/>
              <a:t>Déplacez vous avec les flèches.</a:t>
            </a:r>
          </a:p>
          <a:p>
            <a:r>
              <a:rPr lang="fr-FR" sz="2200" dirty="0"/>
              <a:t>Bien sûr, nous sélectionnons la langue française, cela permet d’avoir le processus d’installation en français, et les explications associées, mais aussi d’avoir la plupart des documentations ultérieures en Français.</a:t>
            </a:r>
          </a:p>
          <a:p>
            <a:endParaRPr lang="fr-FR" sz="2200" dirty="0"/>
          </a:p>
          <a:p>
            <a:r>
              <a:rPr lang="fr-FR" sz="2200" dirty="0"/>
              <a:t>Validez avec Entrée.</a:t>
            </a:r>
          </a:p>
        </p:txBody>
      </p:sp>
      <p:pic>
        <p:nvPicPr>
          <p:cNvPr id="4" name="Image 3"/>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214313" y="2160000"/>
            <a:ext cx="6195572" cy="4652495"/>
          </a:xfrm>
          <a:prstGeom prst="rect">
            <a:avLst/>
          </a:prstGeom>
        </p:spPr>
      </p:pic>
    </p:spTree>
    <p:extLst>
      <p:ext uri="{BB962C8B-B14F-4D97-AF65-F5344CB8AC3E}">
        <p14:creationId xmlns:p14="http://schemas.microsoft.com/office/powerpoint/2010/main" val="210740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322497"/>
            <a:ext cx="8249023" cy="430887"/>
          </a:xfrm>
          <a:prstGeom prst="rect">
            <a:avLst/>
          </a:prstGeom>
          <a:noFill/>
        </p:spPr>
        <p:txBody>
          <a:bodyPr wrap="square" rtlCol="0">
            <a:spAutoFit/>
          </a:bodyPr>
          <a:lstStyle/>
          <a:p>
            <a:r>
              <a:rPr lang="fr-FR" sz="2200" dirty="0"/>
              <a:t>Choix de la situation géographique </a:t>
            </a:r>
          </a:p>
        </p:txBody>
      </p:sp>
      <p:sp>
        <p:nvSpPr>
          <p:cNvPr id="9" name="ZoneTexte 8"/>
          <p:cNvSpPr txBox="1"/>
          <p:nvPr>
            <p:custDataLst>
              <p:tags r:id="rId13"/>
            </p:custDataLst>
          </p:nvPr>
        </p:nvSpPr>
        <p:spPr>
          <a:xfrm>
            <a:off x="6480000" y="2160000"/>
            <a:ext cx="5400000" cy="769441"/>
          </a:xfrm>
          <a:prstGeom prst="rect">
            <a:avLst/>
          </a:prstGeom>
          <a:noFill/>
        </p:spPr>
        <p:txBody>
          <a:bodyPr wrap="square" rtlCol="0">
            <a:spAutoFit/>
          </a:bodyPr>
          <a:lstStyle/>
          <a:p>
            <a:r>
              <a:rPr lang="fr-FR" sz="2200" dirty="0"/>
              <a:t>Sélectionnez le pays dans lequel vous êtes. </a:t>
            </a:r>
          </a:p>
          <a:p>
            <a:r>
              <a:rPr lang="fr-FR" sz="2200" dirty="0"/>
              <a:t>France</a:t>
            </a:r>
          </a:p>
        </p:txBody>
      </p:sp>
      <p:pic>
        <p:nvPicPr>
          <p:cNvPr id="5" name="Image 4"/>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128890" y="1870887"/>
            <a:ext cx="6373703" cy="4770306"/>
          </a:xfrm>
          <a:prstGeom prst="rect">
            <a:avLst/>
          </a:prstGeom>
        </p:spPr>
      </p:pic>
    </p:spTree>
    <p:extLst>
      <p:ext uri="{BB962C8B-B14F-4D97-AF65-F5344CB8AC3E}">
        <p14:creationId xmlns:p14="http://schemas.microsoft.com/office/powerpoint/2010/main" val="232606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342528"/>
            <a:ext cx="9434357" cy="430887"/>
          </a:xfrm>
          <a:prstGeom prst="rect">
            <a:avLst/>
          </a:prstGeom>
          <a:noFill/>
        </p:spPr>
        <p:txBody>
          <a:bodyPr wrap="square" rtlCol="0">
            <a:spAutoFit/>
          </a:bodyPr>
          <a:lstStyle/>
          <a:p>
            <a:r>
              <a:rPr lang="fr-FR" sz="2200" dirty="0"/>
              <a:t>Choisissez la configuration de votre clavier</a:t>
            </a:r>
          </a:p>
        </p:txBody>
      </p:sp>
      <p:sp>
        <p:nvSpPr>
          <p:cNvPr id="9" name="ZoneTexte 8"/>
          <p:cNvSpPr txBox="1"/>
          <p:nvPr>
            <p:custDataLst>
              <p:tags r:id="rId13"/>
            </p:custDataLst>
          </p:nvPr>
        </p:nvSpPr>
        <p:spPr>
          <a:xfrm>
            <a:off x="6480000" y="2160000"/>
            <a:ext cx="5400000" cy="1785104"/>
          </a:xfrm>
          <a:prstGeom prst="rect">
            <a:avLst/>
          </a:prstGeom>
          <a:noFill/>
        </p:spPr>
        <p:txBody>
          <a:bodyPr wrap="square" rtlCol="0">
            <a:spAutoFit/>
          </a:bodyPr>
          <a:lstStyle/>
          <a:p>
            <a:r>
              <a:rPr lang="fr-FR" sz="2200" dirty="0"/>
              <a:t>Le choix de la disposition du clavier est important si vous voulez avoir les touches et les actions qui correspondent.</a:t>
            </a:r>
          </a:p>
          <a:p>
            <a:r>
              <a:rPr lang="fr-FR" sz="2200" dirty="0"/>
              <a:t>Si vous avez un clavier Azerty, sélectionnez Français et validez.</a:t>
            </a:r>
          </a:p>
        </p:txBody>
      </p:sp>
      <p:pic>
        <p:nvPicPr>
          <p:cNvPr id="4" name="Image 3"/>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290945" y="1989420"/>
            <a:ext cx="6167631" cy="4631513"/>
          </a:xfrm>
          <a:prstGeom prst="rect">
            <a:avLst/>
          </a:prstGeom>
        </p:spPr>
      </p:pic>
    </p:spTree>
    <p:extLst>
      <p:ext uri="{BB962C8B-B14F-4D97-AF65-F5344CB8AC3E}">
        <p14:creationId xmlns:p14="http://schemas.microsoft.com/office/powerpoint/2010/main" val="3818640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324196"/>
            <a:ext cx="10094278" cy="461665"/>
          </a:xfrm>
          <a:prstGeom prst="rect">
            <a:avLst/>
          </a:prstGeom>
          <a:noFill/>
        </p:spPr>
        <p:txBody>
          <a:bodyPr wrap="square" rtlCol="0">
            <a:spAutoFit/>
          </a:bodyPr>
          <a:lstStyle/>
          <a:p>
            <a:r>
              <a:rPr lang="fr-FR" sz="2200" dirty="0"/>
              <a:t>Saisissez le </a:t>
            </a:r>
            <a:r>
              <a:rPr lang="fr-FR" sz="2400" b="1" dirty="0"/>
              <a:t>nom</a:t>
            </a:r>
            <a:r>
              <a:rPr lang="fr-FR" sz="2200" dirty="0"/>
              <a:t> de votre </a:t>
            </a:r>
            <a:r>
              <a:rPr lang="fr-FR" sz="2400" b="1" dirty="0"/>
              <a:t>machine</a:t>
            </a:r>
            <a:r>
              <a:rPr lang="fr-FR" sz="2200" dirty="0"/>
              <a:t>, par défaut c’est Debian. </a:t>
            </a:r>
          </a:p>
        </p:txBody>
      </p:sp>
      <p:sp>
        <p:nvSpPr>
          <p:cNvPr id="9" name="ZoneTexte 8"/>
          <p:cNvSpPr txBox="1"/>
          <p:nvPr>
            <p:custDataLst>
              <p:tags r:id="rId13"/>
            </p:custDataLst>
          </p:nvPr>
        </p:nvSpPr>
        <p:spPr>
          <a:xfrm>
            <a:off x="7189656" y="2011756"/>
            <a:ext cx="4968240" cy="4185761"/>
          </a:xfrm>
          <a:prstGeom prst="rect">
            <a:avLst/>
          </a:prstGeom>
          <a:noFill/>
        </p:spPr>
        <p:txBody>
          <a:bodyPr wrap="square" rtlCol="0">
            <a:spAutoFit/>
          </a:bodyPr>
          <a:lstStyle/>
          <a:p>
            <a:r>
              <a:rPr lang="fr-FR" sz="2200" dirty="0"/>
              <a:t>Personnalisez-le, avec votre prénom pour que votre machine soit reconnaissable sur le réseau. </a:t>
            </a:r>
          </a:p>
          <a:p>
            <a:endParaRPr lang="fr-FR" sz="2200" dirty="0"/>
          </a:p>
          <a:p>
            <a:r>
              <a:rPr lang="fr-FR" sz="2200" dirty="0"/>
              <a:t>Pour les besoins de la formation, vous nommerez tous votre machine de cette façon : </a:t>
            </a:r>
          </a:p>
          <a:p>
            <a:r>
              <a:rPr lang="fr-FR" sz="2400" b="1" dirty="0" err="1"/>
              <a:t>osprenom</a:t>
            </a:r>
            <a:r>
              <a:rPr lang="fr-FR" sz="2200" dirty="0"/>
              <a:t> et la 1</a:t>
            </a:r>
            <a:r>
              <a:rPr lang="fr-FR" sz="2200" baseline="30000" dirty="0"/>
              <a:t>re</a:t>
            </a:r>
            <a:r>
              <a:rPr lang="fr-FR" sz="2200" dirty="0"/>
              <a:t> lettre de votre nom si vous êtes plusieurs à vous appeler pareil.</a:t>
            </a:r>
          </a:p>
          <a:p>
            <a:endParaRPr lang="fr-FR" sz="2200" dirty="0"/>
          </a:p>
          <a:p>
            <a:r>
              <a:rPr lang="fr-FR" sz="2200" b="1" dirty="0"/>
              <a:t>N’utilisez pas de majuscule ou de caractères spéciaux</a:t>
            </a:r>
          </a:p>
        </p:txBody>
      </p:sp>
      <p:pic>
        <p:nvPicPr>
          <p:cNvPr id="5" name="Image 4"/>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677306" y="1821529"/>
            <a:ext cx="6512350" cy="4867982"/>
          </a:xfrm>
          <a:prstGeom prst="rect">
            <a:avLst/>
          </a:prstGeom>
        </p:spPr>
      </p:pic>
    </p:spTree>
    <p:extLst>
      <p:ext uri="{BB962C8B-B14F-4D97-AF65-F5344CB8AC3E}">
        <p14:creationId xmlns:p14="http://schemas.microsoft.com/office/powerpoint/2010/main" val="2494380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354321"/>
            <a:ext cx="10105567" cy="461665"/>
          </a:xfrm>
          <a:prstGeom prst="rect">
            <a:avLst/>
          </a:prstGeom>
          <a:noFill/>
        </p:spPr>
        <p:txBody>
          <a:bodyPr wrap="square" rtlCol="0">
            <a:spAutoFit/>
          </a:bodyPr>
          <a:lstStyle/>
          <a:p>
            <a:r>
              <a:rPr lang="fr-FR" sz="2200" dirty="0"/>
              <a:t>Saisissez le </a:t>
            </a:r>
            <a:r>
              <a:rPr lang="fr-FR" sz="2400" b="1" dirty="0"/>
              <a:t>nom</a:t>
            </a:r>
            <a:r>
              <a:rPr lang="fr-FR" sz="2200" dirty="0"/>
              <a:t> de votre </a:t>
            </a:r>
            <a:r>
              <a:rPr lang="fr-FR" sz="2400" b="1" dirty="0"/>
              <a:t>domaine.</a:t>
            </a:r>
            <a:endParaRPr lang="fr-FR" sz="2200" dirty="0"/>
          </a:p>
        </p:txBody>
      </p:sp>
      <p:sp>
        <p:nvSpPr>
          <p:cNvPr id="9" name="ZoneTexte 8"/>
          <p:cNvSpPr txBox="1"/>
          <p:nvPr>
            <p:custDataLst>
              <p:tags r:id="rId13"/>
            </p:custDataLst>
          </p:nvPr>
        </p:nvSpPr>
        <p:spPr>
          <a:xfrm>
            <a:off x="6826969" y="2072006"/>
            <a:ext cx="4968240" cy="4154984"/>
          </a:xfrm>
          <a:prstGeom prst="rect">
            <a:avLst/>
          </a:prstGeom>
          <a:noFill/>
        </p:spPr>
        <p:txBody>
          <a:bodyPr wrap="square" rtlCol="0">
            <a:spAutoFit/>
          </a:bodyPr>
          <a:lstStyle/>
          <a:p>
            <a:r>
              <a:rPr lang="fr-FR" sz="2200" dirty="0"/>
              <a:t>Choisissez tous des noms de domaines différents où vous rencontrerez des problèmes.</a:t>
            </a:r>
          </a:p>
          <a:p>
            <a:endParaRPr lang="fr-FR" sz="2200" dirty="0"/>
          </a:p>
          <a:p>
            <a:r>
              <a:rPr lang="fr-FR" sz="2200" dirty="0"/>
              <a:t>Le nom de domaine se compose d’un nom et d’un </a:t>
            </a:r>
            <a:r>
              <a:rPr lang="fr-FR" sz="2200" dirty="0" err="1"/>
              <a:t>tld</a:t>
            </a:r>
            <a:r>
              <a:rPr lang="fr-FR" sz="2200" dirty="0"/>
              <a:t>. Souvent dans un réseau local le </a:t>
            </a:r>
            <a:r>
              <a:rPr lang="fr-FR" sz="2200" dirty="0" err="1"/>
              <a:t>tld</a:t>
            </a:r>
            <a:r>
              <a:rPr lang="fr-FR" sz="2200" dirty="0"/>
              <a:t> est .</a:t>
            </a:r>
            <a:r>
              <a:rPr lang="fr-FR" sz="2200" dirty="0" err="1"/>
              <a:t>lan</a:t>
            </a:r>
            <a:endParaRPr lang="fr-FR" sz="2200" dirty="0"/>
          </a:p>
          <a:p>
            <a:endParaRPr lang="fr-FR" sz="2200" dirty="0"/>
          </a:p>
          <a:p>
            <a:r>
              <a:rPr lang="fr-FR" sz="2200" dirty="0"/>
              <a:t>Par exemple, mon nom de domaine est : </a:t>
            </a:r>
          </a:p>
          <a:p>
            <a:r>
              <a:rPr lang="fr-FR" sz="2200" dirty="0" err="1"/>
              <a:t>pandora.lan</a:t>
            </a:r>
            <a:endParaRPr lang="fr-FR" sz="2200" dirty="0"/>
          </a:p>
          <a:p>
            <a:endParaRPr lang="fr-FR" sz="2200" dirty="0"/>
          </a:p>
          <a:p>
            <a:r>
              <a:rPr lang="fr-FR" sz="2200" b="1" dirty="0"/>
              <a:t>N’utilisez pas de majuscule</a:t>
            </a:r>
          </a:p>
        </p:txBody>
      </p:sp>
      <p:pic>
        <p:nvPicPr>
          <p:cNvPr id="5" name="Image 4"/>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290945" y="1990018"/>
            <a:ext cx="6482528" cy="4867982"/>
          </a:xfrm>
          <a:prstGeom prst="rect">
            <a:avLst/>
          </a:prstGeom>
        </p:spPr>
      </p:pic>
    </p:spTree>
    <p:extLst>
      <p:ext uri="{BB962C8B-B14F-4D97-AF65-F5344CB8AC3E}">
        <p14:creationId xmlns:p14="http://schemas.microsoft.com/office/powerpoint/2010/main" val="1965633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custDataLst>
              <p:tags r:id="rId1"/>
            </p:custDataLst>
          </p:nvPr>
        </p:nvSpPr>
        <p:spPr>
          <a:xfrm>
            <a:off x="0" y="675503"/>
            <a:ext cx="12198786" cy="47858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custDataLst>
              <p:tags r:id="rId2"/>
            </p:custDataLst>
          </p:nvPr>
        </p:nvSpPr>
        <p:spPr>
          <a:xfrm>
            <a:off x="0" y="728969"/>
            <a:ext cx="12198786" cy="369332"/>
          </a:xfrm>
          <a:prstGeom prst="rect">
            <a:avLst/>
          </a:prstGeom>
          <a:noFill/>
        </p:spPr>
        <p:txBody>
          <a:bodyPr wrap="square" rtlCol="0">
            <a:spAutoFit/>
          </a:bodyPr>
          <a:lstStyle/>
          <a:p>
            <a:pPr algn="ctr"/>
            <a:r>
              <a:rPr lang="fr-FR" dirty="0">
                <a:ln w="0"/>
                <a:effectLst>
                  <a:outerShdw blurRad="38100" dist="19050" dir="2700000" algn="tl" rotWithShape="0">
                    <a:schemeClr val="dk1">
                      <a:alpha val="40000"/>
                    </a:schemeClr>
                  </a:outerShdw>
                </a:effectLst>
              </a:rPr>
              <a:t>Installation d’une machine Debian</a:t>
            </a:r>
            <a:endParaRPr lang="fr-FR" dirty="0">
              <a:solidFill>
                <a:schemeClr val="bg1"/>
              </a:solidFill>
            </a:endParaRPr>
          </a:p>
        </p:txBody>
      </p:sp>
      <p:sp>
        <p:nvSpPr>
          <p:cNvPr id="2" name="Rectangle 1"/>
          <p:cNvSpPr/>
          <p:nvPr>
            <p:custDataLst>
              <p:tags r:id="rId3"/>
            </p:custDataLst>
          </p:nvPr>
        </p:nvSpPr>
        <p:spPr>
          <a:xfrm>
            <a:off x="6786" y="11927"/>
            <a:ext cx="12192000" cy="6448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9" name="Image 18" descr="LOGO ADRAR 300dpi.jpg"/>
          <p:cNvPicPr>
            <a:picLocks noChangeAspect="1"/>
          </p:cNvPicPr>
          <p:nvPr>
            <p:custDataLst>
              <p:tags r:id="rId4"/>
            </p:custDataLst>
          </p:nvPr>
        </p:nvPicPr>
        <p:blipFill>
          <a:blip r:embed="rId17" cstate="print"/>
          <a:stretch>
            <a:fillRect/>
          </a:stretch>
        </p:blipFill>
        <p:spPr>
          <a:xfrm>
            <a:off x="74815" y="46931"/>
            <a:ext cx="432261" cy="574815"/>
          </a:xfrm>
          <a:prstGeom prst="rect">
            <a:avLst/>
          </a:prstGeom>
          <a:noFill/>
          <a:ln>
            <a:noFill/>
          </a:ln>
        </p:spPr>
      </p:pic>
      <p:pic>
        <p:nvPicPr>
          <p:cNvPr id="20" name="Image 1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77306" y="116618"/>
            <a:ext cx="2346531" cy="435439"/>
          </a:xfrm>
          <a:prstGeom prst="rect">
            <a:avLst/>
          </a:prstGeom>
        </p:spPr>
      </p:pic>
      <p:pic>
        <p:nvPicPr>
          <p:cNvPr id="21" name="Image 20" descr="personnes-adrar-coul_2.jpg"/>
          <p:cNvPicPr>
            <a:picLocks noChangeAspect="1"/>
          </p:cNvPicPr>
          <p:nvPr>
            <p:custDataLst>
              <p:tags r:id="rId6"/>
            </p:custDataLst>
          </p:nvPr>
        </p:nvPicPr>
        <p:blipFill>
          <a:blip r:embed="rId19" cstate="print"/>
          <a:stretch>
            <a:fillRect/>
          </a:stretch>
        </p:blipFill>
        <p:spPr>
          <a:xfrm>
            <a:off x="4014888" y="111271"/>
            <a:ext cx="346861" cy="352500"/>
          </a:xfrm>
          <a:prstGeom prst="rect">
            <a:avLst/>
          </a:prstGeom>
        </p:spPr>
      </p:pic>
      <p:pic>
        <p:nvPicPr>
          <p:cNvPr id="22" name="Image 21" descr="bien plus.jpg"/>
          <p:cNvPicPr>
            <a:picLocks noChangeAspect="1"/>
          </p:cNvPicPr>
          <p:nvPr>
            <p:custDataLst>
              <p:tags r:id="rId7"/>
            </p:custDataLst>
          </p:nvPr>
        </p:nvPicPr>
        <p:blipFill>
          <a:blip r:embed="rId20" cstate="print"/>
          <a:stretch>
            <a:fillRect/>
          </a:stretch>
        </p:blipFill>
        <p:spPr>
          <a:xfrm>
            <a:off x="4747907" y="126966"/>
            <a:ext cx="1289328" cy="364658"/>
          </a:xfrm>
          <a:prstGeom prst="rect">
            <a:avLst/>
          </a:prstGeom>
        </p:spPr>
      </p:pic>
      <p:pic>
        <p:nvPicPr>
          <p:cNvPr id="23" name="Image 22" descr="personnes-adrar-coul_1.jpg"/>
          <p:cNvPicPr>
            <a:picLocks noChangeAspect="1"/>
          </p:cNvPicPr>
          <p:nvPr>
            <p:custDataLst>
              <p:tags r:id="rId8"/>
            </p:custDataLst>
          </p:nvPr>
        </p:nvPicPr>
        <p:blipFill>
          <a:blip r:embed="rId21" cstate="print"/>
          <a:stretch>
            <a:fillRect/>
          </a:stretch>
        </p:blipFill>
        <p:spPr>
          <a:xfrm>
            <a:off x="6423393" y="58452"/>
            <a:ext cx="510617" cy="506565"/>
          </a:xfrm>
          <a:prstGeom prst="rect">
            <a:avLst/>
          </a:prstGeom>
        </p:spPr>
      </p:pic>
      <p:pic>
        <p:nvPicPr>
          <p:cNvPr id="24" name="Image 23" descr="Photo 28-01-2016 21 53 09.png"/>
          <p:cNvPicPr>
            <a:picLocks noChangeAspect="1"/>
          </p:cNvPicPr>
          <p:nvPr>
            <p:custDataLst>
              <p:tags r:id="rId9"/>
            </p:custDataLst>
          </p:nvPr>
        </p:nvPicPr>
        <p:blipFill rotWithShape="1">
          <a:blip r:embed="rId22" cstate="print">
            <a:extLst>
              <a:ext uri="{28A0092B-C50C-407E-A947-70E740481C1C}">
                <a14:useLocalDpi xmlns:a14="http://schemas.microsoft.com/office/drawing/2010/main" val="0"/>
              </a:ext>
            </a:extLst>
          </a:blip>
          <a:srcRect r="75456"/>
          <a:stretch/>
        </p:blipFill>
        <p:spPr>
          <a:xfrm>
            <a:off x="8012911" y="101240"/>
            <a:ext cx="393302" cy="474330"/>
          </a:xfrm>
          <a:prstGeom prst="rect">
            <a:avLst/>
          </a:prstGeom>
        </p:spPr>
      </p:pic>
      <p:pic>
        <p:nvPicPr>
          <p:cNvPr id="25" name="Image 24"/>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8609496" y="58452"/>
            <a:ext cx="1403187" cy="547243"/>
          </a:xfrm>
          <a:prstGeom prst="rect">
            <a:avLst/>
          </a:prstGeom>
        </p:spPr>
      </p:pic>
      <p:pic>
        <p:nvPicPr>
          <p:cNvPr id="26" name="Image 25"/>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10215966" y="82794"/>
            <a:ext cx="1742629" cy="498560"/>
          </a:xfrm>
          <a:prstGeom prst="rect">
            <a:avLst/>
          </a:prstGeom>
        </p:spPr>
      </p:pic>
      <p:sp>
        <p:nvSpPr>
          <p:cNvPr id="3" name="ZoneTexte 2"/>
          <p:cNvSpPr txBox="1"/>
          <p:nvPr>
            <p:custDataLst>
              <p:tags r:id="rId12"/>
            </p:custDataLst>
          </p:nvPr>
        </p:nvSpPr>
        <p:spPr>
          <a:xfrm>
            <a:off x="3023837" y="1377805"/>
            <a:ext cx="10150722" cy="461665"/>
          </a:xfrm>
          <a:prstGeom prst="rect">
            <a:avLst/>
          </a:prstGeom>
          <a:noFill/>
        </p:spPr>
        <p:txBody>
          <a:bodyPr wrap="square" rtlCol="0">
            <a:spAutoFit/>
          </a:bodyPr>
          <a:lstStyle/>
          <a:p>
            <a:r>
              <a:rPr lang="fr-FR" sz="2200" dirty="0"/>
              <a:t>Saisissez le mot de passe du </a:t>
            </a:r>
            <a:r>
              <a:rPr lang="fr-FR" sz="2400" b="1" dirty="0" err="1"/>
              <a:t>superutilisateur</a:t>
            </a:r>
            <a:r>
              <a:rPr lang="fr-FR" sz="2400" b="1" dirty="0"/>
              <a:t> ‘</a:t>
            </a:r>
            <a:r>
              <a:rPr lang="fr-FR" sz="2400" b="1" dirty="0" err="1"/>
              <a:t>root</a:t>
            </a:r>
            <a:r>
              <a:rPr lang="fr-FR" sz="2400" b="1" dirty="0"/>
              <a:t>’</a:t>
            </a:r>
          </a:p>
        </p:txBody>
      </p:sp>
      <p:sp>
        <p:nvSpPr>
          <p:cNvPr id="6" name="ZoneTexte 5"/>
          <p:cNvSpPr txBox="1"/>
          <p:nvPr>
            <p:custDataLst>
              <p:tags r:id="rId13"/>
            </p:custDataLst>
          </p:nvPr>
        </p:nvSpPr>
        <p:spPr>
          <a:xfrm>
            <a:off x="7171421" y="2333508"/>
            <a:ext cx="4662164" cy="2462213"/>
          </a:xfrm>
          <a:prstGeom prst="rect">
            <a:avLst/>
          </a:prstGeom>
          <a:noFill/>
        </p:spPr>
        <p:txBody>
          <a:bodyPr wrap="square" rtlCol="0">
            <a:spAutoFit/>
          </a:bodyPr>
          <a:lstStyle/>
          <a:p>
            <a:r>
              <a:rPr lang="fr-FR" sz="2200" dirty="0" err="1"/>
              <a:t>Superutilisateur</a:t>
            </a:r>
            <a:r>
              <a:rPr lang="fr-FR" sz="2200" dirty="0"/>
              <a:t> sous Linux est synonyme d’Administrateur sous Windows. </a:t>
            </a:r>
          </a:p>
          <a:p>
            <a:r>
              <a:rPr lang="fr-FR" sz="2200" dirty="0"/>
              <a:t>Il s’appelle ‘</a:t>
            </a:r>
            <a:r>
              <a:rPr lang="fr-FR" sz="2200" dirty="0" err="1"/>
              <a:t>Root</a:t>
            </a:r>
            <a:r>
              <a:rPr lang="fr-FR" sz="2200" dirty="0"/>
              <a:t>’. </a:t>
            </a:r>
          </a:p>
          <a:p>
            <a:r>
              <a:rPr lang="fr-FR" sz="2200" dirty="0"/>
              <a:t>Vous devez lui attribuer un mot de passe propre.</a:t>
            </a:r>
          </a:p>
          <a:p>
            <a:r>
              <a:rPr lang="fr-FR" sz="2200" dirty="0"/>
              <a:t>Pour les besoins de la formation, votre mot de passe sera </a:t>
            </a:r>
            <a:r>
              <a:rPr lang="fr-FR" sz="2200" b="1" dirty="0"/>
              <a:t>Azerty77</a:t>
            </a:r>
          </a:p>
        </p:txBody>
      </p:sp>
      <p:pic>
        <p:nvPicPr>
          <p:cNvPr id="4" name="Image 3"/>
          <p:cNvPicPr>
            <a:picLocks noChangeAspect="1"/>
          </p:cNvPicPr>
          <p:nvPr>
            <p:custDataLst>
              <p:tags r:id="rId14"/>
            </p:custDataLst>
          </p:nvPr>
        </p:nvPicPr>
        <p:blipFill>
          <a:blip r:embed="rId25">
            <a:extLst>
              <a:ext uri="{28A0092B-C50C-407E-A947-70E740481C1C}">
                <a14:useLocalDpi xmlns:a14="http://schemas.microsoft.com/office/drawing/2010/main" val="0"/>
              </a:ext>
            </a:extLst>
          </a:blip>
          <a:stretch>
            <a:fillRect/>
          </a:stretch>
        </p:blipFill>
        <p:spPr>
          <a:xfrm>
            <a:off x="677306" y="2068119"/>
            <a:ext cx="6410458" cy="4789881"/>
          </a:xfrm>
          <a:prstGeom prst="rect">
            <a:avLst/>
          </a:prstGeom>
        </p:spPr>
      </p:pic>
    </p:spTree>
    <p:extLst>
      <p:ext uri="{BB962C8B-B14F-4D97-AF65-F5344CB8AC3E}">
        <p14:creationId xmlns:p14="http://schemas.microsoft.com/office/powerpoint/2010/main" val="33258334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0"/>
</p:tagLst>
</file>

<file path=ppt/tags/tag100.xml><?xml version="1.0" encoding="utf-8"?>
<p:tagLst xmlns:a="http://schemas.openxmlformats.org/drawingml/2006/main" xmlns:r="http://schemas.openxmlformats.org/officeDocument/2006/relationships" xmlns:p="http://schemas.openxmlformats.org/presentationml/2006/main">
  <p:tag name="NUM" val="7"/>
</p:tagLst>
</file>

<file path=ppt/tags/tag101.xml><?xml version="1.0" encoding="utf-8"?>
<p:tagLst xmlns:a="http://schemas.openxmlformats.org/drawingml/2006/main" xmlns:r="http://schemas.openxmlformats.org/officeDocument/2006/relationships" xmlns:p="http://schemas.openxmlformats.org/presentationml/2006/main">
  <p:tag name="NUM" val="8"/>
</p:tagLst>
</file>

<file path=ppt/tags/tag102.xml><?xml version="1.0" encoding="utf-8"?>
<p:tagLst xmlns:a="http://schemas.openxmlformats.org/drawingml/2006/main" xmlns:r="http://schemas.openxmlformats.org/officeDocument/2006/relationships" xmlns:p="http://schemas.openxmlformats.org/presentationml/2006/main">
  <p:tag name="NUM" val="9"/>
</p:tagLst>
</file>

<file path=ppt/tags/tag103.xml><?xml version="1.0" encoding="utf-8"?>
<p:tagLst xmlns:a="http://schemas.openxmlformats.org/drawingml/2006/main" xmlns:r="http://schemas.openxmlformats.org/officeDocument/2006/relationships" xmlns:p="http://schemas.openxmlformats.org/presentationml/2006/main">
  <p:tag name="NUM" val="10"/>
</p:tagLst>
</file>

<file path=ppt/tags/tag104.xml><?xml version="1.0" encoding="utf-8"?>
<p:tagLst xmlns:a="http://schemas.openxmlformats.org/drawingml/2006/main" xmlns:r="http://schemas.openxmlformats.org/officeDocument/2006/relationships" xmlns:p="http://schemas.openxmlformats.org/presentationml/2006/main">
  <p:tag name="NUM" val="11"/>
</p:tagLst>
</file>

<file path=ppt/tags/tag105.xml><?xml version="1.0" encoding="utf-8"?>
<p:tagLst xmlns:a="http://schemas.openxmlformats.org/drawingml/2006/main" xmlns:r="http://schemas.openxmlformats.org/officeDocument/2006/relationships" xmlns:p="http://schemas.openxmlformats.org/presentationml/2006/main">
  <p:tag name="NUM" val="12"/>
</p:tagLst>
</file>

<file path=ppt/tags/tag106.xml><?xml version="1.0" encoding="utf-8"?>
<p:tagLst xmlns:a="http://schemas.openxmlformats.org/drawingml/2006/main" xmlns:r="http://schemas.openxmlformats.org/officeDocument/2006/relationships" xmlns:p="http://schemas.openxmlformats.org/presentationml/2006/main">
  <p:tag name="NUM" val="13"/>
</p:tagLst>
</file>

<file path=ppt/tags/tag107.xml><?xml version="1.0" encoding="utf-8"?>
<p:tagLst xmlns:a="http://schemas.openxmlformats.org/drawingml/2006/main" xmlns:r="http://schemas.openxmlformats.org/officeDocument/2006/relationships" xmlns:p="http://schemas.openxmlformats.org/presentationml/2006/main">
  <p:tag name="NUM" val="14"/>
</p:tagLst>
</file>

<file path=ppt/tags/tag108.xml><?xml version="1.0" encoding="utf-8"?>
<p:tagLst xmlns:a="http://schemas.openxmlformats.org/drawingml/2006/main" xmlns:r="http://schemas.openxmlformats.org/officeDocument/2006/relationships" xmlns:p="http://schemas.openxmlformats.org/presentationml/2006/main">
  <p:tag name="NUM" val="1"/>
</p:tagLst>
</file>

<file path=ppt/tags/tag109.xml><?xml version="1.0" encoding="utf-8"?>
<p:tagLst xmlns:a="http://schemas.openxmlformats.org/drawingml/2006/main" xmlns:r="http://schemas.openxmlformats.org/officeDocument/2006/relationships" xmlns:p="http://schemas.openxmlformats.org/presentationml/2006/main">
  <p:tag name="NUM" val="2"/>
</p:tagLst>
</file>

<file path=ppt/tags/tag11.xml><?xml version="1.0" encoding="utf-8"?>
<p:tagLst xmlns:a="http://schemas.openxmlformats.org/drawingml/2006/main" xmlns:r="http://schemas.openxmlformats.org/officeDocument/2006/relationships" xmlns:p="http://schemas.openxmlformats.org/presentationml/2006/main">
  <p:tag name="NUM" val="11"/>
</p:tagLst>
</file>

<file path=ppt/tags/tag110.xml><?xml version="1.0" encoding="utf-8"?>
<p:tagLst xmlns:a="http://schemas.openxmlformats.org/drawingml/2006/main" xmlns:r="http://schemas.openxmlformats.org/officeDocument/2006/relationships" xmlns:p="http://schemas.openxmlformats.org/presentationml/2006/main">
  <p:tag name="NUM" val="3"/>
</p:tagLst>
</file>

<file path=ppt/tags/tag111.xml><?xml version="1.0" encoding="utf-8"?>
<p:tagLst xmlns:a="http://schemas.openxmlformats.org/drawingml/2006/main" xmlns:r="http://schemas.openxmlformats.org/officeDocument/2006/relationships" xmlns:p="http://schemas.openxmlformats.org/presentationml/2006/main">
  <p:tag name="NUM" val="4"/>
</p:tagLst>
</file>

<file path=ppt/tags/tag112.xml><?xml version="1.0" encoding="utf-8"?>
<p:tagLst xmlns:a="http://schemas.openxmlformats.org/drawingml/2006/main" xmlns:r="http://schemas.openxmlformats.org/officeDocument/2006/relationships" xmlns:p="http://schemas.openxmlformats.org/presentationml/2006/main">
  <p:tag name="NUM" val="5"/>
</p:tagLst>
</file>

<file path=ppt/tags/tag113.xml><?xml version="1.0" encoding="utf-8"?>
<p:tagLst xmlns:a="http://schemas.openxmlformats.org/drawingml/2006/main" xmlns:r="http://schemas.openxmlformats.org/officeDocument/2006/relationships" xmlns:p="http://schemas.openxmlformats.org/presentationml/2006/main">
  <p:tag name="NUM" val="6"/>
</p:tagLst>
</file>

<file path=ppt/tags/tag114.xml><?xml version="1.0" encoding="utf-8"?>
<p:tagLst xmlns:a="http://schemas.openxmlformats.org/drawingml/2006/main" xmlns:r="http://schemas.openxmlformats.org/officeDocument/2006/relationships" xmlns:p="http://schemas.openxmlformats.org/presentationml/2006/main">
  <p:tag name="NUM" val="7"/>
</p:tagLst>
</file>

<file path=ppt/tags/tag115.xml><?xml version="1.0" encoding="utf-8"?>
<p:tagLst xmlns:a="http://schemas.openxmlformats.org/drawingml/2006/main" xmlns:r="http://schemas.openxmlformats.org/officeDocument/2006/relationships" xmlns:p="http://schemas.openxmlformats.org/presentationml/2006/main">
  <p:tag name="NUM" val="8"/>
</p:tagLst>
</file>

<file path=ppt/tags/tag116.xml><?xml version="1.0" encoding="utf-8"?>
<p:tagLst xmlns:a="http://schemas.openxmlformats.org/drawingml/2006/main" xmlns:r="http://schemas.openxmlformats.org/officeDocument/2006/relationships" xmlns:p="http://schemas.openxmlformats.org/presentationml/2006/main">
  <p:tag name="NUM" val="9"/>
</p:tagLst>
</file>

<file path=ppt/tags/tag117.xml><?xml version="1.0" encoding="utf-8"?>
<p:tagLst xmlns:a="http://schemas.openxmlformats.org/drawingml/2006/main" xmlns:r="http://schemas.openxmlformats.org/officeDocument/2006/relationships" xmlns:p="http://schemas.openxmlformats.org/presentationml/2006/main">
  <p:tag name="NUM" val="10"/>
</p:tagLst>
</file>

<file path=ppt/tags/tag118.xml><?xml version="1.0" encoding="utf-8"?>
<p:tagLst xmlns:a="http://schemas.openxmlformats.org/drawingml/2006/main" xmlns:r="http://schemas.openxmlformats.org/officeDocument/2006/relationships" xmlns:p="http://schemas.openxmlformats.org/presentationml/2006/main">
  <p:tag name="NUM" val="11"/>
</p:tagLst>
</file>

<file path=ppt/tags/tag119.xml><?xml version="1.0" encoding="utf-8"?>
<p:tagLst xmlns:a="http://schemas.openxmlformats.org/drawingml/2006/main" xmlns:r="http://schemas.openxmlformats.org/officeDocument/2006/relationships" xmlns:p="http://schemas.openxmlformats.org/presentationml/2006/main">
  <p:tag name="NUM" val="12"/>
</p:tagLst>
</file>

<file path=ppt/tags/tag12.xml><?xml version="1.0" encoding="utf-8"?>
<p:tagLst xmlns:a="http://schemas.openxmlformats.org/drawingml/2006/main" xmlns:r="http://schemas.openxmlformats.org/officeDocument/2006/relationships" xmlns:p="http://schemas.openxmlformats.org/presentationml/2006/main">
  <p:tag name="NUM" val="12"/>
</p:tagLst>
</file>

<file path=ppt/tags/tag120.xml><?xml version="1.0" encoding="utf-8"?>
<p:tagLst xmlns:a="http://schemas.openxmlformats.org/drawingml/2006/main" xmlns:r="http://schemas.openxmlformats.org/officeDocument/2006/relationships" xmlns:p="http://schemas.openxmlformats.org/presentationml/2006/main">
  <p:tag name="NUM" val="13"/>
</p:tagLst>
</file>

<file path=ppt/tags/tag121.xml><?xml version="1.0" encoding="utf-8"?>
<p:tagLst xmlns:a="http://schemas.openxmlformats.org/drawingml/2006/main" xmlns:r="http://schemas.openxmlformats.org/officeDocument/2006/relationships" xmlns:p="http://schemas.openxmlformats.org/presentationml/2006/main">
  <p:tag name="NUM" val="14"/>
</p:tagLst>
</file>

<file path=ppt/tags/tag122.xml><?xml version="1.0" encoding="utf-8"?>
<p:tagLst xmlns:a="http://schemas.openxmlformats.org/drawingml/2006/main" xmlns:r="http://schemas.openxmlformats.org/officeDocument/2006/relationships" xmlns:p="http://schemas.openxmlformats.org/presentationml/2006/main">
  <p:tag name="NUM" val="1"/>
</p:tagLst>
</file>

<file path=ppt/tags/tag123.xml><?xml version="1.0" encoding="utf-8"?>
<p:tagLst xmlns:a="http://schemas.openxmlformats.org/drawingml/2006/main" xmlns:r="http://schemas.openxmlformats.org/officeDocument/2006/relationships" xmlns:p="http://schemas.openxmlformats.org/presentationml/2006/main">
  <p:tag name="NUM" val="2"/>
</p:tagLst>
</file>

<file path=ppt/tags/tag124.xml><?xml version="1.0" encoding="utf-8"?>
<p:tagLst xmlns:a="http://schemas.openxmlformats.org/drawingml/2006/main" xmlns:r="http://schemas.openxmlformats.org/officeDocument/2006/relationships" xmlns:p="http://schemas.openxmlformats.org/presentationml/2006/main">
  <p:tag name="NUM" val="3"/>
</p:tagLst>
</file>

<file path=ppt/tags/tag125.xml><?xml version="1.0" encoding="utf-8"?>
<p:tagLst xmlns:a="http://schemas.openxmlformats.org/drawingml/2006/main" xmlns:r="http://schemas.openxmlformats.org/officeDocument/2006/relationships" xmlns:p="http://schemas.openxmlformats.org/presentationml/2006/main">
  <p:tag name="NUM" val="4"/>
</p:tagLst>
</file>

<file path=ppt/tags/tag126.xml><?xml version="1.0" encoding="utf-8"?>
<p:tagLst xmlns:a="http://schemas.openxmlformats.org/drawingml/2006/main" xmlns:r="http://schemas.openxmlformats.org/officeDocument/2006/relationships" xmlns:p="http://schemas.openxmlformats.org/presentationml/2006/main">
  <p:tag name="NUM" val="5"/>
</p:tagLst>
</file>

<file path=ppt/tags/tag127.xml><?xml version="1.0" encoding="utf-8"?>
<p:tagLst xmlns:a="http://schemas.openxmlformats.org/drawingml/2006/main" xmlns:r="http://schemas.openxmlformats.org/officeDocument/2006/relationships" xmlns:p="http://schemas.openxmlformats.org/presentationml/2006/main">
  <p:tag name="NUM" val="6"/>
</p:tagLst>
</file>

<file path=ppt/tags/tag128.xml><?xml version="1.0" encoding="utf-8"?>
<p:tagLst xmlns:a="http://schemas.openxmlformats.org/drawingml/2006/main" xmlns:r="http://schemas.openxmlformats.org/officeDocument/2006/relationships" xmlns:p="http://schemas.openxmlformats.org/presentationml/2006/main">
  <p:tag name="NUM" val="7"/>
</p:tagLst>
</file>

<file path=ppt/tags/tag129.xml><?xml version="1.0" encoding="utf-8"?>
<p:tagLst xmlns:a="http://schemas.openxmlformats.org/drawingml/2006/main" xmlns:r="http://schemas.openxmlformats.org/officeDocument/2006/relationships" xmlns:p="http://schemas.openxmlformats.org/presentationml/2006/main">
  <p:tag name="NUM" val="8"/>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30.xml><?xml version="1.0" encoding="utf-8"?>
<p:tagLst xmlns:a="http://schemas.openxmlformats.org/drawingml/2006/main" xmlns:r="http://schemas.openxmlformats.org/officeDocument/2006/relationships" xmlns:p="http://schemas.openxmlformats.org/presentationml/2006/main">
  <p:tag name="NUM" val="9"/>
</p:tagLst>
</file>

<file path=ppt/tags/tag131.xml><?xml version="1.0" encoding="utf-8"?>
<p:tagLst xmlns:a="http://schemas.openxmlformats.org/drawingml/2006/main" xmlns:r="http://schemas.openxmlformats.org/officeDocument/2006/relationships" xmlns:p="http://schemas.openxmlformats.org/presentationml/2006/main">
  <p:tag name="NUM" val="10"/>
</p:tagLst>
</file>

<file path=ppt/tags/tag132.xml><?xml version="1.0" encoding="utf-8"?>
<p:tagLst xmlns:a="http://schemas.openxmlformats.org/drawingml/2006/main" xmlns:r="http://schemas.openxmlformats.org/officeDocument/2006/relationships" xmlns:p="http://schemas.openxmlformats.org/presentationml/2006/main">
  <p:tag name="NUM" val="11"/>
</p:tagLst>
</file>

<file path=ppt/tags/tag133.xml><?xml version="1.0" encoding="utf-8"?>
<p:tagLst xmlns:a="http://schemas.openxmlformats.org/drawingml/2006/main" xmlns:r="http://schemas.openxmlformats.org/officeDocument/2006/relationships" xmlns:p="http://schemas.openxmlformats.org/presentationml/2006/main">
  <p:tag name="NUM" val="12"/>
</p:tagLst>
</file>

<file path=ppt/tags/tag134.xml><?xml version="1.0" encoding="utf-8"?>
<p:tagLst xmlns:a="http://schemas.openxmlformats.org/drawingml/2006/main" xmlns:r="http://schemas.openxmlformats.org/officeDocument/2006/relationships" xmlns:p="http://schemas.openxmlformats.org/presentationml/2006/main">
  <p:tag name="NUM" val="13"/>
</p:tagLst>
</file>

<file path=ppt/tags/tag135.xml><?xml version="1.0" encoding="utf-8"?>
<p:tagLst xmlns:a="http://schemas.openxmlformats.org/drawingml/2006/main" xmlns:r="http://schemas.openxmlformats.org/officeDocument/2006/relationships" xmlns:p="http://schemas.openxmlformats.org/presentationml/2006/main">
  <p:tag name="NUM" val="14"/>
</p:tagLst>
</file>

<file path=ppt/tags/tag136.xml><?xml version="1.0" encoding="utf-8"?>
<p:tagLst xmlns:a="http://schemas.openxmlformats.org/drawingml/2006/main" xmlns:r="http://schemas.openxmlformats.org/officeDocument/2006/relationships" xmlns:p="http://schemas.openxmlformats.org/presentationml/2006/main">
  <p:tag name="NUM" val="1"/>
</p:tagLst>
</file>

<file path=ppt/tags/tag137.xml><?xml version="1.0" encoding="utf-8"?>
<p:tagLst xmlns:a="http://schemas.openxmlformats.org/drawingml/2006/main" xmlns:r="http://schemas.openxmlformats.org/officeDocument/2006/relationships" xmlns:p="http://schemas.openxmlformats.org/presentationml/2006/main">
  <p:tag name="NUM" val="2"/>
</p:tagLst>
</file>

<file path=ppt/tags/tag138.xml><?xml version="1.0" encoding="utf-8"?>
<p:tagLst xmlns:a="http://schemas.openxmlformats.org/drawingml/2006/main" xmlns:r="http://schemas.openxmlformats.org/officeDocument/2006/relationships" xmlns:p="http://schemas.openxmlformats.org/presentationml/2006/main">
  <p:tag name="NUM" val="3"/>
</p:tagLst>
</file>

<file path=ppt/tags/tag139.xml><?xml version="1.0" encoding="utf-8"?>
<p:tagLst xmlns:a="http://schemas.openxmlformats.org/drawingml/2006/main" xmlns:r="http://schemas.openxmlformats.org/officeDocument/2006/relationships" xmlns:p="http://schemas.openxmlformats.org/presentationml/2006/main">
  <p:tag name="NUM" val="4"/>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40.xml><?xml version="1.0" encoding="utf-8"?>
<p:tagLst xmlns:a="http://schemas.openxmlformats.org/drawingml/2006/main" xmlns:r="http://schemas.openxmlformats.org/officeDocument/2006/relationships" xmlns:p="http://schemas.openxmlformats.org/presentationml/2006/main">
  <p:tag name="NUM" val="5"/>
</p:tagLst>
</file>

<file path=ppt/tags/tag141.xml><?xml version="1.0" encoding="utf-8"?>
<p:tagLst xmlns:a="http://schemas.openxmlformats.org/drawingml/2006/main" xmlns:r="http://schemas.openxmlformats.org/officeDocument/2006/relationships" xmlns:p="http://schemas.openxmlformats.org/presentationml/2006/main">
  <p:tag name="NUM" val="6"/>
</p:tagLst>
</file>

<file path=ppt/tags/tag142.xml><?xml version="1.0" encoding="utf-8"?>
<p:tagLst xmlns:a="http://schemas.openxmlformats.org/drawingml/2006/main" xmlns:r="http://schemas.openxmlformats.org/officeDocument/2006/relationships" xmlns:p="http://schemas.openxmlformats.org/presentationml/2006/main">
  <p:tag name="NUM" val="7"/>
</p:tagLst>
</file>

<file path=ppt/tags/tag143.xml><?xml version="1.0" encoding="utf-8"?>
<p:tagLst xmlns:a="http://schemas.openxmlformats.org/drawingml/2006/main" xmlns:r="http://schemas.openxmlformats.org/officeDocument/2006/relationships" xmlns:p="http://schemas.openxmlformats.org/presentationml/2006/main">
  <p:tag name="NUM" val="8"/>
</p:tagLst>
</file>

<file path=ppt/tags/tag144.xml><?xml version="1.0" encoding="utf-8"?>
<p:tagLst xmlns:a="http://schemas.openxmlformats.org/drawingml/2006/main" xmlns:r="http://schemas.openxmlformats.org/officeDocument/2006/relationships" xmlns:p="http://schemas.openxmlformats.org/presentationml/2006/main">
  <p:tag name="NUM" val="9"/>
</p:tagLst>
</file>

<file path=ppt/tags/tag145.xml><?xml version="1.0" encoding="utf-8"?>
<p:tagLst xmlns:a="http://schemas.openxmlformats.org/drawingml/2006/main" xmlns:r="http://schemas.openxmlformats.org/officeDocument/2006/relationships" xmlns:p="http://schemas.openxmlformats.org/presentationml/2006/main">
  <p:tag name="NUM" val="10"/>
</p:tagLst>
</file>

<file path=ppt/tags/tag146.xml><?xml version="1.0" encoding="utf-8"?>
<p:tagLst xmlns:a="http://schemas.openxmlformats.org/drawingml/2006/main" xmlns:r="http://schemas.openxmlformats.org/officeDocument/2006/relationships" xmlns:p="http://schemas.openxmlformats.org/presentationml/2006/main">
  <p:tag name="NUM" val="11"/>
</p:tagLst>
</file>

<file path=ppt/tags/tag147.xml><?xml version="1.0" encoding="utf-8"?>
<p:tagLst xmlns:a="http://schemas.openxmlformats.org/drawingml/2006/main" xmlns:r="http://schemas.openxmlformats.org/officeDocument/2006/relationships" xmlns:p="http://schemas.openxmlformats.org/presentationml/2006/main">
  <p:tag name="NUM" val="12"/>
</p:tagLst>
</file>

<file path=ppt/tags/tag148.xml><?xml version="1.0" encoding="utf-8"?>
<p:tagLst xmlns:a="http://schemas.openxmlformats.org/drawingml/2006/main" xmlns:r="http://schemas.openxmlformats.org/officeDocument/2006/relationships" xmlns:p="http://schemas.openxmlformats.org/presentationml/2006/main">
  <p:tag name="NUM" val="13"/>
</p:tagLst>
</file>

<file path=ppt/tags/tag149.xml><?xml version="1.0" encoding="utf-8"?>
<p:tagLst xmlns:a="http://schemas.openxmlformats.org/drawingml/2006/main" xmlns:r="http://schemas.openxmlformats.org/officeDocument/2006/relationships" xmlns:p="http://schemas.openxmlformats.org/presentationml/2006/main">
  <p:tag name="NUM" val="14"/>
</p:tagLst>
</file>

<file path=ppt/tags/tag15.xml><?xml version="1.0" encoding="utf-8"?>
<p:tagLst xmlns:a="http://schemas.openxmlformats.org/drawingml/2006/main" xmlns:r="http://schemas.openxmlformats.org/officeDocument/2006/relationships" xmlns:p="http://schemas.openxmlformats.org/presentationml/2006/main">
  <p:tag name="NUM" val="3"/>
</p:tagLst>
</file>

<file path=ppt/tags/tag150.xml><?xml version="1.0" encoding="utf-8"?>
<p:tagLst xmlns:a="http://schemas.openxmlformats.org/drawingml/2006/main" xmlns:r="http://schemas.openxmlformats.org/officeDocument/2006/relationships" xmlns:p="http://schemas.openxmlformats.org/presentationml/2006/main">
  <p:tag name="NUM" val="1"/>
</p:tagLst>
</file>

<file path=ppt/tags/tag151.xml><?xml version="1.0" encoding="utf-8"?>
<p:tagLst xmlns:a="http://schemas.openxmlformats.org/drawingml/2006/main" xmlns:r="http://schemas.openxmlformats.org/officeDocument/2006/relationships" xmlns:p="http://schemas.openxmlformats.org/presentationml/2006/main">
  <p:tag name="NUM" val="2"/>
</p:tagLst>
</file>

<file path=ppt/tags/tag152.xml><?xml version="1.0" encoding="utf-8"?>
<p:tagLst xmlns:a="http://schemas.openxmlformats.org/drawingml/2006/main" xmlns:r="http://schemas.openxmlformats.org/officeDocument/2006/relationships" xmlns:p="http://schemas.openxmlformats.org/presentationml/2006/main">
  <p:tag name="NUM" val="3"/>
</p:tagLst>
</file>

<file path=ppt/tags/tag153.xml><?xml version="1.0" encoding="utf-8"?>
<p:tagLst xmlns:a="http://schemas.openxmlformats.org/drawingml/2006/main" xmlns:r="http://schemas.openxmlformats.org/officeDocument/2006/relationships" xmlns:p="http://schemas.openxmlformats.org/presentationml/2006/main">
  <p:tag name="NUM" val="4"/>
</p:tagLst>
</file>

<file path=ppt/tags/tag154.xml><?xml version="1.0" encoding="utf-8"?>
<p:tagLst xmlns:a="http://schemas.openxmlformats.org/drawingml/2006/main" xmlns:r="http://schemas.openxmlformats.org/officeDocument/2006/relationships" xmlns:p="http://schemas.openxmlformats.org/presentationml/2006/main">
  <p:tag name="NUM" val="5"/>
</p:tagLst>
</file>

<file path=ppt/tags/tag155.xml><?xml version="1.0" encoding="utf-8"?>
<p:tagLst xmlns:a="http://schemas.openxmlformats.org/drawingml/2006/main" xmlns:r="http://schemas.openxmlformats.org/officeDocument/2006/relationships" xmlns:p="http://schemas.openxmlformats.org/presentationml/2006/main">
  <p:tag name="NUM" val="6"/>
</p:tagLst>
</file>

<file path=ppt/tags/tag156.xml><?xml version="1.0" encoding="utf-8"?>
<p:tagLst xmlns:a="http://schemas.openxmlformats.org/drawingml/2006/main" xmlns:r="http://schemas.openxmlformats.org/officeDocument/2006/relationships" xmlns:p="http://schemas.openxmlformats.org/presentationml/2006/main">
  <p:tag name="NUM" val="7"/>
</p:tagLst>
</file>

<file path=ppt/tags/tag157.xml><?xml version="1.0" encoding="utf-8"?>
<p:tagLst xmlns:a="http://schemas.openxmlformats.org/drawingml/2006/main" xmlns:r="http://schemas.openxmlformats.org/officeDocument/2006/relationships" xmlns:p="http://schemas.openxmlformats.org/presentationml/2006/main">
  <p:tag name="NUM" val="8"/>
</p:tagLst>
</file>

<file path=ppt/tags/tag158.xml><?xml version="1.0" encoding="utf-8"?>
<p:tagLst xmlns:a="http://schemas.openxmlformats.org/drawingml/2006/main" xmlns:r="http://schemas.openxmlformats.org/officeDocument/2006/relationships" xmlns:p="http://schemas.openxmlformats.org/presentationml/2006/main">
  <p:tag name="NUM" val="9"/>
</p:tagLst>
</file>

<file path=ppt/tags/tag159.xml><?xml version="1.0" encoding="utf-8"?>
<p:tagLst xmlns:a="http://schemas.openxmlformats.org/drawingml/2006/main" xmlns:r="http://schemas.openxmlformats.org/officeDocument/2006/relationships" xmlns:p="http://schemas.openxmlformats.org/presentationml/2006/main">
  <p:tag name="NUM" val="10"/>
</p:tagLst>
</file>

<file path=ppt/tags/tag16.xml><?xml version="1.0" encoding="utf-8"?>
<p:tagLst xmlns:a="http://schemas.openxmlformats.org/drawingml/2006/main" xmlns:r="http://schemas.openxmlformats.org/officeDocument/2006/relationships" xmlns:p="http://schemas.openxmlformats.org/presentationml/2006/main">
  <p:tag name="NUM" val="4"/>
</p:tagLst>
</file>

<file path=ppt/tags/tag160.xml><?xml version="1.0" encoding="utf-8"?>
<p:tagLst xmlns:a="http://schemas.openxmlformats.org/drawingml/2006/main" xmlns:r="http://schemas.openxmlformats.org/officeDocument/2006/relationships" xmlns:p="http://schemas.openxmlformats.org/presentationml/2006/main">
  <p:tag name="NUM" val="11"/>
</p:tagLst>
</file>

<file path=ppt/tags/tag161.xml><?xml version="1.0" encoding="utf-8"?>
<p:tagLst xmlns:a="http://schemas.openxmlformats.org/drawingml/2006/main" xmlns:r="http://schemas.openxmlformats.org/officeDocument/2006/relationships" xmlns:p="http://schemas.openxmlformats.org/presentationml/2006/main">
  <p:tag name="NUM" val="12"/>
</p:tagLst>
</file>

<file path=ppt/tags/tag162.xml><?xml version="1.0" encoding="utf-8"?>
<p:tagLst xmlns:a="http://schemas.openxmlformats.org/drawingml/2006/main" xmlns:r="http://schemas.openxmlformats.org/officeDocument/2006/relationships" xmlns:p="http://schemas.openxmlformats.org/presentationml/2006/main">
  <p:tag name="NUM" val="13"/>
</p:tagLst>
</file>

<file path=ppt/tags/tag163.xml><?xml version="1.0" encoding="utf-8"?>
<p:tagLst xmlns:a="http://schemas.openxmlformats.org/drawingml/2006/main" xmlns:r="http://schemas.openxmlformats.org/officeDocument/2006/relationships" xmlns:p="http://schemas.openxmlformats.org/presentationml/2006/main">
  <p:tag name="NUM" val="14"/>
</p:tagLst>
</file>

<file path=ppt/tags/tag164.xml><?xml version="1.0" encoding="utf-8"?>
<p:tagLst xmlns:a="http://schemas.openxmlformats.org/drawingml/2006/main" xmlns:r="http://schemas.openxmlformats.org/officeDocument/2006/relationships" xmlns:p="http://schemas.openxmlformats.org/presentationml/2006/main">
  <p:tag name="NUM" val="1"/>
</p:tagLst>
</file>

<file path=ppt/tags/tag165.xml><?xml version="1.0" encoding="utf-8"?>
<p:tagLst xmlns:a="http://schemas.openxmlformats.org/drawingml/2006/main" xmlns:r="http://schemas.openxmlformats.org/officeDocument/2006/relationships" xmlns:p="http://schemas.openxmlformats.org/presentationml/2006/main">
  <p:tag name="NUM" val="2"/>
</p:tagLst>
</file>

<file path=ppt/tags/tag166.xml><?xml version="1.0" encoding="utf-8"?>
<p:tagLst xmlns:a="http://schemas.openxmlformats.org/drawingml/2006/main" xmlns:r="http://schemas.openxmlformats.org/officeDocument/2006/relationships" xmlns:p="http://schemas.openxmlformats.org/presentationml/2006/main">
  <p:tag name="NUM" val="3"/>
</p:tagLst>
</file>

<file path=ppt/tags/tag167.xml><?xml version="1.0" encoding="utf-8"?>
<p:tagLst xmlns:a="http://schemas.openxmlformats.org/drawingml/2006/main" xmlns:r="http://schemas.openxmlformats.org/officeDocument/2006/relationships" xmlns:p="http://schemas.openxmlformats.org/presentationml/2006/main">
  <p:tag name="NUM" val="4"/>
</p:tagLst>
</file>

<file path=ppt/tags/tag168.xml><?xml version="1.0" encoding="utf-8"?>
<p:tagLst xmlns:a="http://schemas.openxmlformats.org/drawingml/2006/main" xmlns:r="http://schemas.openxmlformats.org/officeDocument/2006/relationships" xmlns:p="http://schemas.openxmlformats.org/presentationml/2006/main">
  <p:tag name="NUM" val="5"/>
</p:tagLst>
</file>

<file path=ppt/tags/tag169.xml><?xml version="1.0" encoding="utf-8"?>
<p:tagLst xmlns:a="http://schemas.openxmlformats.org/drawingml/2006/main" xmlns:r="http://schemas.openxmlformats.org/officeDocument/2006/relationships" xmlns:p="http://schemas.openxmlformats.org/presentationml/2006/main">
  <p:tag name="NUM" val="6"/>
</p:tagLst>
</file>

<file path=ppt/tags/tag17.xml><?xml version="1.0" encoding="utf-8"?>
<p:tagLst xmlns:a="http://schemas.openxmlformats.org/drawingml/2006/main" xmlns:r="http://schemas.openxmlformats.org/officeDocument/2006/relationships" xmlns:p="http://schemas.openxmlformats.org/presentationml/2006/main">
  <p:tag name="NUM" val="5"/>
</p:tagLst>
</file>

<file path=ppt/tags/tag170.xml><?xml version="1.0" encoding="utf-8"?>
<p:tagLst xmlns:a="http://schemas.openxmlformats.org/drawingml/2006/main" xmlns:r="http://schemas.openxmlformats.org/officeDocument/2006/relationships" xmlns:p="http://schemas.openxmlformats.org/presentationml/2006/main">
  <p:tag name="NUM" val="7"/>
</p:tagLst>
</file>

<file path=ppt/tags/tag171.xml><?xml version="1.0" encoding="utf-8"?>
<p:tagLst xmlns:a="http://schemas.openxmlformats.org/drawingml/2006/main" xmlns:r="http://schemas.openxmlformats.org/officeDocument/2006/relationships" xmlns:p="http://schemas.openxmlformats.org/presentationml/2006/main">
  <p:tag name="NUM" val="8"/>
</p:tagLst>
</file>

<file path=ppt/tags/tag172.xml><?xml version="1.0" encoding="utf-8"?>
<p:tagLst xmlns:a="http://schemas.openxmlformats.org/drawingml/2006/main" xmlns:r="http://schemas.openxmlformats.org/officeDocument/2006/relationships" xmlns:p="http://schemas.openxmlformats.org/presentationml/2006/main">
  <p:tag name="NUM" val="9"/>
</p:tagLst>
</file>

<file path=ppt/tags/tag173.xml><?xml version="1.0" encoding="utf-8"?>
<p:tagLst xmlns:a="http://schemas.openxmlformats.org/drawingml/2006/main" xmlns:r="http://schemas.openxmlformats.org/officeDocument/2006/relationships" xmlns:p="http://schemas.openxmlformats.org/presentationml/2006/main">
  <p:tag name="NUM" val="10"/>
</p:tagLst>
</file>

<file path=ppt/tags/tag174.xml><?xml version="1.0" encoding="utf-8"?>
<p:tagLst xmlns:a="http://schemas.openxmlformats.org/drawingml/2006/main" xmlns:r="http://schemas.openxmlformats.org/officeDocument/2006/relationships" xmlns:p="http://schemas.openxmlformats.org/presentationml/2006/main">
  <p:tag name="NUM" val="11"/>
</p:tagLst>
</file>

<file path=ppt/tags/tag175.xml><?xml version="1.0" encoding="utf-8"?>
<p:tagLst xmlns:a="http://schemas.openxmlformats.org/drawingml/2006/main" xmlns:r="http://schemas.openxmlformats.org/officeDocument/2006/relationships" xmlns:p="http://schemas.openxmlformats.org/presentationml/2006/main">
  <p:tag name="NUM" val="12"/>
</p:tagLst>
</file>

<file path=ppt/tags/tag176.xml><?xml version="1.0" encoding="utf-8"?>
<p:tagLst xmlns:a="http://schemas.openxmlformats.org/drawingml/2006/main" xmlns:r="http://schemas.openxmlformats.org/officeDocument/2006/relationships" xmlns:p="http://schemas.openxmlformats.org/presentationml/2006/main">
  <p:tag name="NUM" val="13"/>
</p:tagLst>
</file>

<file path=ppt/tags/tag177.xml><?xml version="1.0" encoding="utf-8"?>
<p:tagLst xmlns:a="http://schemas.openxmlformats.org/drawingml/2006/main" xmlns:r="http://schemas.openxmlformats.org/officeDocument/2006/relationships" xmlns:p="http://schemas.openxmlformats.org/presentationml/2006/main">
  <p:tag name="NUM" val="14"/>
</p:tagLst>
</file>

<file path=ppt/tags/tag178.xml><?xml version="1.0" encoding="utf-8"?>
<p:tagLst xmlns:a="http://schemas.openxmlformats.org/drawingml/2006/main" xmlns:r="http://schemas.openxmlformats.org/officeDocument/2006/relationships" xmlns:p="http://schemas.openxmlformats.org/presentationml/2006/main">
  <p:tag name="NUM" val="1"/>
</p:tagLst>
</file>

<file path=ppt/tags/tag179.xml><?xml version="1.0" encoding="utf-8"?>
<p:tagLst xmlns:a="http://schemas.openxmlformats.org/drawingml/2006/main" xmlns:r="http://schemas.openxmlformats.org/officeDocument/2006/relationships" xmlns:p="http://schemas.openxmlformats.org/presentationml/2006/main">
  <p:tag name="NUM" val="2"/>
</p:tagLst>
</file>

<file path=ppt/tags/tag18.xml><?xml version="1.0" encoding="utf-8"?>
<p:tagLst xmlns:a="http://schemas.openxmlformats.org/drawingml/2006/main" xmlns:r="http://schemas.openxmlformats.org/officeDocument/2006/relationships" xmlns:p="http://schemas.openxmlformats.org/presentationml/2006/main">
  <p:tag name="NUM" val="6"/>
</p:tagLst>
</file>

<file path=ppt/tags/tag180.xml><?xml version="1.0" encoding="utf-8"?>
<p:tagLst xmlns:a="http://schemas.openxmlformats.org/drawingml/2006/main" xmlns:r="http://schemas.openxmlformats.org/officeDocument/2006/relationships" xmlns:p="http://schemas.openxmlformats.org/presentationml/2006/main">
  <p:tag name="NUM" val="3"/>
</p:tagLst>
</file>

<file path=ppt/tags/tag181.xml><?xml version="1.0" encoding="utf-8"?>
<p:tagLst xmlns:a="http://schemas.openxmlformats.org/drawingml/2006/main" xmlns:r="http://schemas.openxmlformats.org/officeDocument/2006/relationships" xmlns:p="http://schemas.openxmlformats.org/presentationml/2006/main">
  <p:tag name="NUM" val="4"/>
</p:tagLst>
</file>

<file path=ppt/tags/tag182.xml><?xml version="1.0" encoding="utf-8"?>
<p:tagLst xmlns:a="http://schemas.openxmlformats.org/drawingml/2006/main" xmlns:r="http://schemas.openxmlformats.org/officeDocument/2006/relationships" xmlns:p="http://schemas.openxmlformats.org/presentationml/2006/main">
  <p:tag name="NUM" val="5"/>
</p:tagLst>
</file>

<file path=ppt/tags/tag183.xml><?xml version="1.0" encoding="utf-8"?>
<p:tagLst xmlns:a="http://schemas.openxmlformats.org/drawingml/2006/main" xmlns:r="http://schemas.openxmlformats.org/officeDocument/2006/relationships" xmlns:p="http://schemas.openxmlformats.org/presentationml/2006/main">
  <p:tag name="NUM" val="6"/>
</p:tagLst>
</file>

<file path=ppt/tags/tag184.xml><?xml version="1.0" encoding="utf-8"?>
<p:tagLst xmlns:a="http://schemas.openxmlformats.org/drawingml/2006/main" xmlns:r="http://schemas.openxmlformats.org/officeDocument/2006/relationships" xmlns:p="http://schemas.openxmlformats.org/presentationml/2006/main">
  <p:tag name="NUM" val="7"/>
</p:tagLst>
</file>

<file path=ppt/tags/tag185.xml><?xml version="1.0" encoding="utf-8"?>
<p:tagLst xmlns:a="http://schemas.openxmlformats.org/drawingml/2006/main" xmlns:r="http://schemas.openxmlformats.org/officeDocument/2006/relationships" xmlns:p="http://schemas.openxmlformats.org/presentationml/2006/main">
  <p:tag name="NUM" val="8"/>
</p:tagLst>
</file>

<file path=ppt/tags/tag186.xml><?xml version="1.0" encoding="utf-8"?>
<p:tagLst xmlns:a="http://schemas.openxmlformats.org/drawingml/2006/main" xmlns:r="http://schemas.openxmlformats.org/officeDocument/2006/relationships" xmlns:p="http://schemas.openxmlformats.org/presentationml/2006/main">
  <p:tag name="NUM" val="9"/>
</p:tagLst>
</file>

<file path=ppt/tags/tag187.xml><?xml version="1.0" encoding="utf-8"?>
<p:tagLst xmlns:a="http://schemas.openxmlformats.org/drawingml/2006/main" xmlns:r="http://schemas.openxmlformats.org/officeDocument/2006/relationships" xmlns:p="http://schemas.openxmlformats.org/presentationml/2006/main">
  <p:tag name="NUM" val="10"/>
</p:tagLst>
</file>

<file path=ppt/tags/tag188.xml><?xml version="1.0" encoding="utf-8"?>
<p:tagLst xmlns:a="http://schemas.openxmlformats.org/drawingml/2006/main" xmlns:r="http://schemas.openxmlformats.org/officeDocument/2006/relationships" xmlns:p="http://schemas.openxmlformats.org/presentationml/2006/main">
  <p:tag name="NUM" val="11"/>
</p:tagLst>
</file>

<file path=ppt/tags/tag189.xml><?xml version="1.0" encoding="utf-8"?>
<p:tagLst xmlns:a="http://schemas.openxmlformats.org/drawingml/2006/main" xmlns:r="http://schemas.openxmlformats.org/officeDocument/2006/relationships" xmlns:p="http://schemas.openxmlformats.org/presentationml/2006/main">
  <p:tag name="NUM" val="12"/>
</p:tagLst>
</file>

<file path=ppt/tags/tag19.xml><?xml version="1.0" encoding="utf-8"?>
<p:tagLst xmlns:a="http://schemas.openxmlformats.org/drawingml/2006/main" xmlns:r="http://schemas.openxmlformats.org/officeDocument/2006/relationships" xmlns:p="http://schemas.openxmlformats.org/presentationml/2006/main">
  <p:tag name="NUM" val="7"/>
</p:tagLst>
</file>

<file path=ppt/tags/tag190.xml><?xml version="1.0" encoding="utf-8"?>
<p:tagLst xmlns:a="http://schemas.openxmlformats.org/drawingml/2006/main" xmlns:r="http://schemas.openxmlformats.org/officeDocument/2006/relationships" xmlns:p="http://schemas.openxmlformats.org/presentationml/2006/main">
  <p:tag name="NUM" val="13"/>
</p:tagLst>
</file>

<file path=ppt/tags/tag191.xml><?xml version="1.0" encoding="utf-8"?>
<p:tagLst xmlns:a="http://schemas.openxmlformats.org/drawingml/2006/main" xmlns:r="http://schemas.openxmlformats.org/officeDocument/2006/relationships" xmlns:p="http://schemas.openxmlformats.org/presentationml/2006/main">
  <p:tag name="NUM" val="14"/>
</p:tagLst>
</file>

<file path=ppt/tags/tag192.xml><?xml version="1.0" encoding="utf-8"?>
<p:tagLst xmlns:a="http://schemas.openxmlformats.org/drawingml/2006/main" xmlns:r="http://schemas.openxmlformats.org/officeDocument/2006/relationships" xmlns:p="http://schemas.openxmlformats.org/presentationml/2006/main">
  <p:tag name="NUM" val="1"/>
</p:tagLst>
</file>

<file path=ppt/tags/tag193.xml><?xml version="1.0" encoding="utf-8"?>
<p:tagLst xmlns:a="http://schemas.openxmlformats.org/drawingml/2006/main" xmlns:r="http://schemas.openxmlformats.org/officeDocument/2006/relationships" xmlns:p="http://schemas.openxmlformats.org/presentationml/2006/main">
  <p:tag name="NUM" val="2"/>
</p:tagLst>
</file>

<file path=ppt/tags/tag194.xml><?xml version="1.0" encoding="utf-8"?>
<p:tagLst xmlns:a="http://schemas.openxmlformats.org/drawingml/2006/main" xmlns:r="http://schemas.openxmlformats.org/officeDocument/2006/relationships" xmlns:p="http://schemas.openxmlformats.org/presentationml/2006/main">
  <p:tag name="NUM" val="3"/>
</p:tagLst>
</file>

<file path=ppt/tags/tag195.xml><?xml version="1.0" encoding="utf-8"?>
<p:tagLst xmlns:a="http://schemas.openxmlformats.org/drawingml/2006/main" xmlns:r="http://schemas.openxmlformats.org/officeDocument/2006/relationships" xmlns:p="http://schemas.openxmlformats.org/presentationml/2006/main">
  <p:tag name="NUM" val="4"/>
</p:tagLst>
</file>

<file path=ppt/tags/tag196.xml><?xml version="1.0" encoding="utf-8"?>
<p:tagLst xmlns:a="http://schemas.openxmlformats.org/drawingml/2006/main" xmlns:r="http://schemas.openxmlformats.org/officeDocument/2006/relationships" xmlns:p="http://schemas.openxmlformats.org/presentationml/2006/main">
  <p:tag name="NUM" val="5"/>
</p:tagLst>
</file>

<file path=ppt/tags/tag197.xml><?xml version="1.0" encoding="utf-8"?>
<p:tagLst xmlns:a="http://schemas.openxmlformats.org/drawingml/2006/main" xmlns:r="http://schemas.openxmlformats.org/officeDocument/2006/relationships" xmlns:p="http://schemas.openxmlformats.org/presentationml/2006/main">
  <p:tag name="NUM" val="6"/>
</p:tagLst>
</file>

<file path=ppt/tags/tag198.xml><?xml version="1.0" encoding="utf-8"?>
<p:tagLst xmlns:a="http://schemas.openxmlformats.org/drawingml/2006/main" xmlns:r="http://schemas.openxmlformats.org/officeDocument/2006/relationships" xmlns:p="http://schemas.openxmlformats.org/presentationml/2006/main">
  <p:tag name="NUM" val="7"/>
</p:tagLst>
</file>

<file path=ppt/tags/tag199.xml><?xml version="1.0" encoding="utf-8"?>
<p:tagLst xmlns:a="http://schemas.openxmlformats.org/drawingml/2006/main" xmlns:r="http://schemas.openxmlformats.org/officeDocument/2006/relationships" xmlns:p="http://schemas.openxmlformats.org/presentationml/2006/main">
  <p:tag name="NUM" val="8"/>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8"/>
</p:tagLst>
</file>

<file path=ppt/tags/tag200.xml><?xml version="1.0" encoding="utf-8"?>
<p:tagLst xmlns:a="http://schemas.openxmlformats.org/drawingml/2006/main" xmlns:r="http://schemas.openxmlformats.org/officeDocument/2006/relationships" xmlns:p="http://schemas.openxmlformats.org/presentationml/2006/main">
  <p:tag name="NUM" val="9"/>
</p:tagLst>
</file>

<file path=ppt/tags/tag201.xml><?xml version="1.0" encoding="utf-8"?>
<p:tagLst xmlns:a="http://schemas.openxmlformats.org/drawingml/2006/main" xmlns:r="http://schemas.openxmlformats.org/officeDocument/2006/relationships" xmlns:p="http://schemas.openxmlformats.org/presentationml/2006/main">
  <p:tag name="NUM" val="10"/>
</p:tagLst>
</file>

<file path=ppt/tags/tag202.xml><?xml version="1.0" encoding="utf-8"?>
<p:tagLst xmlns:a="http://schemas.openxmlformats.org/drawingml/2006/main" xmlns:r="http://schemas.openxmlformats.org/officeDocument/2006/relationships" xmlns:p="http://schemas.openxmlformats.org/presentationml/2006/main">
  <p:tag name="NUM" val="11"/>
</p:tagLst>
</file>

<file path=ppt/tags/tag203.xml><?xml version="1.0" encoding="utf-8"?>
<p:tagLst xmlns:a="http://schemas.openxmlformats.org/drawingml/2006/main" xmlns:r="http://schemas.openxmlformats.org/officeDocument/2006/relationships" xmlns:p="http://schemas.openxmlformats.org/presentationml/2006/main">
  <p:tag name="NUM" val="12"/>
</p:tagLst>
</file>

<file path=ppt/tags/tag204.xml><?xml version="1.0" encoding="utf-8"?>
<p:tagLst xmlns:a="http://schemas.openxmlformats.org/drawingml/2006/main" xmlns:r="http://schemas.openxmlformats.org/officeDocument/2006/relationships" xmlns:p="http://schemas.openxmlformats.org/presentationml/2006/main">
  <p:tag name="NUM" val="13"/>
</p:tagLst>
</file>

<file path=ppt/tags/tag205.xml><?xml version="1.0" encoding="utf-8"?>
<p:tagLst xmlns:a="http://schemas.openxmlformats.org/drawingml/2006/main" xmlns:r="http://schemas.openxmlformats.org/officeDocument/2006/relationships" xmlns:p="http://schemas.openxmlformats.org/presentationml/2006/main">
  <p:tag name="NUM" val="14"/>
</p:tagLst>
</file>

<file path=ppt/tags/tag206.xml><?xml version="1.0" encoding="utf-8"?>
<p:tagLst xmlns:a="http://schemas.openxmlformats.org/drawingml/2006/main" xmlns:r="http://schemas.openxmlformats.org/officeDocument/2006/relationships" xmlns:p="http://schemas.openxmlformats.org/presentationml/2006/main">
  <p:tag name="NUM" val="1"/>
</p:tagLst>
</file>

<file path=ppt/tags/tag207.xml><?xml version="1.0" encoding="utf-8"?>
<p:tagLst xmlns:a="http://schemas.openxmlformats.org/drawingml/2006/main" xmlns:r="http://schemas.openxmlformats.org/officeDocument/2006/relationships" xmlns:p="http://schemas.openxmlformats.org/presentationml/2006/main">
  <p:tag name="NUM" val="2"/>
</p:tagLst>
</file>

<file path=ppt/tags/tag208.xml><?xml version="1.0" encoding="utf-8"?>
<p:tagLst xmlns:a="http://schemas.openxmlformats.org/drawingml/2006/main" xmlns:r="http://schemas.openxmlformats.org/officeDocument/2006/relationships" xmlns:p="http://schemas.openxmlformats.org/presentationml/2006/main">
  <p:tag name="NUM" val="3"/>
</p:tagLst>
</file>

<file path=ppt/tags/tag209.xml><?xml version="1.0" encoding="utf-8"?>
<p:tagLst xmlns:a="http://schemas.openxmlformats.org/drawingml/2006/main" xmlns:r="http://schemas.openxmlformats.org/officeDocument/2006/relationships" xmlns:p="http://schemas.openxmlformats.org/presentationml/2006/main">
  <p:tag name="NUM" val="4"/>
</p:tagLst>
</file>

<file path=ppt/tags/tag21.xml><?xml version="1.0" encoding="utf-8"?>
<p:tagLst xmlns:a="http://schemas.openxmlformats.org/drawingml/2006/main" xmlns:r="http://schemas.openxmlformats.org/officeDocument/2006/relationships" xmlns:p="http://schemas.openxmlformats.org/presentationml/2006/main">
  <p:tag name="NUM" val="9"/>
</p:tagLst>
</file>

<file path=ppt/tags/tag210.xml><?xml version="1.0" encoding="utf-8"?>
<p:tagLst xmlns:a="http://schemas.openxmlformats.org/drawingml/2006/main" xmlns:r="http://schemas.openxmlformats.org/officeDocument/2006/relationships" xmlns:p="http://schemas.openxmlformats.org/presentationml/2006/main">
  <p:tag name="NUM" val="5"/>
</p:tagLst>
</file>

<file path=ppt/tags/tag211.xml><?xml version="1.0" encoding="utf-8"?>
<p:tagLst xmlns:a="http://schemas.openxmlformats.org/drawingml/2006/main" xmlns:r="http://schemas.openxmlformats.org/officeDocument/2006/relationships" xmlns:p="http://schemas.openxmlformats.org/presentationml/2006/main">
  <p:tag name="NUM" val="6"/>
</p:tagLst>
</file>

<file path=ppt/tags/tag212.xml><?xml version="1.0" encoding="utf-8"?>
<p:tagLst xmlns:a="http://schemas.openxmlformats.org/drawingml/2006/main" xmlns:r="http://schemas.openxmlformats.org/officeDocument/2006/relationships" xmlns:p="http://schemas.openxmlformats.org/presentationml/2006/main">
  <p:tag name="NUM" val="7"/>
</p:tagLst>
</file>

<file path=ppt/tags/tag213.xml><?xml version="1.0" encoding="utf-8"?>
<p:tagLst xmlns:a="http://schemas.openxmlformats.org/drawingml/2006/main" xmlns:r="http://schemas.openxmlformats.org/officeDocument/2006/relationships" xmlns:p="http://schemas.openxmlformats.org/presentationml/2006/main">
  <p:tag name="NUM" val="8"/>
</p:tagLst>
</file>

<file path=ppt/tags/tag214.xml><?xml version="1.0" encoding="utf-8"?>
<p:tagLst xmlns:a="http://schemas.openxmlformats.org/drawingml/2006/main" xmlns:r="http://schemas.openxmlformats.org/officeDocument/2006/relationships" xmlns:p="http://schemas.openxmlformats.org/presentationml/2006/main">
  <p:tag name="NUM" val="9"/>
</p:tagLst>
</file>

<file path=ppt/tags/tag215.xml><?xml version="1.0" encoding="utf-8"?>
<p:tagLst xmlns:a="http://schemas.openxmlformats.org/drawingml/2006/main" xmlns:r="http://schemas.openxmlformats.org/officeDocument/2006/relationships" xmlns:p="http://schemas.openxmlformats.org/presentationml/2006/main">
  <p:tag name="NUM" val="10"/>
</p:tagLst>
</file>

<file path=ppt/tags/tag216.xml><?xml version="1.0" encoding="utf-8"?>
<p:tagLst xmlns:a="http://schemas.openxmlformats.org/drawingml/2006/main" xmlns:r="http://schemas.openxmlformats.org/officeDocument/2006/relationships" xmlns:p="http://schemas.openxmlformats.org/presentationml/2006/main">
  <p:tag name="NUM" val="11"/>
</p:tagLst>
</file>

<file path=ppt/tags/tag217.xml><?xml version="1.0" encoding="utf-8"?>
<p:tagLst xmlns:a="http://schemas.openxmlformats.org/drawingml/2006/main" xmlns:r="http://schemas.openxmlformats.org/officeDocument/2006/relationships" xmlns:p="http://schemas.openxmlformats.org/presentationml/2006/main">
  <p:tag name="NUM" val="12"/>
</p:tagLst>
</file>

<file path=ppt/tags/tag218.xml><?xml version="1.0" encoding="utf-8"?>
<p:tagLst xmlns:a="http://schemas.openxmlformats.org/drawingml/2006/main" xmlns:r="http://schemas.openxmlformats.org/officeDocument/2006/relationships" xmlns:p="http://schemas.openxmlformats.org/presentationml/2006/main">
  <p:tag name="NUM" val="13"/>
</p:tagLst>
</file>

<file path=ppt/tags/tag219.xml><?xml version="1.0" encoding="utf-8"?>
<p:tagLst xmlns:a="http://schemas.openxmlformats.org/drawingml/2006/main" xmlns:r="http://schemas.openxmlformats.org/officeDocument/2006/relationships" xmlns:p="http://schemas.openxmlformats.org/presentationml/2006/main">
  <p:tag name="NUM" val="14"/>
</p:tagLst>
</file>

<file path=ppt/tags/tag22.xml><?xml version="1.0" encoding="utf-8"?>
<p:tagLst xmlns:a="http://schemas.openxmlformats.org/drawingml/2006/main" xmlns:r="http://schemas.openxmlformats.org/officeDocument/2006/relationships" xmlns:p="http://schemas.openxmlformats.org/presentationml/2006/main">
  <p:tag name="NUM" val="10"/>
</p:tagLst>
</file>

<file path=ppt/tags/tag220.xml><?xml version="1.0" encoding="utf-8"?>
<p:tagLst xmlns:a="http://schemas.openxmlformats.org/drawingml/2006/main" xmlns:r="http://schemas.openxmlformats.org/officeDocument/2006/relationships" xmlns:p="http://schemas.openxmlformats.org/presentationml/2006/main">
  <p:tag name="NUM" val="1"/>
</p:tagLst>
</file>

<file path=ppt/tags/tag221.xml><?xml version="1.0" encoding="utf-8"?>
<p:tagLst xmlns:a="http://schemas.openxmlformats.org/drawingml/2006/main" xmlns:r="http://schemas.openxmlformats.org/officeDocument/2006/relationships" xmlns:p="http://schemas.openxmlformats.org/presentationml/2006/main">
  <p:tag name="NUM" val="2"/>
</p:tagLst>
</file>

<file path=ppt/tags/tag222.xml><?xml version="1.0" encoding="utf-8"?>
<p:tagLst xmlns:a="http://schemas.openxmlformats.org/drawingml/2006/main" xmlns:r="http://schemas.openxmlformats.org/officeDocument/2006/relationships" xmlns:p="http://schemas.openxmlformats.org/presentationml/2006/main">
  <p:tag name="NUM" val="3"/>
</p:tagLst>
</file>

<file path=ppt/tags/tag223.xml><?xml version="1.0" encoding="utf-8"?>
<p:tagLst xmlns:a="http://schemas.openxmlformats.org/drawingml/2006/main" xmlns:r="http://schemas.openxmlformats.org/officeDocument/2006/relationships" xmlns:p="http://schemas.openxmlformats.org/presentationml/2006/main">
  <p:tag name="NUM" val="4"/>
</p:tagLst>
</file>

<file path=ppt/tags/tag224.xml><?xml version="1.0" encoding="utf-8"?>
<p:tagLst xmlns:a="http://schemas.openxmlformats.org/drawingml/2006/main" xmlns:r="http://schemas.openxmlformats.org/officeDocument/2006/relationships" xmlns:p="http://schemas.openxmlformats.org/presentationml/2006/main">
  <p:tag name="NUM" val="5"/>
</p:tagLst>
</file>

<file path=ppt/tags/tag225.xml><?xml version="1.0" encoding="utf-8"?>
<p:tagLst xmlns:a="http://schemas.openxmlformats.org/drawingml/2006/main" xmlns:r="http://schemas.openxmlformats.org/officeDocument/2006/relationships" xmlns:p="http://schemas.openxmlformats.org/presentationml/2006/main">
  <p:tag name="NUM" val="6"/>
</p:tagLst>
</file>

<file path=ppt/tags/tag226.xml><?xml version="1.0" encoding="utf-8"?>
<p:tagLst xmlns:a="http://schemas.openxmlformats.org/drawingml/2006/main" xmlns:r="http://schemas.openxmlformats.org/officeDocument/2006/relationships" xmlns:p="http://schemas.openxmlformats.org/presentationml/2006/main">
  <p:tag name="NUM" val="7"/>
</p:tagLst>
</file>

<file path=ppt/tags/tag227.xml><?xml version="1.0" encoding="utf-8"?>
<p:tagLst xmlns:a="http://schemas.openxmlformats.org/drawingml/2006/main" xmlns:r="http://schemas.openxmlformats.org/officeDocument/2006/relationships" xmlns:p="http://schemas.openxmlformats.org/presentationml/2006/main">
  <p:tag name="NUM" val="8"/>
</p:tagLst>
</file>

<file path=ppt/tags/tag228.xml><?xml version="1.0" encoding="utf-8"?>
<p:tagLst xmlns:a="http://schemas.openxmlformats.org/drawingml/2006/main" xmlns:r="http://schemas.openxmlformats.org/officeDocument/2006/relationships" xmlns:p="http://schemas.openxmlformats.org/presentationml/2006/main">
  <p:tag name="NUM" val="9"/>
</p:tagLst>
</file>

<file path=ppt/tags/tag229.xml><?xml version="1.0" encoding="utf-8"?>
<p:tagLst xmlns:a="http://schemas.openxmlformats.org/drawingml/2006/main" xmlns:r="http://schemas.openxmlformats.org/officeDocument/2006/relationships" xmlns:p="http://schemas.openxmlformats.org/presentationml/2006/main">
  <p:tag name="NUM" val="10"/>
</p:tagLst>
</file>

<file path=ppt/tags/tag23.xml><?xml version="1.0" encoding="utf-8"?>
<p:tagLst xmlns:a="http://schemas.openxmlformats.org/drawingml/2006/main" xmlns:r="http://schemas.openxmlformats.org/officeDocument/2006/relationships" xmlns:p="http://schemas.openxmlformats.org/presentationml/2006/main">
  <p:tag name="NUM" val="11"/>
</p:tagLst>
</file>

<file path=ppt/tags/tag230.xml><?xml version="1.0" encoding="utf-8"?>
<p:tagLst xmlns:a="http://schemas.openxmlformats.org/drawingml/2006/main" xmlns:r="http://schemas.openxmlformats.org/officeDocument/2006/relationships" xmlns:p="http://schemas.openxmlformats.org/presentationml/2006/main">
  <p:tag name="NUM" val="11"/>
</p:tagLst>
</file>

<file path=ppt/tags/tag231.xml><?xml version="1.0" encoding="utf-8"?>
<p:tagLst xmlns:a="http://schemas.openxmlformats.org/drawingml/2006/main" xmlns:r="http://schemas.openxmlformats.org/officeDocument/2006/relationships" xmlns:p="http://schemas.openxmlformats.org/presentationml/2006/main">
  <p:tag name="NUM" val="12"/>
</p:tagLst>
</file>

<file path=ppt/tags/tag232.xml><?xml version="1.0" encoding="utf-8"?>
<p:tagLst xmlns:a="http://schemas.openxmlformats.org/drawingml/2006/main" xmlns:r="http://schemas.openxmlformats.org/officeDocument/2006/relationships" xmlns:p="http://schemas.openxmlformats.org/presentationml/2006/main">
  <p:tag name="NUM" val="13"/>
</p:tagLst>
</file>

<file path=ppt/tags/tag233.xml><?xml version="1.0" encoding="utf-8"?>
<p:tagLst xmlns:a="http://schemas.openxmlformats.org/drawingml/2006/main" xmlns:r="http://schemas.openxmlformats.org/officeDocument/2006/relationships" xmlns:p="http://schemas.openxmlformats.org/presentationml/2006/main">
  <p:tag name="NUM" val="14"/>
</p:tagLst>
</file>

<file path=ppt/tags/tag234.xml><?xml version="1.0" encoding="utf-8"?>
<p:tagLst xmlns:a="http://schemas.openxmlformats.org/drawingml/2006/main" xmlns:r="http://schemas.openxmlformats.org/officeDocument/2006/relationships" xmlns:p="http://schemas.openxmlformats.org/presentationml/2006/main">
  <p:tag name="NUM" val="1"/>
</p:tagLst>
</file>

<file path=ppt/tags/tag235.xml><?xml version="1.0" encoding="utf-8"?>
<p:tagLst xmlns:a="http://schemas.openxmlformats.org/drawingml/2006/main" xmlns:r="http://schemas.openxmlformats.org/officeDocument/2006/relationships" xmlns:p="http://schemas.openxmlformats.org/presentationml/2006/main">
  <p:tag name="NUM" val="2"/>
</p:tagLst>
</file>

<file path=ppt/tags/tag236.xml><?xml version="1.0" encoding="utf-8"?>
<p:tagLst xmlns:a="http://schemas.openxmlformats.org/drawingml/2006/main" xmlns:r="http://schemas.openxmlformats.org/officeDocument/2006/relationships" xmlns:p="http://schemas.openxmlformats.org/presentationml/2006/main">
  <p:tag name="NUM" val="3"/>
</p:tagLst>
</file>

<file path=ppt/tags/tag237.xml><?xml version="1.0" encoding="utf-8"?>
<p:tagLst xmlns:a="http://schemas.openxmlformats.org/drawingml/2006/main" xmlns:r="http://schemas.openxmlformats.org/officeDocument/2006/relationships" xmlns:p="http://schemas.openxmlformats.org/presentationml/2006/main">
  <p:tag name="NUM" val="4"/>
</p:tagLst>
</file>

<file path=ppt/tags/tag238.xml><?xml version="1.0" encoding="utf-8"?>
<p:tagLst xmlns:a="http://schemas.openxmlformats.org/drawingml/2006/main" xmlns:r="http://schemas.openxmlformats.org/officeDocument/2006/relationships" xmlns:p="http://schemas.openxmlformats.org/presentationml/2006/main">
  <p:tag name="NUM" val="5"/>
</p:tagLst>
</file>

<file path=ppt/tags/tag239.xml><?xml version="1.0" encoding="utf-8"?>
<p:tagLst xmlns:a="http://schemas.openxmlformats.org/drawingml/2006/main" xmlns:r="http://schemas.openxmlformats.org/officeDocument/2006/relationships" xmlns:p="http://schemas.openxmlformats.org/presentationml/2006/main">
  <p:tag name="NUM" val="6"/>
</p:tagLst>
</file>

<file path=ppt/tags/tag24.xml><?xml version="1.0" encoding="utf-8"?>
<p:tagLst xmlns:a="http://schemas.openxmlformats.org/drawingml/2006/main" xmlns:r="http://schemas.openxmlformats.org/officeDocument/2006/relationships" xmlns:p="http://schemas.openxmlformats.org/presentationml/2006/main">
  <p:tag name="NUM" val="12"/>
</p:tagLst>
</file>

<file path=ppt/tags/tag240.xml><?xml version="1.0" encoding="utf-8"?>
<p:tagLst xmlns:a="http://schemas.openxmlformats.org/drawingml/2006/main" xmlns:r="http://schemas.openxmlformats.org/officeDocument/2006/relationships" xmlns:p="http://schemas.openxmlformats.org/presentationml/2006/main">
  <p:tag name="NUM" val="7"/>
</p:tagLst>
</file>

<file path=ppt/tags/tag241.xml><?xml version="1.0" encoding="utf-8"?>
<p:tagLst xmlns:a="http://schemas.openxmlformats.org/drawingml/2006/main" xmlns:r="http://schemas.openxmlformats.org/officeDocument/2006/relationships" xmlns:p="http://schemas.openxmlformats.org/presentationml/2006/main">
  <p:tag name="NUM" val="8"/>
</p:tagLst>
</file>

<file path=ppt/tags/tag242.xml><?xml version="1.0" encoding="utf-8"?>
<p:tagLst xmlns:a="http://schemas.openxmlformats.org/drawingml/2006/main" xmlns:r="http://schemas.openxmlformats.org/officeDocument/2006/relationships" xmlns:p="http://schemas.openxmlformats.org/presentationml/2006/main">
  <p:tag name="NUM" val="9"/>
</p:tagLst>
</file>

<file path=ppt/tags/tag243.xml><?xml version="1.0" encoding="utf-8"?>
<p:tagLst xmlns:a="http://schemas.openxmlformats.org/drawingml/2006/main" xmlns:r="http://schemas.openxmlformats.org/officeDocument/2006/relationships" xmlns:p="http://schemas.openxmlformats.org/presentationml/2006/main">
  <p:tag name="NUM" val="10"/>
</p:tagLst>
</file>

<file path=ppt/tags/tag244.xml><?xml version="1.0" encoding="utf-8"?>
<p:tagLst xmlns:a="http://schemas.openxmlformats.org/drawingml/2006/main" xmlns:r="http://schemas.openxmlformats.org/officeDocument/2006/relationships" xmlns:p="http://schemas.openxmlformats.org/presentationml/2006/main">
  <p:tag name="NUM" val="11"/>
</p:tagLst>
</file>

<file path=ppt/tags/tag245.xml><?xml version="1.0" encoding="utf-8"?>
<p:tagLst xmlns:a="http://schemas.openxmlformats.org/drawingml/2006/main" xmlns:r="http://schemas.openxmlformats.org/officeDocument/2006/relationships" xmlns:p="http://schemas.openxmlformats.org/presentationml/2006/main">
  <p:tag name="NUM" val="12"/>
</p:tagLst>
</file>

<file path=ppt/tags/tag246.xml><?xml version="1.0" encoding="utf-8"?>
<p:tagLst xmlns:a="http://schemas.openxmlformats.org/drawingml/2006/main" xmlns:r="http://schemas.openxmlformats.org/officeDocument/2006/relationships" xmlns:p="http://schemas.openxmlformats.org/presentationml/2006/main">
  <p:tag name="NUM" val="13"/>
</p:tagLst>
</file>

<file path=ppt/tags/tag247.xml><?xml version="1.0" encoding="utf-8"?>
<p:tagLst xmlns:a="http://schemas.openxmlformats.org/drawingml/2006/main" xmlns:r="http://schemas.openxmlformats.org/officeDocument/2006/relationships" xmlns:p="http://schemas.openxmlformats.org/presentationml/2006/main">
  <p:tag name="NUM" val="14"/>
</p:tagLst>
</file>

<file path=ppt/tags/tag248.xml><?xml version="1.0" encoding="utf-8"?>
<p:tagLst xmlns:a="http://schemas.openxmlformats.org/drawingml/2006/main" xmlns:r="http://schemas.openxmlformats.org/officeDocument/2006/relationships" xmlns:p="http://schemas.openxmlformats.org/presentationml/2006/main">
  <p:tag name="NUM" val="1"/>
</p:tagLst>
</file>

<file path=ppt/tags/tag249.xml><?xml version="1.0" encoding="utf-8"?>
<p:tagLst xmlns:a="http://schemas.openxmlformats.org/drawingml/2006/main" xmlns:r="http://schemas.openxmlformats.org/officeDocument/2006/relationships" xmlns:p="http://schemas.openxmlformats.org/presentationml/2006/main">
  <p:tag name="NUM" val="2"/>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50.xml><?xml version="1.0" encoding="utf-8"?>
<p:tagLst xmlns:a="http://schemas.openxmlformats.org/drawingml/2006/main" xmlns:r="http://schemas.openxmlformats.org/officeDocument/2006/relationships" xmlns:p="http://schemas.openxmlformats.org/presentationml/2006/main">
  <p:tag name="NUM" val="3"/>
</p:tagLst>
</file>

<file path=ppt/tags/tag251.xml><?xml version="1.0" encoding="utf-8"?>
<p:tagLst xmlns:a="http://schemas.openxmlformats.org/drawingml/2006/main" xmlns:r="http://schemas.openxmlformats.org/officeDocument/2006/relationships" xmlns:p="http://schemas.openxmlformats.org/presentationml/2006/main">
  <p:tag name="NUM" val="4"/>
</p:tagLst>
</file>

<file path=ppt/tags/tag252.xml><?xml version="1.0" encoding="utf-8"?>
<p:tagLst xmlns:a="http://schemas.openxmlformats.org/drawingml/2006/main" xmlns:r="http://schemas.openxmlformats.org/officeDocument/2006/relationships" xmlns:p="http://schemas.openxmlformats.org/presentationml/2006/main">
  <p:tag name="NUM" val="5"/>
</p:tagLst>
</file>

<file path=ppt/tags/tag253.xml><?xml version="1.0" encoding="utf-8"?>
<p:tagLst xmlns:a="http://schemas.openxmlformats.org/drawingml/2006/main" xmlns:r="http://schemas.openxmlformats.org/officeDocument/2006/relationships" xmlns:p="http://schemas.openxmlformats.org/presentationml/2006/main">
  <p:tag name="NUM" val="6"/>
</p:tagLst>
</file>

<file path=ppt/tags/tag254.xml><?xml version="1.0" encoding="utf-8"?>
<p:tagLst xmlns:a="http://schemas.openxmlformats.org/drawingml/2006/main" xmlns:r="http://schemas.openxmlformats.org/officeDocument/2006/relationships" xmlns:p="http://schemas.openxmlformats.org/presentationml/2006/main">
  <p:tag name="NUM" val="7"/>
</p:tagLst>
</file>

<file path=ppt/tags/tag255.xml><?xml version="1.0" encoding="utf-8"?>
<p:tagLst xmlns:a="http://schemas.openxmlformats.org/drawingml/2006/main" xmlns:r="http://schemas.openxmlformats.org/officeDocument/2006/relationships" xmlns:p="http://schemas.openxmlformats.org/presentationml/2006/main">
  <p:tag name="NUM" val="8"/>
</p:tagLst>
</file>

<file path=ppt/tags/tag256.xml><?xml version="1.0" encoding="utf-8"?>
<p:tagLst xmlns:a="http://schemas.openxmlformats.org/drawingml/2006/main" xmlns:r="http://schemas.openxmlformats.org/officeDocument/2006/relationships" xmlns:p="http://schemas.openxmlformats.org/presentationml/2006/main">
  <p:tag name="NUM" val="9"/>
</p:tagLst>
</file>

<file path=ppt/tags/tag257.xml><?xml version="1.0" encoding="utf-8"?>
<p:tagLst xmlns:a="http://schemas.openxmlformats.org/drawingml/2006/main" xmlns:r="http://schemas.openxmlformats.org/officeDocument/2006/relationships" xmlns:p="http://schemas.openxmlformats.org/presentationml/2006/main">
  <p:tag name="NUM" val="10"/>
</p:tagLst>
</file>

<file path=ppt/tags/tag258.xml><?xml version="1.0" encoding="utf-8"?>
<p:tagLst xmlns:a="http://schemas.openxmlformats.org/drawingml/2006/main" xmlns:r="http://schemas.openxmlformats.org/officeDocument/2006/relationships" xmlns:p="http://schemas.openxmlformats.org/presentationml/2006/main">
  <p:tag name="NUM" val="11"/>
</p:tagLst>
</file>

<file path=ppt/tags/tag259.xml><?xml version="1.0" encoding="utf-8"?>
<p:tagLst xmlns:a="http://schemas.openxmlformats.org/drawingml/2006/main" xmlns:r="http://schemas.openxmlformats.org/officeDocument/2006/relationships" xmlns:p="http://schemas.openxmlformats.org/presentationml/2006/main">
  <p:tag name="NUM" val="12"/>
</p:tagLst>
</file>

<file path=ppt/tags/tag26.xml><?xml version="1.0" encoding="utf-8"?>
<p:tagLst xmlns:a="http://schemas.openxmlformats.org/drawingml/2006/main" xmlns:r="http://schemas.openxmlformats.org/officeDocument/2006/relationships" xmlns:p="http://schemas.openxmlformats.org/presentationml/2006/main">
  <p:tag name="NUM" val="2"/>
</p:tagLst>
</file>

<file path=ppt/tags/tag260.xml><?xml version="1.0" encoding="utf-8"?>
<p:tagLst xmlns:a="http://schemas.openxmlformats.org/drawingml/2006/main" xmlns:r="http://schemas.openxmlformats.org/officeDocument/2006/relationships" xmlns:p="http://schemas.openxmlformats.org/presentationml/2006/main">
  <p:tag name="NUM" val="13"/>
</p:tagLst>
</file>

<file path=ppt/tags/tag261.xml><?xml version="1.0" encoding="utf-8"?>
<p:tagLst xmlns:a="http://schemas.openxmlformats.org/drawingml/2006/main" xmlns:r="http://schemas.openxmlformats.org/officeDocument/2006/relationships" xmlns:p="http://schemas.openxmlformats.org/presentationml/2006/main">
  <p:tag name="NUM" val="14"/>
</p:tagLst>
</file>

<file path=ppt/tags/tag262.xml><?xml version="1.0" encoding="utf-8"?>
<p:tagLst xmlns:a="http://schemas.openxmlformats.org/drawingml/2006/main" xmlns:r="http://schemas.openxmlformats.org/officeDocument/2006/relationships" xmlns:p="http://schemas.openxmlformats.org/presentationml/2006/main">
  <p:tag name="NUM" val="1"/>
</p:tagLst>
</file>

<file path=ppt/tags/tag263.xml><?xml version="1.0" encoding="utf-8"?>
<p:tagLst xmlns:a="http://schemas.openxmlformats.org/drawingml/2006/main" xmlns:r="http://schemas.openxmlformats.org/officeDocument/2006/relationships" xmlns:p="http://schemas.openxmlformats.org/presentationml/2006/main">
  <p:tag name="NUM" val="2"/>
</p:tagLst>
</file>

<file path=ppt/tags/tag264.xml><?xml version="1.0" encoding="utf-8"?>
<p:tagLst xmlns:a="http://schemas.openxmlformats.org/drawingml/2006/main" xmlns:r="http://schemas.openxmlformats.org/officeDocument/2006/relationships" xmlns:p="http://schemas.openxmlformats.org/presentationml/2006/main">
  <p:tag name="NUM" val="3"/>
</p:tagLst>
</file>

<file path=ppt/tags/tag265.xml><?xml version="1.0" encoding="utf-8"?>
<p:tagLst xmlns:a="http://schemas.openxmlformats.org/drawingml/2006/main" xmlns:r="http://schemas.openxmlformats.org/officeDocument/2006/relationships" xmlns:p="http://schemas.openxmlformats.org/presentationml/2006/main">
  <p:tag name="NUM" val="4"/>
</p:tagLst>
</file>

<file path=ppt/tags/tag266.xml><?xml version="1.0" encoding="utf-8"?>
<p:tagLst xmlns:a="http://schemas.openxmlformats.org/drawingml/2006/main" xmlns:r="http://schemas.openxmlformats.org/officeDocument/2006/relationships" xmlns:p="http://schemas.openxmlformats.org/presentationml/2006/main">
  <p:tag name="NUM" val="5"/>
</p:tagLst>
</file>

<file path=ppt/tags/tag267.xml><?xml version="1.0" encoding="utf-8"?>
<p:tagLst xmlns:a="http://schemas.openxmlformats.org/drawingml/2006/main" xmlns:r="http://schemas.openxmlformats.org/officeDocument/2006/relationships" xmlns:p="http://schemas.openxmlformats.org/presentationml/2006/main">
  <p:tag name="NUM" val="6"/>
</p:tagLst>
</file>

<file path=ppt/tags/tag268.xml><?xml version="1.0" encoding="utf-8"?>
<p:tagLst xmlns:a="http://schemas.openxmlformats.org/drawingml/2006/main" xmlns:r="http://schemas.openxmlformats.org/officeDocument/2006/relationships" xmlns:p="http://schemas.openxmlformats.org/presentationml/2006/main">
  <p:tag name="NUM" val="7"/>
</p:tagLst>
</file>

<file path=ppt/tags/tag269.xml><?xml version="1.0" encoding="utf-8"?>
<p:tagLst xmlns:a="http://schemas.openxmlformats.org/drawingml/2006/main" xmlns:r="http://schemas.openxmlformats.org/officeDocument/2006/relationships" xmlns:p="http://schemas.openxmlformats.org/presentationml/2006/main">
  <p:tag name="NUM" val="8"/>
</p:tagLst>
</file>

<file path=ppt/tags/tag27.xml><?xml version="1.0" encoding="utf-8"?>
<p:tagLst xmlns:a="http://schemas.openxmlformats.org/drawingml/2006/main" xmlns:r="http://schemas.openxmlformats.org/officeDocument/2006/relationships" xmlns:p="http://schemas.openxmlformats.org/presentationml/2006/main">
  <p:tag name="NUM" val="3"/>
</p:tagLst>
</file>

<file path=ppt/tags/tag270.xml><?xml version="1.0" encoding="utf-8"?>
<p:tagLst xmlns:a="http://schemas.openxmlformats.org/drawingml/2006/main" xmlns:r="http://schemas.openxmlformats.org/officeDocument/2006/relationships" xmlns:p="http://schemas.openxmlformats.org/presentationml/2006/main">
  <p:tag name="NUM" val="9"/>
</p:tagLst>
</file>

<file path=ppt/tags/tag271.xml><?xml version="1.0" encoding="utf-8"?>
<p:tagLst xmlns:a="http://schemas.openxmlformats.org/drawingml/2006/main" xmlns:r="http://schemas.openxmlformats.org/officeDocument/2006/relationships" xmlns:p="http://schemas.openxmlformats.org/presentationml/2006/main">
  <p:tag name="NUM" val="10"/>
</p:tagLst>
</file>

<file path=ppt/tags/tag272.xml><?xml version="1.0" encoding="utf-8"?>
<p:tagLst xmlns:a="http://schemas.openxmlformats.org/drawingml/2006/main" xmlns:r="http://schemas.openxmlformats.org/officeDocument/2006/relationships" xmlns:p="http://schemas.openxmlformats.org/presentationml/2006/main">
  <p:tag name="NUM" val="11"/>
</p:tagLst>
</file>

<file path=ppt/tags/tag273.xml><?xml version="1.0" encoding="utf-8"?>
<p:tagLst xmlns:a="http://schemas.openxmlformats.org/drawingml/2006/main" xmlns:r="http://schemas.openxmlformats.org/officeDocument/2006/relationships" xmlns:p="http://schemas.openxmlformats.org/presentationml/2006/main">
  <p:tag name="NUM" val="12"/>
</p:tagLst>
</file>

<file path=ppt/tags/tag274.xml><?xml version="1.0" encoding="utf-8"?>
<p:tagLst xmlns:a="http://schemas.openxmlformats.org/drawingml/2006/main" xmlns:r="http://schemas.openxmlformats.org/officeDocument/2006/relationships" xmlns:p="http://schemas.openxmlformats.org/presentationml/2006/main">
  <p:tag name="NUM" val="13"/>
</p:tagLst>
</file>

<file path=ppt/tags/tag275.xml><?xml version="1.0" encoding="utf-8"?>
<p:tagLst xmlns:a="http://schemas.openxmlformats.org/drawingml/2006/main" xmlns:r="http://schemas.openxmlformats.org/officeDocument/2006/relationships" xmlns:p="http://schemas.openxmlformats.org/presentationml/2006/main">
  <p:tag name="NUM" val="1"/>
</p:tagLst>
</file>

<file path=ppt/tags/tag276.xml><?xml version="1.0" encoding="utf-8"?>
<p:tagLst xmlns:a="http://schemas.openxmlformats.org/drawingml/2006/main" xmlns:r="http://schemas.openxmlformats.org/officeDocument/2006/relationships" xmlns:p="http://schemas.openxmlformats.org/presentationml/2006/main">
  <p:tag name="NUM" val="2"/>
</p:tagLst>
</file>

<file path=ppt/tags/tag277.xml><?xml version="1.0" encoding="utf-8"?>
<p:tagLst xmlns:a="http://schemas.openxmlformats.org/drawingml/2006/main" xmlns:r="http://schemas.openxmlformats.org/officeDocument/2006/relationships" xmlns:p="http://schemas.openxmlformats.org/presentationml/2006/main">
  <p:tag name="NUM" val="3"/>
</p:tagLst>
</file>

<file path=ppt/tags/tag278.xml><?xml version="1.0" encoding="utf-8"?>
<p:tagLst xmlns:a="http://schemas.openxmlformats.org/drawingml/2006/main" xmlns:r="http://schemas.openxmlformats.org/officeDocument/2006/relationships" xmlns:p="http://schemas.openxmlformats.org/presentationml/2006/main">
  <p:tag name="NUM" val="4"/>
</p:tagLst>
</file>

<file path=ppt/tags/tag279.xml><?xml version="1.0" encoding="utf-8"?>
<p:tagLst xmlns:a="http://schemas.openxmlformats.org/drawingml/2006/main" xmlns:r="http://schemas.openxmlformats.org/officeDocument/2006/relationships" xmlns:p="http://schemas.openxmlformats.org/presentationml/2006/main">
  <p:tag name="NUM" val="5"/>
</p:tagLst>
</file>

<file path=ppt/tags/tag28.xml><?xml version="1.0" encoding="utf-8"?>
<p:tagLst xmlns:a="http://schemas.openxmlformats.org/drawingml/2006/main" xmlns:r="http://schemas.openxmlformats.org/officeDocument/2006/relationships" xmlns:p="http://schemas.openxmlformats.org/presentationml/2006/main">
  <p:tag name="NUM" val="4"/>
</p:tagLst>
</file>

<file path=ppt/tags/tag280.xml><?xml version="1.0" encoding="utf-8"?>
<p:tagLst xmlns:a="http://schemas.openxmlformats.org/drawingml/2006/main" xmlns:r="http://schemas.openxmlformats.org/officeDocument/2006/relationships" xmlns:p="http://schemas.openxmlformats.org/presentationml/2006/main">
  <p:tag name="NUM" val="6"/>
</p:tagLst>
</file>

<file path=ppt/tags/tag281.xml><?xml version="1.0" encoding="utf-8"?>
<p:tagLst xmlns:a="http://schemas.openxmlformats.org/drawingml/2006/main" xmlns:r="http://schemas.openxmlformats.org/officeDocument/2006/relationships" xmlns:p="http://schemas.openxmlformats.org/presentationml/2006/main">
  <p:tag name="NUM" val="7"/>
</p:tagLst>
</file>

<file path=ppt/tags/tag282.xml><?xml version="1.0" encoding="utf-8"?>
<p:tagLst xmlns:a="http://schemas.openxmlformats.org/drawingml/2006/main" xmlns:r="http://schemas.openxmlformats.org/officeDocument/2006/relationships" xmlns:p="http://schemas.openxmlformats.org/presentationml/2006/main">
  <p:tag name="NUM" val="8"/>
</p:tagLst>
</file>

<file path=ppt/tags/tag283.xml><?xml version="1.0" encoding="utf-8"?>
<p:tagLst xmlns:a="http://schemas.openxmlformats.org/drawingml/2006/main" xmlns:r="http://schemas.openxmlformats.org/officeDocument/2006/relationships" xmlns:p="http://schemas.openxmlformats.org/presentationml/2006/main">
  <p:tag name="NUM" val="9"/>
</p:tagLst>
</file>

<file path=ppt/tags/tag284.xml><?xml version="1.0" encoding="utf-8"?>
<p:tagLst xmlns:a="http://schemas.openxmlformats.org/drawingml/2006/main" xmlns:r="http://schemas.openxmlformats.org/officeDocument/2006/relationships" xmlns:p="http://schemas.openxmlformats.org/presentationml/2006/main">
  <p:tag name="NUM" val="10"/>
</p:tagLst>
</file>

<file path=ppt/tags/tag285.xml><?xml version="1.0" encoding="utf-8"?>
<p:tagLst xmlns:a="http://schemas.openxmlformats.org/drawingml/2006/main" xmlns:r="http://schemas.openxmlformats.org/officeDocument/2006/relationships" xmlns:p="http://schemas.openxmlformats.org/presentationml/2006/main">
  <p:tag name="NUM" val="11"/>
</p:tagLst>
</file>

<file path=ppt/tags/tag286.xml><?xml version="1.0" encoding="utf-8"?>
<p:tagLst xmlns:a="http://schemas.openxmlformats.org/drawingml/2006/main" xmlns:r="http://schemas.openxmlformats.org/officeDocument/2006/relationships" xmlns:p="http://schemas.openxmlformats.org/presentationml/2006/main">
  <p:tag name="NUM" val="12"/>
</p:tagLst>
</file>

<file path=ppt/tags/tag287.xml><?xml version="1.0" encoding="utf-8"?>
<p:tagLst xmlns:a="http://schemas.openxmlformats.org/drawingml/2006/main" xmlns:r="http://schemas.openxmlformats.org/officeDocument/2006/relationships" xmlns:p="http://schemas.openxmlformats.org/presentationml/2006/main">
  <p:tag name="NUM" val="13"/>
</p:tagLst>
</file>

<file path=ppt/tags/tag288.xml><?xml version="1.0" encoding="utf-8"?>
<p:tagLst xmlns:a="http://schemas.openxmlformats.org/drawingml/2006/main" xmlns:r="http://schemas.openxmlformats.org/officeDocument/2006/relationships" xmlns:p="http://schemas.openxmlformats.org/presentationml/2006/main">
  <p:tag name="NUM" val="14"/>
</p:tagLst>
</file>

<file path=ppt/tags/tag289.xml><?xml version="1.0" encoding="utf-8"?>
<p:tagLst xmlns:a="http://schemas.openxmlformats.org/drawingml/2006/main" xmlns:r="http://schemas.openxmlformats.org/officeDocument/2006/relationships" xmlns:p="http://schemas.openxmlformats.org/presentationml/2006/main">
  <p:tag name="NUM" val="1"/>
</p:tagLst>
</file>

<file path=ppt/tags/tag29.xml><?xml version="1.0" encoding="utf-8"?>
<p:tagLst xmlns:a="http://schemas.openxmlformats.org/drawingml/2006/main" xmlns:r="http://schemas.openxmlformats.org/officeDocument/2006/relationships" xmlns:p="http://schemas.openxmlformats.org/presentationml/2006/main">
  <p:tag name="NUM" val="5"/>
</p:tagLst>
</file>

<file path=ppt/tags/tag290.xml><?xml version="1.0" encoding="utf-8"?>
<p:tagLst xmlns:a="http://schemas.openxmlformats.org/drawingml/2006/main" xmlns:r="http://schemas.openxmlformats.org/officeDocument/2006/relationships" xmlns:p="http://schemas.openxmlformats.org/presentationml/2006/main">
  <p:tag name="NUM" val="2"/>
</p:tagLst>
</file>

<file path=ppt/tags/tag291.xml><?xml version="1.0" encoding="utf-8"?>
<p:tagLst xmlns:a="http://schemas.openxmlformats.org/drawingml/2006/main" xmlns:r="http://schemas.openxmlformats.org/officeDocument/2006/relationships" xmlns:p="http://schemas.openxmlformats.org/presentationml/2006/main">
  <p:tag name="NUM" val="3"/>
</p:tagLst>
</file>

<file path=ppt/tags/tag292.xml><?xml version="1.0" encoding="utf-8"?>
<p:tagLst xmlns:a="http://schemas.openxmlformats.org/drawingml/2006/main" xmlns:r="http://schemas.openxmlformats.org/officeDocument/2006/relationships" xmlns:p="http://schemas.openxmlformats.org/presentationml/2006/main">
  <p:tag name="NUM" val="4"/>
</p:tagLst>
</file>

<file path=ppt/tags/tag293.xml><?xml version="1.0" encoding="utf-8"?>
<p:tagLst xmlns:a="http://schemas.openxmlformats.org/drawingml/2006/main" xmlns:r="http://schemas.openxmlformats.org/officeDocument/2006/relationships" xmlns:p="http://schemas.openxmlformats.org/presentationml/2006/main">
  <p:tag name="NUM" val="5"/>
</p:tagLst>
</file>

<file path=ppt/tags/tag294.xml><?xml version="1.0" encoding="utf-8"?>
<p:tagLst xmlns:a="http://schemas.openxmlformats.org/drawingml/2006/main" xmlns:r="http://schemas.openxmlformats.org/officeDocument/2006/relationships" xmlns:p="http://schemas.openxmlformats.org/presentationml/2006/main">
  <p:tag name="NUM" val="6"/>
</p:tagLst>
</file>

<file path=ppt/tags/tag295.xml><?xml version="1.0" encoding="utf-8"?>
<p:tagLst xmlns:a="http://schemas.openxmlformats.org/drawingml/2006/main" xmlns:r="http://schemas.openxmlformats.org/officeDocument/2006/relationships" xmlns:p="http://schemas.openxmlformats.org/presentationml/2006/main">
  <p:tag name="NUM" val="7"/>
</p:tagLst>
</file>

<file path=ppt/tags/tag296.xml><?xml version="1.0" encoding="utf-8"?>
<p:tagLst xmlns:a="http://schemas.openxmlformats.org/drawingml/2006/main" xmlns:r="http://schemas.openxmlformats.org/officeDocument/2006/relationships" xmlns:p="http://schemas.openxmlformats.org/presentationml/2006/main">
  <p:tag name="NUM" val="8"/>
</p:tagLst>
</file>

<file path=ppt/tags/tag297.xml><?xml version="1.0" encoding="utf-8"?>
<p:tagLst xmlns:a="http://schemas.openxmlformats.org/drawingml/2006/main" xmlns:r="http://schemas.openxmlformats.org/officeDocument/2006/relationships" xmlns:p="http://schemas.openxmlformats.org/presentationml/2006/main">
  <p:tag name="NUM" val="9"/>
</p:tagLst>
</file>

<file path=ppt/tags/tag298.xml><?xml version="1.0" encoding="utf-8"?>
<p:tagLst xmlns:a="http://schemas.openxmlformats.org/drawingml/2006/main" xmlns:r="http://schemas.openxmlformats.org/officeDocument/2006/relationships" xmlns:p="http://schemas.openxmlformats.org/presentationml/2006/main">
  <p:tag name="NUM" val="10"/>
</p:tagLst>
</file>

<file path=ppt/tags/tag299.xml><?xml version="1.0" encoding="utf-8"?>
<p:tagLst xmlns:a="http://schemas.openxmlformats.org/drawingml/2006/main" xmlns:r="http://schemas.openxmlformats.org/officeDocument/2006/relationships" xmlns:p="http://schemas.openxmlformats.org/presentationml/2006/main">
  <p:tag name="NUM" val="11"/>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6"/>
</p:tagLst>
</file>

<file path=ppt/tags/tag300.xml><?xml version="1.0" encoding="utf-8"?>
<p:tagLst xmlns:a="http://schemas.openxmlformats.org/drawingml/2006/main" xmlns:r="http://schemas.openxmlformats.org/officeDocument/2006/relationships" xmlns:p="http://schemas.openxmlformats.org/presentationml/2006/main">
  <p:tag name="NUM" val="12"/>
</p:tagLst>
</file>

<file path=ppt/tags/tag301.xml><?xml version="1.0" encoding="utf-8"?>
<p:tagLst xmlns:a="http://schemas.openxmlformats.org/drawingml/2006/main" xmlns:r="http://schemas.openxmlformats.org/officeDocument/2006/relationships" xmlns:p="http://schemas.openxmlformats.org/presentationml/2006/main">
  <p:tag name="NUM" val="13"/>
</p:tagLst>
</file>

<file path=ppt/tags/tag302.xml><?xml version="1.0" encoding="utf-8"?>
<p:tagLst xmlns:a="http://schemas.openxmlformats.org/drawingml/2006/main" xmlns:r="http://schemas.openxmlformats.org/officeDocument/2006/relationships" xmlns:p="http://schemas.openxmlformats.org/presentationml/2006/main">
  <p:tag name="NUM" val="14"/>
</p:tagLst>
</file>

<file path=ppt/tags/tag303.xml><?xml version="1.0" encoding="utf-8"?>
<p:tagLst xmlns:a="http://schemas.openxmlformats.org/drawingml/2006/main" xmlns:r="http://schemas.openxmlformats.org/officeDocument/2006/relationships" xmlns:p="http://schemas.openxmlformats.org/presentationml/2006/main">
  <p:tag name="NUM" val="1"/>
</p:tagLst>
</file>

<file path=ppt/tags/tag304.xml><?xml version="1.0" encoding="utf-8"?>
<p:tagLst xmlns:a="http://schemas.openxmlformats.org/drawingml/2006/main" xmlns:r="http://schemas.openxmlformats.org/officeDocument/2006/relationships" xmlns:p="http://schemas.openxmlformats.org/presentationml/2006/main">
  <p:tag name="NUM" val="2"/>
</p:tagLst>
</file>

<file path=ppt/tags/tag305.xml><?xml version="1.0" encoding="utf-8"?>
<p:tagLst xmlns:a="http://schemas.openxmlformats.org/drawingml/2006/main" xmlns:r="http://schemas.openxmlformats.org/officeDocument/2006/relationships" xmlns:p="http://schemas.openxmlformats.org/presentationml/2006/main">
  <p:tag name="NUM" val="3"/>
</p:tagLst>
</file>

<file path=ppt/tags/tag306.xml><?xml version="1.0" encoding="utf-8"?>
<p:tagLst xmlns:a="http://schemas.openxmlformats.org/drawingml/2006/main" xmlns:r="http://schemas.openxmlformats.org/officeDocument/2006/relationships" xmlns:p="http://schemas.openxmlformats.org/presentationml/2006/main">
  <p:tag name="NUM" val="4"/>
</p:tagLst>
</file>

<file path=ppt/tags/tag307.xml><?xml version="1.0" encoding="utf-8"?>
<p:tagLst xmlns:a="http://schemas.openxmlformats.org/drawingml/2006/main" xmlns:r="http://schemas.openxmlformats.org/officeDocument/2006/relationships" xmlns:p="http://schemas.openxmlformats.org/presentationml/2006/main">
  <p:tag name="NUM" val="5"/>
</p:tagLst>
</file>

<file path=ppt/tags/tag308.xml><?xml version="1.0" encoding="utf-8"?>
<p:tagLst xmlns:a="http://schemas.openxmlformats.org/drawingml/2006/main" xmlns:r="http://schemas.openxmlformats.org/officeDocument/2006/relationships" xmlns:p="http://schemas.openxmlformats.org/presentationml/2006/main">
  <p:tag name="NUM" val="6"/>
</p:tagLst>
</file>

<file path=ppt/tags/tag309.xml><?xml version="1.0" encoding="utf-8"?>
<p:tagLst xmlns:a="http://schemas.openxmlformats.org/drawingml/2006/main" xmlns:r="http://schemas.openxmlformats.org/officeDocument/2006/relationships" xmlns:p="http://schemas.openxmlformats.org/presentationml/2006/main">
  <p:tag name="NUM" val="7"/>
</p:tagLst>
</file>

<file path=ppt/tags/tag31.xml><?xml version="1.0" encoding="utf-8"?>
<p:tagLst xmlns:a="http://schemas.openxmlformats.org/drawingml/2006/main" xmlns:r="http://schemas.openxmlformats.org/officeDocument/2006/relationships" xmlns:p="http://schemas.openxmlformats.org/presentationml/2006/main">
  <p:tag name="NUM" val="7"/>
</p:tagLst>
</file>

<file path=ppt/tags/tag310.xml><?xml version="1.0" encoding="utf-8"?>
<p:tagLst xmlns:a="http://schemas.openxmlformats.org/drawingml/2006/main" xmlns:r="http://schemas.openxmlformats.org/officeDocument/2006/relationships" xmlns:p="http://schemas.openxmlformats.org/presentationml/2006/main">
  <p:tag name="NUM" val="8"/>
</p:tagLst>
</file>

<file path=ppt/tags/tag311.xml><?xml version="1.0" encoding="utf-8"?>
<p:tagLst xmlns:a="http://schemas.openxmlformats.org/drawingml/2006/main" xmlns:r="http://schemas.openxmlformats.org/officeDocument/2006/relationships" xmlns:p="http://schemas.openxmlformats.org/presentationml/2006/main">
  <p:tag name="NUM" val="9"/>
</p:tagLst>
</file>

<file path=ppt/tags/tag312.xml><?xml version="1.0" encoding="utf-8"?>
<p:tagLst xmlns:a="http://schemas.openxmlformats.org/drawingml/2006/main" xmlns:r="http://schemas.openxmlformats.org/officeDocument/2006/relationships" xmlns:p="http://schemas.openxmlformats.org/presentationml/2006/main">
  <p:tag name="NUM" val="10"/>
</p:tagLst>
</file>

<file path=ppt/tags/tag313.xml><?xml version="1.0" encoding="utf-8"?>
<p:tagLst xmlns:a="http://schemas.openxmlformats.org/drawingml/2006/main" xmlns:r="http://schemas.openxmlformats.org/officeDocument/2006/relationships" xmlns:p="http://schemas.openxmlformats.org/presentationml/2006/main">
  <p:tag name="NUM" val="11"/>
</p:tagLst>
</file>

<file path=ppt/tags/tag314.xml><?xml version="1.0" encoding="utf-8"?>
<p:tagLst xmlns:a="http://schemas.openxmlformats.org/drawingml/2006/main" xmlns:r="http://schemas.openxmlformats.org/officeDocument/2006/relationships" xmlns:p="http://schemas.openxmlformats.org/presentationml/2006/main">
  <p:tag name="NUM" val="12"/>
</p:tagLst>
</file>

<file path=ppt/tags/tag315.xml><?xml version="1.0" encoding="utf-8"?>
<p:tagLst xmlns:a="http://schemas.openxmlformats.org/drawingml/2006/main" xmlns:r="http://schemas.openxmlformats.org/officeDocument/2006/relationships" xmlns:p="http://schemas.openxmlformats.org/presentationml/2006/main">
  <p:tag name="NUM" val="13"/>
</p:tagLst>
</file>

<file path=ppt/tags/tag316.xml><?xml version="1.0" encoding="utf-8"?>
<p:tagLst xmlns:a="http://schemas.openxmlformats.org/drawingml/2006/main" xmlns:r="http://schemas.openxmlformats.org/officeDocument/2006/relationships" xmlns:p="http://schemas.openxmlformats.org/presentationml/2006/main">
  <p:tag name="NUM" val="14"/>
</p:tagLst>
</file>

<file path=ppt/tags/tag317.xml><?xml version="1.0" encoding="utf-8"?>
<p:tagLst xmlns:a="http://schemas.openxmlformats.org/drawingml/2006/main" xmlns:r="http://schemas.openxmlformats.org/officeDocument/2006/relationships" xmlns:p="http://schemas.openxmlformats.org/presentationml/2006/main">
  <p:tag name="NUM" val="1"/>
</p:tagLst>
</file>

<file path=ppt/tags/tag318.xml><?xml version="1.0" encoding="utf-8"?>
<p:tagLst xmlns:a="http://schemas.openxmlformats.org/drawingml/2006/main" xmlns:r="http://schemas.openxmlformats.org/officeDocument/2006/relationships" xmlns:p="http://schemas.openxmlformats.org/presentationml/2006/main">
  <p:tag name="NUM" val="2"/>
</p:tagLst>
</file>

<file path=ppt/tags/tag319.xml><?xml version="1.0" encoding="utf-8"?>
<p:tagLst xmlns:a="http://schemas.openxmlformats.org/drawingml/2006/main" xmlns:r="http://schemas.openxmlformats.org/officeDocument/2006/relationships" xmlns:p="http://schemas.openxmlformats.org/presentationml/2006/main">
  <p:tag name="NUM" val="3"/>
</p:tagLst>
</file>

<file path=ppt/tags/tag32.xml><?xml version="1.0" encoding="utf-8"?>
<p:tagLst xmlns:a="http://schemas.openxmlformats.org/drawingml/2006/main" xmlns:r="http://schemas.openxmlformats.org/officeDocument/2006/relationships" xmlns:p="http://schemas.openxmlformats.org/presentationml/2006/main">
  <p:tag name="NUM" val="8"/>
</p:tagLst>
</file>

<file path=ppt/tags/tag320.xml><?xml version="1.0" encoding="utf-8"?>
<p:tagLst xmlns:a="http://schemas.openxmlformats.org/drawingml/2006/main" xmlns:r="http://schemas.openxmlformats.org/officeDocument/2006/relationships" xmlns:p="http://schemas.openxmlformats.org/presentationml/2006/main">
  <p:tag name="NUM" val="4"/>
</p:tagLst>
</file>

<file path=ppt/tags/tag321.xml><?xml version="1.0" encoding="utf-8"?>
<p:tagLst xmlns:a="http://schemas.openxmlformats.org/drawingml/2006/main" xmlns:r="http://schemas.openxmlformats.org/officeDocument/2006/relationships" xmlns:p="http://schemas.openxmlformats.org/presentationml/2006/main">
  <p:tag name="NUM" val="5"/>
</p:tagLst>
</file>

<file path=ppt/tags/tag322.xml><?xml version="1.0" encoding="utf-8"?>
<p:tagLst xmlns:a="http://schemas.openxmlformats.org/drawingml/2006/main" xmlns:r="http://schemas.openxmlformats.org/officeDocument/2006/relationships" xmlns:p="http://schemas.openxmlformats.org/presentationml/2006/main">
  <p:tag name="NUM" val="6"/>
</p:tagLst>
</file>

<file path=ppt/tags/tag323.xml><?xml version="1.0" encoding="utf-8"?>
<p:tagLst xmlns:a="http://schemas.openxmlformats.org/drawingml/2006/main" xmlns:r="http://schemas.openxmlformats.org/officeDocument/2006/relationships" xmlns:p="http://schemas.openxmlformats.org/presentationml/2006/main">
  <p:tag name="NUM" val="7"/>
</p:tagLst>
</file>

<file path=ppt/tags/tag324.xml><?xml version="1.0" encoding="utf-8"?>
<p:tagLst xmlns:a="http://schemas.openxmlformats.org/drawingml/2006/main" xmlns:r="http://schemas.openxmlformats.org/officeDocument/2006/relationships" xmlns:p="http://schemas.openxmlformats.org/presentationml/2006/main">
  <p:tag name="NUM" val="8"/>
</p:tagLst>
</file>

<file path=ppt/tags/tag325.xml><?xml version="1.0" encoding="utf-8"?>
<p:tagLst xmlns:a="http://schemas.openxmlformats.org/drawingml/2006/main" xmlns:r="http://schemas.openxmlformats.org/officeDocument/2006/relationships" xmlns:p="http://schemas.openxmlformats.org/presentationml/2006/main">
  <p:tag name="NUM" val="9"/>
</p:tagLst>
</file>

<file path=ppt/tags/tag326.xml><?xml version="1.0" encoding="utf-8"?>
<p:tagLst xmlns:a="http://schemas.openxmlformats.org/drawingml/2006/main" xmlns:r="http://schemas.openxmlformats.org/officeDocument/2006/relationships" xmlns:p="http://schemas.openxmlformats.org/presentationml/2006/main">
  <p:tag name="NUM" val="10"/>
</p:tagLst>
</file>

<file path=ppt/tags/tag327.xml><?xml version="1.0" encoding="utf-8"?>
<p:tagLst xmlns:a="http://schemas.openxmlformats.org/drawingml/2006/main" xmlns:r="http://schemas.openxmlformats.org/officeDocument/2006/relationships" xmlns:p="http://schemas.openxmlformats.org/presentationml/2006/main">
  <p:tag name="NUM" val="11"/>
</p:tagLst>
</file>

<file path=ppt/tags/tag328.xml><?xml version="1.0" encoding="utf-8"?>
<p:tagLst xmlns:a="http://schemas.openxmlformats.org/drawingml/2006/main" xmlns:r="http://schemas.openxmlformats.org/officeDocument/2006/relationships" xmlns:p="http://schemas.openxmlformats.org/presentationml/2006/main">
  <p:tag name="NUM" val="12"/>
</p:tagLst>
</file>

<file path=ppt/tags/tag329.xml><?xml version="1.0" encoding="utf-8"?>
<p:tagLst xmlns:a="http://schemas.openxmlformats.org/drawingml/2006/main" xmlns:r="http://schemas.openxmlformats.org/officeDocument/2006/relationships" xmlns:p="http://schemas.openxmlformats.org/presentationml/2006/main">
  <p:tag name="NUM" val="13"/>
</p:tagLst>
</file>

<file path=ppt/tags/tag33.xml><?xml version="1.0" encoding="utf-8"?>
<p:tagLst xmlns:a="http://schemas.openxmlformats.org/drawingml/2006/main" xmlns:r="http://schemas.openxmlformats.org/officeDocument/2006/relationships" xmlns:p="http://schemas.openxmlformats.org/presentationml/2006/main">
  <p:tag name="NUM" val="9"/>
</p:tagLst>
</file>

<file path=ppt/tags/tag330.xml><?xml version="1.0" encoding="utf-8"?>
<p:tagLst xmlns:a="http://schemas.openxmlformats.org/drawingml/2006/main" xmlns:r="http://schemas.openxmlformats.org/officeDocument/2006/relationships" xmlns:p="http://schemas.openxmlformats.org/presentationml/2006/main">
  <p:tag name="NUM" val="14"/>
</p:tagLst>
</file>

<file path=ppt/tags/tag331.xml><?xml version="1.0" encoding="utf-8"?>
<p:tagLst xmlns:a="http://schemas.openxmlformats.org/drawingml/2006/main" xmlns:r="http://schemas.openxmlformats.org/officeDocument/2006/relationships" xmlns:p="http://schemas.openxmlformats.org/presentationml/2006/main">
  <p:tag name="NUM" val="1"/>
</p:tagLst>
</file>

<file path=ppt/tags/tag332.xml><?xml version="1.0" encoding="utf-8"?>
<p:tagLst xmlns:a="http://schemas.openxmlformats.org/drawingml/2006/main" xmlns:r="http://schemas.openxmlformats.org/officeDocument/2006/relationships" xmlns:p="http://schemas.openxmlformats.org/presentationml/2006/main">
  <p:tag name="NUM" val="2"/>
</p:tagLst>
</file>

<file path=ppt/tags/tag333.xml><?xml version="1.0" encoding="utf-8"?>
<p:tagLst xmlns:a="http://schemas.openxmlformats.org/drawingml/2006/main" xmlns:r="http://schemas.openxmlformats.org/officeDocument/2006/relationships" xmlns:p="http://schemas.openxmlformats.org/presentationml/2006/main">
  <p:tag name="NUM" val="3"/>
</p:tagLst>
</file>

<file path=ppt/tags/tag334.xml><?xml version="1.0" encoding="utf-8"?>
<p:tagLst xmlns:a="http://schemas.openxmlformats.org/drawingml/2006/main" xmlns:r="http://schemas.openxmlformats.org/officeDocument/2006/relationships" xmlns:p="http://schemas.openxmlformats.org/presentationml/2006/main">
  <p:tag name="NUM" val="4"/>
</p:tagLst>
</file>

<file path=ppt/tags/tag335.xml><?xml version="1.0" encoding="utf-8"?>
<p:tagLst xmlns:a="http://schemas.openxmlformats.org/drawingml/2006/main" xmlns:r="http://schemas.openxmlformats.org/officeDocument/2006/relationships" xmlns:p="http://schemas.openxmlformats.org/presentationml/2006/main">
  <p:tag name="NUM" val="5"/>
</p:tagLst>
</file>

<file path=ppt/tags/tag336.xml><?xml version="1.0" encoding="utf-8"?>
<p:tagLst xmlns:a="http://schemas.openxmlformats.org/drawingml/2006/main" xmlns:r="http://schemas.openxmlformats.org/officeDocument/2006/relationships" xmlns:p="http://schemas.openxmlformats.org/presentationml/2006/main">
  <p:tag name="NUM" val="6"/>
</p:tagLst>
</file>

<file path=ppt/tags/tag337.xml><?xml version="1.0" encoding="utf-8"?>
<p:tagLst xmlns:a="http://schemas.openxmlformats.org/drawingml/2006/main" xmlns:r="http://schemas.openxmlformats.org/officeDocument/2006/relationships" xmlns:p="http://schemas.openxmlformats.org/presentationml/2006/main">
  <p:tag name="NUM" val="7"/>
</p:tagLst>
</file>

<file path=ppt/tags/tag338.xml><?xml version="1.0" encoding="utf-8"?>
<p:tagLst xmlns:a="http://schemas.openxmlformats.org/drawingml/2006/main" xmlns:r="http://schemas.openxmlformats.org/officeDocument/2006/relationships" xmlns:p="http://schemas.openxmlformats.org/presentationml/2006/main">
  <p:tag name="NUM" val="8"/>
</p:tagLst>
</file>

<file path=ppt/tags/tag339.xml><?xml version="1.0" encoding="utf-8"?>
<p:tagLst xmlns:a="http://schemas.openxmlformats.org/drawingml/2006/main" xmlns:r="http://schemas.openxmlformats.org/officeDocument/2006/relationships" xmlns:p="http://schemas.openxmlformats.org/presentationml/2006/main">
  <p:tag name="NUM" val="9"/>
</p:tagLst>
</file>

<file path=ppt/tags/tag34.xml><?xml version="1.0" encoding="utf-8"?>
<p:tagLst xmlns:a="http://schemas.openxmlformats.org/drawingml/2006/main" xmlns:r="http://schemas.openxmlformats.org/officeDocument/2006/relationships" xmlns:p="http://schemas.openxmlformats.org/presentationml/2006/main">
  <p:tag name="NUM" val="10"/>
</p:tagLst>
</file>

<file path=ppt/tags/tag340.xml><?xml version="1.0" encoding="utf-8"?>
<p:tagLst xmlns:a="http://schemas.openxmlformats.org/drawingml/2006/main" xmlns:r="http://schemas.openxmlformats.org/officeDocument/2006/relationships" xmlns:p="http://schemas.openxmlformats.org/presentationml/2006/main">
  <p:tag name="NUM" val="10"/>
</p:tagLst>
</file>

<file path=ppt/tags/tag341.xml><?xml version="1.0" encoding="utf-8"?>
<p:tagLst xmlns:a="http://schemas.openxmlformats.org/drawingml/2006/main" xmlns:r="http://schemas.openxmlformats.org/officeDocument/2006/relationships" xmlns:p="http://schemas.openxmlformats.org/presentationml/2006/main">
  <p:tag name="NUM" val="11"/>
</p:tagLst>
</file>

<file path=ppt/tags/tag342.xml><?xml version="1.0" encoding="utf-8"?>
<p:tagLst xmlns:a="http://schemas.openxmlformats.org/drawingml/2006/main" xmlns:r="http://schemas.openxmlformats.org/officeDocument/2006/relationships" xmlns:p="http://schemas.openxmlformats.org/presentationml/2006/main">
  <p:tag name="NUM" val="12"/>
</p:tagLst>
</file>

<file path=ppt/tags/tag343.xml><?xml version="1.0" encoding="utf-8"?>
<p:tagLst xmlns:a="http://schemas.openxmlformats.org/drawingml/2006/main" xmlns:r="http://schemas.openxmlformats.org/officeDocument/2006/relationships" xmlns:p="http://schemas.openxmlformats.org/presentationml/2006/main">
  <p:tag name="NUM" val="13"/>
</p:tagLst>
</file>

<file path=ppt/tags/tag344.xml><?xml version="1.0" encoding="utf-8"?>
<p:tagLst xmlns:a="http://schemas.openxmlformats.org/drawingml/2006/main" xmlns:r="http://schemas.openxmlformats.org/officeDocument/2006/relationships" xmlns:p="http://schemas.openxmlformats.org/presentationml/2006/main">
  <p:tag name="NUM" val="14"/>
</p:tagLst>
</file>

<file path=ppt/tags/tag345.xml><?xml version="1.0" encoding="utf-8"?>
<p:tagLst xmlns:a="http://schemas.openxmlformats.org/drawingml/2006/main" xmlns:r="http://schemas.openxmlformats.org/officeDocument/2006/relationships" xmlns:p="http://schemas.openxmlformats.org/presentationml/2006/main">
  <p:tag name="NUM" val="17"/>
</p:tagLst>
</file>

<file path=ppt/tags/tag346.xml><?xml version="1.0" encoding="utf-8"?>
<p:tagLst xmlns:a="http://schemas.openxmlformats.org/drawingml/2006/main" xmlns:r="http://schemas.openxmlformats.org/officeDocument/2006/relationships" xmlns:p="http://schemas.openxmlformats.org/presentationml/2006/main">
  <p:tag name="NUM" val="18"/>
</p:tagLst>
</file>

<file path=ppt/tags/tag347.xml><?xml version="1.0" encoding="utf-8"?>
<p:tagLst xmlns:a="http://schemas.openxmlformats.org/drawingml/2006/main" xmlns:r="http://schemas.openxmlformats.org/officeDocument/2006/relationships" xmlns:p="http://schemas.openxmlformats.org/presentationml/2006/main">
  <p:tag name="NUM" val="1"/>
</p:tagLst>
</file>

<file path=ppt/tags/tag348.xml><?xml version="1.0" encoding="utf-8"?>
<p:tagLst xmlns:a="http://schemas.openxmlformats.org/drawingml/2006/main" xmlns:r="http://schemas.openxmlformats.org/officeDocument/2006/relationships" xmlns:p="http://schemas.openxmlformats.org/presentationml/2006/main">
  <p:tag name="NUM" val="2"/>
</p:tagLst>
</file>

<file path=ppt/tags/tag349.xml><?xml version="1.0" encoding="utf-8"?>
<p:tagLst xmlns:a="http://schemas.openxmlformats.org/drawingml/2006/main" xmlns:r="http://schemas.openxmlformats.org/officeDocument/2006/relationships" xmlns:p="http://schemas.openxmlformats.org/presentationml/2006/main">
  <p:tag name="NUM" val="3"/>
</p:tagLst>
</file>

<file path=ppt/tags/tag35.xml><?xml version="1.0" encoding="utf-8"?>
<p:tagLst xmlns:a="http://schemas.openxmlformats.org/drawingml/2006/main" xmlns:r="http://schemas.openxmlformats.org/officeDocument/2006/relationships" xmlns:p="http://schemas.openxmlformats.org/presentationml/2006/main">
  <p:tag name="NUM" val="11"/>
</p:tagLst>
</file>

<file path=ppt/tags/tag350.xml><?xml version="1.0" encoding="utf-8"?>
<p:tagLst xmlns:a="http://schemas.openxmlformats.org/drawingml/2006/main" xmlns:r="http://schemas.openxmlformats.org/officeDocument/2006/relationships" xmlns:p="http://schemas.openxmlformats.org/presentationml/2006/main">
  <p:tag name="NUM" val="4"/>
</p:tagLst>
</file>

<file path=ppt/tags/tag351.xml><?xml version="1.0" encoding="utf-8"?>
<p:tagLst xmlns:a="http://schemas.openxmlformats.org/drawingml/2006/main" xmlns:r="http://schemas.openxmlformats.org/officeDocument/2006/relationships" xmlns:p="http://schemas.openxmlformats.org/presentationml/2006/main">
  <p:tag name="NUM" val="5"/>
</p:tagLst>
</file>

<file path=ppt/tags/tag352.xml><?xml version="1.0" encoding="utf-8"?>
<p:tagLst xmlns:a="http://schemas.openxmlformats.org/drawingml/2006/main" xmlns:r="http://schemas.openxmlformats.org/officeDocument/2006/relationships" xmlns:p="http://schemas.openxmlformats.org/presentationml/2006/main">
  <p:tag name="NUM" val="6"/>
</p:tagLst>
</file>

<file path=ppt/tags/tag353.xml><?xml version="1.0" encoding="utf-8"?>
<p:tagLst xmlns:a="http://schemas.openxmlformats.org/drawingml/2006/main" xmlns:r="http://schemas.openxmlformats.org/officeDocument/2006/relationships" xmlns:p="http://schemas.openxmlformats.org/presentationml/2006/main">
  <p:tag name="NUM" val="7"/>
</p:tagLst>
</file>

<file path=ppt/tags/tag354.xml><?xml version="1.0" encoding="utf-8"?>
<p:tagLst xmlns:a="http://schemas.openxmlformats.org/drawingml/2006/main" xmlns:r="http://schemas.openxmlformats.org/officeDocument/2006/relationships" xmlns:p="http://schemas.openxmlformats.org/presentationml/2006/main">
  <p:tag name="NUM" val="8"/>
</p:tagLst>
</file>

<file path=ppt/tags/tag355.xml><?xml version="1.0" encoding="utf-8"?>
<p:tagLst xmlns:a="http://schemas.openxmlformats.org/drawingml/2006/main" xmlns:r="http://schemas.openxmlformats.org/officeDocument/2006/relationships" xmlns:p="http://schemas.openxmlformats.org/presentationml/2006/main">
  <p:tag name="NUM" val="9"/>
</p:tagLst>
</file>

<file path=ppt/tags/tag356.xml><?xml version="1.0" encoding="utf-8"?>
<p:tagLst xmlns:a="http://schemas.openxmlformats.org/drawingml/2006/main" xmlns:r="http://schemas.openxmlformats.org/officeDocument/2006/relationships" xmlns:p="http://schemas.openxmlformats.org/presentationml/2006/main">
  <p:tag name="NUM" val="10"/>
</p:tagLst>
</file>

<file path=ppt/tags/tag357.xml><?xml version="1.0" encoding="utf-8"?>
<p:tagLst xmlns:a="http://schemas.openxmlformats.org/drawingml/2006/main" xmlns:r="http://schemas.openxmlformats.org/officeDocument/2006/relationships" xmlns:p="http://schemas.openxmlformats.org/presentationml/2006/main">
  <p:tag name="NUM" val="11"/>
</p:tagLst>
</file>

<file path=ppt/tags/tag358.xml><?xml version="1.0" encoding="utf-8"?>
<p:tagLst xmlns:a="http://schemas.openxmlformats.org/drawingml/2006/main" xmlns:r="http://schemas.openxmlformats.org/officeDocument/2006/relationships" xmlns:p="http://schemas.openxmlformats.org/presentationml/2006/main">
  <p:tag name="NUM" val="12"/>
</p:tagLst>
</file>

<file path=ppt/tags/tag359.xml><?xml version="1.0" encoding="utf-8"?>
<p:tagLst xmlns:a="http://schemas.openxmlformats.org/drawingml/2006/main" xmlns:r="http://schemas.openxmlformats.org/officeDocument/2006/relationships" xmlns:p="http://schemas.openxmlformats.org/presentationml/2006/main">
  <p:tag name="NUM" val="13"/>
</p:tagLst>
</file>

<file path=ppt/tags/tag36.xml><?xml version="1.0" encoding="utf-8"?>
<p:tagLst xmlns:a="http://schemas.openxmlformats.org/drawingml/2006/main" xmlns:r="http://schemas.openxmlformats.org/officeDocument/2006/relationships" xmlns:p="http://schemas.openxmlformats.org/presentationml/2006/main">
  <p:tag name="NUM" val="12"/>
</p:tagLst>
</file>

<file path=ppt/tags/tag360.xml><?xml version="1.0" encoding="utf-8"?>
<p:tagLst xmlns:a="http://schemas.openxmlformats.org/drawingml/2006/main" xmlns:r="http://schemas.openxmlformats.org/officeDocument/2006/relationships" xmlns:p="http://schemas.openxmlformats.org/presentationml/2006/main">
  <p:tag name="NUM" val="14"/>
</p:tagLst>
</file>

<file path=ppt/tags/tag361.xml><?xml version="1.0" encoding="utf-8"?>
<p:tagLst xmlns:a="http://schemas.openxmlformats.org/drawingml/2006/main" xmlns:r="http://schemas.openxmlformats.org/officeDocument/2006/relationships" xmlns:p="http://schemas.openxmlformats.org/presentationml/2006/main">
  <p:tag name="NUM" val="1"/>
</p:tagLst>
</file>

<file path=ppt/tags/tag362.xml><?xml version="1.0" encoding="utf-8"?>
<p:tagLst xmlns:a="http://schemas.openxmlformats.org/drawingml/2006/main" xmlns:r="http://schemas.openxmlformats.org/officeDocument/2006/relationships" xmlns:p="http://schemas.openxmlformats.org/presentationml/2006/main">
  <p:tag name="NUM" val="2"/>
</p:tagLst>
</file>

<file path=ppt/tags/tag363.xml><?xml version="1.0" encoding="utf-8"?>
<p:tagLst xmlns:a="http://schemas.openxmlformats.org/drawingml/2006/main" xmlns:r="http://schemas.openxmlformats.org/officeDocument/2006/relationships" xmlns:p="http://schemas.openxmlformats.org/presentationml/2006/main">
  <p:tag name="NUM" val="3"/>
</p:tagLst>
</file>

<file path=ppt/tags/tag364.xml><?xml version="1.0" encoding="utf-8"?>
<p:tagLst xmlns:a="http://schemas.openxmlformats.org/drawingml/2006/main" xmlns:r="http://schemas.openxmlformats.org/officeDocument/2006/relationships" xmlns:p="http://schemas.openxmlformats.org/presentationml/2006/main">
  <p:tag name="NUM" val="4"/>
</p:tagLst>
</file>

<file path=ppt/tags/tag365.xml><?xml version="1.0" encoding="utf-8"?>
<p:tagLst xmlns:a="http://schemas.openxmlformats.org/drawingml/2006/main" xmlns:r="http://schemas.openxmlformats.org/officeDocument/2006/relationships" xmlns:p="http://schemas.openxmlformats.org/presentationml/2006/main">
  <p:tag name="NUM" val="5"/>
</p:tagLst>
</file>

<file path=ppt/tags/tag366.xml><?xml version="1.0" encoding="utf-8"?>
<p:tagLst xmlns:a="http://schemas.openxmlformats.org/drawingml/2006/main" xmlns:r="http://schemas.openxmlformats.org/officeDocument/2006/relationships" xmlns:p="http://schemas.openxmlformats.org/presentationml/2006/main">
  <p:tag name="NUM" val="6"/>
</p:tagLst>
</file>

<file path=ppt/tags/tag367.xml><?xml version="1.0" encoding="utf-8"?>
<p:tagLst xmlns:a="http://schemas.openxmlformats.org/drawingml/2006/main" xmlns:r="http://schemas.openxmlformats.org/officeDocument/2006/relationships" xmlns:p="http://schemas.openxmlformats.org/presentationml/2006/main">
  <p:tag name="NUM" val="7"/>
</p:tagLst>
</file>

<file path=ppt/tags/tag368.xml><?xml version="1.0" encoding="utf-8"?>
<p:tagLst xmlns:a="http://schemas.openxmlformats.org/drawingml/2006/main" xmlns:r="http://schemas.openxmlformats.org/officeDocument/2006/relationships" xmlns:p="http://schemas.openxmlformats.org/presentationml/2006/main">
  <p:tag name="NUM" val="8"/>
</p:tagLst>
</file>

<file path=ppt/tags/tag369.xml><?xml version="1.0" encoding="utf-8"?>
<p:tagLst xmlns:a="http://schemas.openxmlformats.org/drawingml/2006/main" xmlns:r="http://schemas.openxmlformats.org/officeDocument/2006/relationships" xmlns:p="http://schemas.openxmlformats.org/presentationml/2006/main">
  <p:tag name="NUM" val="9"/>
</p:tagLst>
</file>

<file path=ppt/tags/tag37.xml><?xml version="1.0" encoding="utf-8"?>
<p:tagLst xmlns:a="http://schemas.openxmlformats.org/drawingml/2006/main" xmlns:r="http://schemas.openxmlformats.org/officeDocument/2006/relationships" xmlns:p="http://schemas.openxmlformats.org/presentationml/2006/main">
  <p:tag name="NUM" val="13"/>
</p:tagLst>
</file>

<file path=ppt/tags/tag370.xml><?xml version="1.0" encoding="utf-8"?>
<p:tagLst xmlns:a="http://schemas.openxmlformats.org/drawingml/2006/main" xmlns:r="http://schemas.openxmlformats.org/officeDocument/2006/relationships" xmlns:p="http://schemas.openxmlformats.org/presentationml/2006/main">
  <p:tag name="NUM" val="10"/>
</p:tagLst>
</file>

<file path=ppt/tags/tag371.xml><?xml version="1.0" encoding="utf-8"?>
<p:tagLst xmlns:a="http://schemas.openxmlformats.org/drawingml/2006/main" xmlns:r="http://schemas.openxmlformats.org/officeDocument/2006/relationships" xmlns:p="http://schemas.openxmlformats.org/presentationml/2006/main">
  <p:tag name="NUM" val="11"/>
</p:tagLst>
</file>

<file path=ppt/tags/tag372.xml><?xml version="1.0" encoding="utf-8"?>
<p:tagLst xmlns:a="http://schemas.openxmlformats.org/drawingml/2006/main" xmlns:r="http://schemas.openxmlformats.org/officeDocument/2006/relationships" xmlns:p="http://schemas.openxmlformats.org/presentationml/2006/main">
  <p:tag name="NUM" val="12"/>
</p:tagLst>
</file>

<file path=ppt/tags/tag373.xml><?xml version="1.0" encoding="utf-8"?>
<p:tagLst xmlns:a="http://schemas.openxmlformats.org/drawingml/2006/main" xmlns:r="http://schemas.openxmlformats.org/officeDocument/2006/relationships" xmlns:p="http://schemas.openxmlformats.org/presentationml/2006/main">
  <p:tag name="NUM" val="13"/>
</p:tagLst>
</file>

<file path=ppt/tags/tag374.xml><?xml version="1.0" encoding="utf-8"?>
<p:tagLst xmlns:a="http://schemas.openxmlformats.org/drawingml/2006/main" xmlns:r="http://schemas.openxmlformats.org/officeDocument/2006/relationships" xmlns:p="http://schemas.openxmlformats.org/presentationml/2006/main">
  <p:tag name="NUM" val="14"/>
</p:tagLst>
</file>

<file path=ppt/tags/tag375.xml><?xml version="1.0" encoding="utf-8"?>
<p:tagLst xmlns:a="http://schemas.openxmlformats.org/drawingml/2006/main" xmlns:r="http://schemas.openxmlformats.org/officeDocument/2006/relationships" xmlns:p="http://schemas.openxmlformats.org/presentationml/2006/main">
  <p:tag name="NUM" val="1"/>
</p:tagLst>
</file>

<file path=ppt/tags/tag376.xml><?xml version="1.0" encoding="utf-8"?>
<p:tagLst xmlns:a="http://schemas.openxmlformats.org/drawingml/2006/main" xmlns:r="http://schemas.openxmlformats.org/officeDocument/2006/relationships" xmlns:p="http://schemas.openxmlformats.org/presentationml/2006/main">
  <p:tag name="NUM" val="2"/>
</p:tagLst>
</file>

<file path=ppt/tags/tag377.xml><?xml version="1.0" encoding="utf-8"?>
<p:tagLst xmlns:a="http://schemas.openxmlformats.org/drawingml/2006/main" xmlns:r="http://schemas.openxmlformats.org/officeDocument/2006/relationships" xmlns:p="http://schemas.openxmlformats.org/presentationml/2006/main">
  <p:tag name="NUM" val="3"/>
</p:tagLst>
</file>

<file path=ppt/tags/tag378.xml><?xml version="1.0" encoding="utf-8"?>
<p:tagLst xmlns:a="http://schemas.openxmlformats.org/drawingml/2006/main" xmlns:r="http://schemas.openxmlformats.org/officeDocument/2006/relationships" xmlns:p="http://schemas.openxmlformats.org/presentationml/2006/main">
  <p:tag name="NUM" val="4"/>
</p:tagLst>
</file>

<file path=ppt/tags/tag379.xml><?xml version="1.0" encoding="utf-8"?>
<p:tagLst xmlns:a="http://schemas.openxmlformats.org/drawingml/2006/main" xmlns:r="http://schemas.openxmlformats.org/officeDocument/2006/relationships" xmlns:p="http://schemas.openxmlformats.org/presentationml/2006/main">
  <p:tag name="NUM" val="5"/>
</p:tagLst>
</file>

<file path=ppt/tags/tag38.xml><?xml version="1.0" encoding="utf-8"?>
<p:tagLst xmlns:a="http://schemas.openxmlformats.org/drawingml/2006/main" xmlns:r="http://schemas.openxmlformats.org/officeDocument/2006/relationships" xmlns:p="http://schemas.openxmlformats.org/presentationml/2006/main">
  <p:tag name="NUM" val="1"/>
</p:tagLst>
</file>

<file path=ppt/tags/tag380.xml><?xml version="1.0" encoding="utf-8"?>
<p:tagLst xmlns:a="http://schemas.openxmlformats.org/drawingml/2006/main" xmlns:r="http://schemas.openxmlformats.org/officeDocument/2006/relationships" xmlns:p="http://schemas.openxmlformats.org/presentationml/2006/main">
  <p:tag name="NUM" val="6"/>
</p:tagLst>
</file>

<file path=ppt/tags/tag381.xml><?xml version="1.0" encoding="utf-8"?>
<p:tagLst xmlns:a="http://schemas.openxmlformats.org/drawingml/2006/main" xmlns:r="http://schemas.openxmlformats.org/officeDocument/2006/relationships" xmlns:p="http://schemas.openxmlformats.org/presentationml/2006/main">
  <p:tag name="NUM" val="7"/>
</p:tagLst>
</file>

<file path=ppt/tags/tag382.xml><?xml version="1.0" encoding="utf-8"?>
<p:tagLst xmlns:a="http://schemas.openxmlformats.org/drawingml/2006/main" xmlns:r="http://schemas.openxmlformats.org/officeDocument/2006/relationships" xmlns:p="http://schemas.openxmlformats.org/presentationml/2006/main">
  <p:tag name="NUM" val="8"/>
</p:tagLst>
</file>

<file path=ppt/tags/tag383.xml><?xml version="1.0" encoding="utf-8"?>
<p:tagLst xmlns:a="http://schemas.openxmlformats.org/drawingml/2006/main" xmlns:r="http://schemas.openxmlformats.org/officeDocument/2006/relationships" xmlns:p="http://schemas.openxmlformats.org/presentationml/2006/main">
  <p:tag name="NUM" val="9"/>
</p:tagLst>
</file>

<file path=ppt/tags/tag384.xml><?xml version="1.0" encoding="utf-8"?>
<p:tagLst xmlns:a="http://schemas.openxmlformats.org/drawingml/2006/main" xmlns:r="http://schemas.openxmlformats.org/officeDocument/2006/relationships" xmlns:p="http://schemas.openxmlformats.org/presentationml/2006/main">
  <p:tag name="NUM" val="10"/>
</p:tagLst>
</file>

<file path=ppt/tags/tag385.xml><?xml version="1.0" encoding="utf-8"?>
<p:tagLst xmlns:a="http://schemas.openxmlformats.org/drawingml/2006/main" xmlns:r="http://schemas.openxmlformats.org/officeDocument/2006/relationships" xmlns:p="http://schemas.openxmlformats.org/presentationml/2006/main">
  <p:tag name="NUM" val="11"/>
</p:tagLst>
</file>

<file path=ppt/tags/tag386.xml><?xml version="1.0" encoding="utf-8"?>
<p:tagLst xmlns:a="http://schemas.openxmlformats.org/drawingml/2006/main" xmlns:r="http://schemas.openxmlformats.org/officeDocument/2006/relationships" xmlns:p="http://schemas.openxmlformats.org/presentationml/2006/main">
  <p:tag name="NUM" val="12"/>
</p:tagLst>
</file>

<file path=ppt/tags/tag387.xml><?xml version="1.0" encoding="utf-8"?>
<p:tagLst xmlns:a="http://schemas.openxmlformats.org/drawingml/2006/main" xmlns:r="http://schemas.openxmlformats.org/officeDocument/2006/relationships" xmlns:p="http://schemas.openxmlformats.org/presentationml/2006/main">
  <p:tag name="NUM" val="13"/>
</p:tagLst>
</file>

<file path=ppt/tags/tag388.xml><?xml version="1.0" encoding="utf-8"?>
<p:tagLst xmlns:a="http://schemas.openxmlformats.org/drawingml/2006/main" xmlns:r="http://schemas.openxmlformats.org/officeDocument/2006/relationships" xmlns:p="http://schemas.openxmlformats.org/presentationml/2006/main">
  <p:tag name="NUM" val="14"/>
</p:tagLst>
</file>

<file path=ppt/tags/tag389.xml><?xml version="1.0" encoding="utf-8"?>
<p:tagLst xmlns:a="http://schemas.openxmlformats.org/drawingml/2006/main" xmlns:r="http://schemas.openxmlformats.org/officeDocument/2006/relationships" xmlns:p="http://schemas.openxmlformats.org/presentationml/2006/main">
  <p:tag name="NUM" val="1"/>
</p:tagLst>
</file>

<file path=ppt/tags/tag39.xml><?xml version="1.0" encoding="utf-8"?>
<p:tagLst xmlns:a="http://schemas.openxmlformats.org/drawingml/2006/main" xmlns:r="http://schemas.openxmlformats.org/officeDocument/2006/relationships" xmlns:p="http://schemas.openxmlformats.org/presentationml/2006/main">
  <p:tag name="NUM" val="2"/>
</p:tagLst>
</file>

<file path=ppt/tags/tag390.xml><?xml version="1.0" encoding="utf-8"?>
<p:tagLst xmlns:a="http://schemas.openxmlformats.org/drawingml/2006/main" xmlns:r="http://schemas.openxmlformats.org/officeDocument/2006/relationships" xmlns:p="http://schemas.openxmlformats.org/presentationml/2006/main">
  <p:tag name="NUM" val="2"/>
</p:tagLst>
</file>

<file path=ppt/tags/tag391.xml><?xml version="1.0" encoding="utf-8"?>
<p:tagLst xmlns:a="http://schemas.openxmlformats.org/drawingml/2006/main" xmlns:r="http://schemas.openxmlformats.org/officeDocument/2006/relationships" xmlns:p="http://schemas.openxmlformats.org/presentationml/2006/main">
  <p:tag name="NUM" val="3"/>
</p:tagLst>
</file>

<file path=ppt/tags/tag392.xml><?xml version="1.0" encoding="utf-8"?>
<p:tagLst xmlns:a="http://schemas.openxmlformats.org/drawingml/2006/main" xmlns:r="http://schemas.openxmlformats.org/officeDocument/2006/relationships" xmlns:p="http://schemas.openxmlformats.org/presentationml/2006/main">
  <p:tag name="NUM" val="4"/>
</p:tagLst>
</file>

<file path=ppt/tags/tag393.xml><?xml version="1.0" encoding="utf-8"?>
<p:tagLst xmlns:a="http://schemas.openxmlformats.org/drawingml/2006/main" xmlns:r="http://schemas.openxmlformats.org/officeDocument/2006/relationships" xmlns:p="http://schemas.openxmlformats.org/presentationml/2006/main">
  <p:tag name="NUM" val="5"/>
</p:tagLst>
</file>

<file path=ppt/tags/tag394.xml><?xml version="1.0" encoding="utf-8"?>
<p:tagLst xmlns:a="http://schemas.openxmlformats.org/drawingml/2006/main" xmlns:r="http://schemas.openxmlformats.org/officeDocument/2006/relationships" xmlns:p="http://schemas.openxmlformats.org/presentationml/2006/main">
  <p:tag name="NUM" val="6"/>
</p:tagLst>
</file>

<file path=ppt/tags/tag395.xml><?xml version="1.0" encoding="utf-8"?>
<p:tagLst xmlns:a="http://schemas.openxmlformats.org/drawingml/2006/main" xmlns:r="http://schemas.openxmlformats.org/officeDocument/2006/relationships" xmlns:p="http://schemas.openxmlformats.org/presentationml/2006/main">
  <p:tag name="NUM" val="7"/>
</p:tagLst>
</file>

<file path=ppt/tags/tag396.xml><?xml version="1.0" encoding="utf-8"?>
<p:tagLst xmlns:a="http://schemas.openxmlformats.org/drawingml/2006/main" xmlns:r="http://schemas.openxmlformats.org/officeDocument/2006/relationships" xmlns:p="http://schemas.openxmlformats.org/presentationml/2006/main">
  <p:tag name="NUM" val="8"/>
</p:tagLst>
</file>

<file path=ppt/tags/tag397.xml><?xml version="1.0" encoding="utf-8"?>
<p:tagLst xmlns:a="http://schemas.openxmlformats.org/drawingml/2006/main" xmlns:r="http://schemas.openxmlformats.org/officeDocument/2006/relationships" xmlns:p="http://schemas.openxmlformats.org/presentationml/2006/main">
  <p:tag name="NUM" val="9"/>
</p:tagLst>
</file>

<file path=ppt/tags/tag398.xml><?xml version="1.0" encoding="utf-8"?>
<p:tagLst xmlns:a="http://schemas.openxmlformats.org/drawingml/2006/main" xmlns:r="http://schemas.openxmlformats.org/officeDocument/2006/relationships" xmlns:p="http://schemas.openxmlformats.org/presentationml/2006/main">
  <p:tag name="NUM" val="10"/>
</p:tagLst>
</file>

<file path=ppt/tags/tag399.xml><?xml version="1.0" encoding="utf-8"?>
<p:tagLst xmlns:a="http://schemas.openxmlformats.org/drawingml/2006/main" xmlns:r="http://schemas.openxmlformats.org/officeDocument/2006/relationships" xmlns:p="http://schemas.openxmlformats.org/presentationml/2006/main">
  <p:tag name="NUM" val="11"/>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3"/>
</p:tagLst>
</file>

<file path=ppt/tags/tag400.xml><?xml version="1.0" encoding="utf-8"?>
<p:tagLst xmlns:a="http://schemas.openxmlformats.org/drawingml/2006/main" xmlns:r="http://schemas.openxmlformats.org/officeDocument/2006/relationships" xmlns:p="http://schemas.openxmlformats.org/presentationml/2006/main">
  <p:tag name="NUM" val="12"/>
</p:tagLst>
</file>

<file path=ppt/tags/tag401.xml><?xml version="1.0" encoding="utf-8"?>
<p:tagLst xmlns:a="http://schemas.openxmlformats.org/drawingml/2006/main" xmlns:r="http://schemas.openxmlformats.org/officeDocument/2006/relationships" xmlns:p="http://schemas.openxmlformats.org/presentationml/2006/main">
  <p:tag name="NUM" val="13"/>
</p:tagLst>
</file>

<file path=ppt/tags/tag402.xml><?xml version="1.0" encoding="utf-8"?>
<p:tagLst xmlns:a="http://schemas.openxmlformats.org/drawingml/2006/main" xmlns:r="http://schemas.openxmlformats.org/officeDocument/2006/relationships" xmlns:p="http://schemas.openxmlformats.org/presentationml/2006/main">
  <p:tag name="NUM" val="1"/>
</p:tagLst>
</file>

<file path=ppt/tags/tag403.xml><?xml version="1.0" encoding="utf-8"?>
<p:tagLst xmlns:a="http://schemas.openxmlformats.org/drawingml/2006/main" xmlns:r="http://schemas.openxmlformats.org/officeDocument/2006/relationships" xmlns:p="http://schemas.openxmlformats.org/presentationml/2006/main">
  <p:tag name="NUM" val="2"/>
</p:tagLst>
</file>

<file path=ppt/tags/tag404.xml><?xml version="1.0" encoding="utf-8"?>
<p:tagLst xmlns:a="http://schemas.openxmlformats.org/drawingml/2006/main" xmlns:r="http://schemas.openxmlformats.org/officeDocument/2006/relationships" xmlns:p="http://schemas.openxmlformats.org/presentationml/2006/main">
  <p:tag name="NUM" val="3"/>
</p:tagLst>
</file>

<file path=ppt/tags/tag405.xml><?xml version="1.0" encoding="utf-8"?>
<p:tagLst xmlns:a="http://schemas.openxmlformats.org/drawingml/2006/main" xmlns:r="http://schemas.openxmlformats.org/officeDocument/2006/relationships" xmlns:p="http://schemas.openxmlformats.org/presentationml/2006/main">
  <p:tag name="NUM" val="4"/>
</p:tagLst>
</file>

<file path=ppt/tags/tag406.xml><?xml version="1.0" encoding="utf-8"?>
<p:tagLst xmlns:a="http://schemas.openxmlformats.org/drawingml/2006/main" xmlns:r="http://schemas.openxmlformats.org/officeDocument/2006/relationships" xmlns:p="http://schemas.openxmlformats.org/presentationml/2006/main">
  <p:tag name="NUM" val="5"/>
</p:tagLst>
</file>

<file path=ppt/tags/tag407.xml><?xml version="1.0" encoding="utf-8"?>
<p:tagLst xmlns:a="http://schemas.openxmlformats.org/drawingml/2006/main" xmlns:r="http://schemas.openxmlformats.org/officeDocument/2006/relationships" xmlns:p="http://schemas.openxmlformats.org/presentationml/2006/main">
  <p:tag name="NUM" val="6"/>
</p:tagLst>
</file>

<file path=ppt/tags/tag408.xml><?xml version="1.0" encoding="utf-8"?>
<p:tagLst xmlns:a="http://schemas.openxmlformats.org/drawingml/2006/main" xmlns:r="http://schemas.openxmlformats.org/officeDocument/2006/relationships" xmlns:p="http://schemas.openxmlformats.org/presentationml/2006/main">
  <p:tag name="NUM" val="7"/>
</p:tagLst>
</file>

<file path=ppt/tags/tag409.xml><?xml version="1.0" encoding="utf-8"?>
<p:tagLst xmlns:a="http://schemas.openxmlformats.org/drawingml/2006/main" xmlns:r="http://schemas.openxmlformats.org/officeDocument/2006/relationships" xmlns:p="http://schemas.openxmlformats.org/presentationml/2006/main">
  <p:tag name="NUM" val="8"/>
</p:tagLst>
</file>

<file path=ppt/tags/tag41.xml><?xml version="1.0" encoding="utf-8"?>
<p:tagLst xmlns:a="http://schemas.openxmlformats.org/drawingml/2006/main" xmlns:r="http://schemas.openxmlformats.org/officeDocument/2006/relationships" xmlns:p="http://schemas.openxmlformats.org/presentationml/2006/main">
  <p:tag name="NUM" val="4"/>
</p:tagLst>
</file>

<file path=ppt/tags/tag410.xml><?xml version="1.0" encoding="utf-8"?>
<p:tagLst xmlns:a="http://schemas.openxmlformats.org/drawingml/2006/main" xmlns:r="http://schemas.openxmlformats.org/officeDocument/2006/relationships" xmlns:p="http://schemas.openxmlformats.org/presentationml/2006/main">
  <p:tag name="NUM" val="9"/>
</p:tagLst>
</file>

<file path=ppt/tags/tag411.xml><?xml version="1.0" encoding="utf-8"?>
<p:tagLst xmlns:a="http://schemas.openxmlformats.org/drawingml/2006/main" xmlns:r="http://schemas.openxmlformats.org/officeDocument/2006/relationships" xmlns:p="http://schemas.openxmlformats.org/presentationml/2006/main">
  <p:tag name="NUM" val="10"/>
</p:tagLst>
</file>

<file path=ppt/tags/tag412.xml><?xml version="1.0" encoding="utf-8"?>
<p:tagLst xmlns:a="http://schemas.openxmlformats.org/drawingml/2006/main" xmlns:r="http://schemas.openxmlformats.org/officeDocument/2006/relationships" xmlns:p="http://schemas.openxmlformats.org/presentationml/2006/main">
  <p:tag name="NUM" val="11"/>
</p:tagLst>
</file>

<file path=ppt/tags/tag413.xml><?xml version="1.0" encoding="utf-8"?>
<p:tagLst xmlns:a="http://schemas.openxmlformats.org/drawingml/2006/main" xmlns:r="http://schemas.openxmlformats.org/officeDocument/2006/relationships" xmlns:p="http://schemas.openxmlformats.org/presentationml/2006/main">
  <p:tag name="NUM" val="12"/>
</p:tagLst>
</file>

<file path=ppt/tags/tag414.xml><?xml version="1.0" encoding="utf-8"?>
<p:tagLst xmlns:a="http://schemas.openxmlformats.org/drawingml/2006/main" xmlns:r="http://schemas.openxmlformats.org/officeDocument/2006/relationships" xmlns:p="http://schemas.openxmlformats.org/presentationml/2006/main">
  <p:tag name="NUM" val="13"/>
</p:tagLst>
</file>

<file path=ppt/tags/tag415.xml><?xml version="1.0" encoding="utf-8"?>
<p:tagLst xmlns:a="http://schemas.openxmlformats.org/drawingml/2006/main" xmlns:r="http://schemas.openxmlformats.org/officeDocument/2006/relationships" xmlns:p="http://schemas.openxmlformats.org/presentationml/2006/main">
  <p:tag name="NUM" val="1"/>
</p:tagLst>
</file>

<file path=ppt/tags/tag416.xml><?xml version="1.0" encoding="utf-8"?>
<p:tagLst xmlns:a="http://schemas.openxmlformats.org/drawingml/2006/main" xmlns:r="http://schemas.openxmlformats.org/officeDocument/2006/relationships" xmlns:p="http://schemas.openxmlformats.org/presentationml/2006/main">
  <p:tag name="NUM" val="2"/>
</p:tagLst>
</file>

<file path=ppt/tags/tag417.xml><?xml version="1.0" encoding="utf-8"?>
<p:tagLst xmlns:a="http://schemas.openxmlformats.org/drawingml/2006/main" xmlns:r="http://schemas.openxmlformats.org/officeDocument/2006/relationships" xmlns:p="http://schemas.openxmlformats.org/presentationml/2006/main">
  <p:tag name="NUM" val="3"/>
</p:tagLst>
</file>

<file path=ppt/tags/tag418.xml><?xml version="1.0" encoding="utf-8"?>
<p:tagLst xmlns:a="http://schemas.openxmlformats.org/drawingml/2006/main" xmlns:r="http://schemas.openxmlformats.org/officeDocument/2006/relationships" xmlns:p="http://schemas.openxmlformats.org/presentationml/2006/main">
  <p:tag name="NUM" val="4"/>
</p:tagLst>
</file>

<file path=ppt/tags/tag419.xml><?xml version="1.0" encoding="utf-8"?>
<p:tagLst xmlns:a="http://schemas.openxmlformats.org/drawingml/2006/main" xmlns:r="http://schemas.openxmlformats.org/officeDocument/2006/relationships" xmlns:p="http://schemas.openxmlformats.org/presentationml/2006/main">
  <p:tag name="NUM" val="5"/>
</p:tagLst>
</file>

<file path=ppt/tags/tag42.xml><?xml version="1.0" encoding="utf-8"?>
<p:tagLst xmlns:a="http://schemas.openxmlformats.org/drawingml/2006/main" xmlns:r="http://schemas.openxmlformats.org/officeDocument/2006/relationships" xmlns:p="http://schemas.openxmlformats.org/presentationml/2006/main">
  <p:tag name="NUM" val="5"/>
</p:tagLst>
</file>

<file path=ppt/tags/tag420.xml><?xml version="1.0" encoding="utf-8"?>
<p:tagLst xmlns:a="http://schemas.openxmlformats.org/drawingml/2006/main" xmlns:r="http://schemas.openxmlformats.org/officeDocument/2006/relationships" xmlns:p="http://schemas.openxmlformats.org/presentationml/2006/main">
  <p:tag name="NUM" val="6"/>
</p:tagLst>
</file>

<file path=ppt/tags/tag421.xml><?xml version="1.0" encoding="utf-8"?>
<p:tagLst xmlns:a="http://schemas.openxmlformats.org/drawingml/2006/main" xmlns:r="http://schemas.openxmlformats.org/officeDocument/2006/relationships" xmlns:p="http://schemas.openxmlformats.org/presentationml/2006/main">
  <p:tag name="NUM" val="7"/>
</p:tagLst>
</file>

<file path=ppt/tags/tag422.xml><?xml version="1.0" encoding="utf-8"?>
<p:tagLst xmlns:a="http://schemas.openxmlformats.org/drawingml/2006/main" xmlns:r="http://schemas.openxmlformats.org/officeDocument/2006/relationships" xmlns:p="http://schemas.openxmlformats.org/presentationml/2006/main">
  <p:tag name="NUM" val="8"/>
</p:tagLst>
</file>

<file path=ppt/tags/tag423.xml><?xml version="1.0" encoding="utf-8"?>
<p:tagLst xmlns:a="http://schemas.openxmlformats.org/drawingml/2006/main" xmlns:r="http://schemas.openxmlformats.org/officeDocument/2006/relationships" xmlns:p="http://schemas.openxmlformats.org/presentationml/2006/main">
  <p:tag name="NUM" val="9"/>
</p:tagLst>
</file>

<file path=ppt/tags/tag424.xml><?xml version="1.0" encoding="utf-8"?>
<p:tagLst xmlns:a="http://schemas.openxmlformats.org/drawingml/2006/main" xmlns:r="http://schemas.openxmlformats.org/officeDocument/2006/relationships" xmlns:p="http://schemas.openxmlformats.org/presentationml/2006/main">
  <p:tag name="NUM" val="10"/>
</p:tagLst>
</file>

<file path=ppt/tags/tag425.xml><?xml version="1.0" encoding="utf-8"?>
<p:tagLst xmlns:a="http://schemas.openxmlformats.org/drawingml/2006/main" xmlns:r="http://schemas.openxmlformats.org/officeDocument/2006/relationships" xmlns:p="http://schemas.openxmlformats.org/presentationml/2006/main">
  <p:tag name="NUM" val="11"/>
</p:tagLst>
</file>

<file path=ppt/tags/tag426.xml><?xml version="1.0" encoding="utf-8"?>
<p:tagLst xmlns:a="http://schemas.openxmlformats.org/drawingml/2006/main" xmlns:r="http://schemas.openxmlformats.org/officeDocument/2006/relationships" xmlns:p="http://schemas.openxmlformats.org/presentationml/2006/main">
  <p:tag name="NUM" val="12"/>
</p:tagLst>
</file>

<file path=ppt/tags/tag427.xml><?xml version="1.0" encoding="utf-8"?>
<p:tagLst xmlns:a="http://schemas.openxmlformats.org/drawingml/2006/main" xmlns:r="http://schemas.openxmlformats.org/officeDocument/2006/relationships" xmlns:p="http://schemas.openxmlformats.org/presentationml/2006/main">
  <p:tag name="NUM" val="13"/>
</p:tagLst>
</file>

<file path=ppt/tags/tag43.xml><?xml version="1.0" encoding="utf-8"?>
<p:tagLst xmlns:a="http://schemas.openxmlformats.org/drawingml/2006/main" xmlns:r="http://schemas.openxmlformats.org/officeDocument/2006/relationships" xmlns:p="http://schemas.openxmlformats.org/presentationml/2006/main">
  <p:tag name="NUM" val="6"/>
</p:tagLst>
</file>

<file path=ppt/tags/tag44.xml><?xml version="1.0" encoding="utf-8"?>
<p:tagLst xmlns:a="http://schemas.openxmlformats.org/drawingml/2006/main" xmlns:r="http://schemas.openxmlformats.org/officeDocument/2006/relationships" xmlns:p="http://schemas.openxmlformats.org/presentationml/2006/main">
  <p:tag name="NUM" val="7"/>
</p:tagLst>
</file>

<file path=ppt/tags/tag45.xml><?xml version="1.0" encoding="utf-8"?>
<p:tagLst xmlns:a="http://schemas.openxmlformats.org/drawingml/2006/main" xmlns:r="http://schemas.openxmlformats.org/officeDocument/2006/relationships" xmlns:p="http://schemas.openxmlformats.org/presentationml/2006/main">
  <p:tag name="NUM" val="8"/>
</p:tagLst>
</file>

<file path=ppt/tags/tag46.xml><?xml version="1.0" encoding="utf-8"?>
<p:tagLst xmlns:a="http://schemas.openxmlformats.org/drawingml/2006/main" xmlns:r="http://schemas.openxmlformats.org/officeDocument/2006/relationships" xmlns:p="http://schemas.openxmlformats.org/presentationml/2006/main">
  <p:tag name="NUM" val="9"/>
</p:tagLst>
</file>

<file path=ppt/tags/tag47.xml><?xml version="1.0" encoding="utf-8"?>
<p:tagLst xmlns:a="http://schemas.openxmlformats.org/drawingml/2006/main" xmlns:r="http://schemas.openxmlformats.org/officeDocument/2006/relationships" xmlns:p="http://schemas.openxmlformats.org/presentationml/2006/main">
  <p:tag name="NUM" val="10"/>
</p:tagLst>
</file>

<file path=ppt/tags/tag48.xml><?xml version="1.0" encoding="utf-8"?>
<p:tagLst xmlns:a="http://schemas.openxmlformats.org/drawingml/2006/main" xmlns:r="http://schemas.openxmlformats.org/officeDocument/2006/relationships" xmlns:p="http://schemas.openxmlformats.org/presentationml/2006/main">
  <p:tag name="NUM" val="11"/>
</p:tagLst>
</file>

<file path=ppt/tags/tag49.xml><?xml version="1.0" encoding="utf-8"?>
<p:tagLst xmlns:a="http://schemas.openxmlformats.org/drawingml/2006/main" xmlns:r="http://schemas.openxmlformats.org/officeDocument/2006/relationships" xmlns:p="http://schemas.openxmlformats.org/presentationml/2006/main">
  <p:tag name="NUM" val="12"/>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13"/>
</p:tagLst>
</file>

<file path=ppt/tags/tag51.xml><?xml version="1.0" encoding="utf-8"?>
<p:tagLst xmlns:a="http://schemas.openxmlformats.org/drawingml/2006/main" xmlns:r="http://schemas.openxmlformats.org/officeDocument/2006/relationships" xmlns:p="http://schemas.openxmlformats.org/presentationml/2006/main">
  <p:tag name="NUM" val="14"/>
</p:tagLst>
</file>

<file path=ppt/tags/tag52.xml><?xml version="1.0" encoding="utf-8"?>
<p:tagLst xmlns:a="http://schemas.openxmlformats.org/drawingml/2006/main" xmlns:r="http://schemas.openxmlformats.org/officeDocument/2006/relationships" xmlns:p="http://schemas.openxmlformats.org/presentationml/2006/main">
  <p:tag name="NUM" val="1"/>
</p:tagLst>
</file>

<file path=ppt/tags/tag53.xml><?xml version="1.0" encoding="utf-8"?>
<p:tagLst xmlns:a="http://schemas.openxmlformats.org/drawingml/2006/main" xmlns:r="http://schemas.openxmlformats.org/officeDocument/2006/relationships" xmlns:p="http://schemas.openxmlformats.org/presentationml/2006/main">
  <p:tag name="NUM" val="2"/>
</p:tagLst>
</file>

<file path=ppt/tags/tag54.xml><?xml version="1.0" encoding="utf-8"?>
<p:tagLst xmlns:a="http://schemas.openxmlformats.org/drawingml/2006/main" xmlns:r="http://schemas.openxmlformats.org/officeDocument/2006/relationships" xmlns:p="http://schemas.openxmlformats.org/presentationml/2006/main">
  <p:tag name="NUM" val="3"/>
</p:tagLst>
</file>

<file path=ppt/tags/tag55.xml><?xml version="1.0" encoding="utf-8"?>
<p:tagLst xmlns:a="http://schemas.openxmlformats.org/drawingml/2006/main" xmlns:r="http://schemas.openxmlformats.org/officeDocument/2006/relationships" xmlns:p="http://schemas.openxmlformats.org/presentationml/2006/main">
  <p:tag name="NUM" val="4"/>
</p:tagLst>
</file>

<file path=ppt/tags/tag56.xml><?xml version="1.0" encoding="utf-8"?>
<p:tagLst xmlns:a="http://schemas.openxmlformats.org/drawingml/2006/main" xmlns:r="http://schemas.openxmlformats.org/officeDocument/2006/relationships" xmlns:p="http://schemas.openxmlformats.org/presentationml/2006/main">
  <p:tag name="NUM" val="5"/>
</p:tagLst>
</file>

<file path=ppt/tags/tag57.xml><?xml version="1.0" encoding="utf-8"?>
<p:tagLst xmlns:a="http://schemas.openxmlformats.org/drawingml/2006/main" xmlns:r="http://schemas.openxmlformats.org/officeDocument/2006/relationships" xmlns:p="http://schemas.openxmlformats.org/presentationml/2006/main">
  <p:tag name="NUM" val="6"/>
</p:tagLst>
</file>

<file path=ppt/tags/tag58.xml><?xml version="1.0" encoding="utf-8"?>
<p:tagLst xmlns:a="http://schemas.openxmlformats.org/drawingml/2006/main" xmlns:r="http://schemas.openxmlformats.org/officeDocument/2006/relationships" xmlns:p="http://schemas.openxmlformats.org/presentationml/2006/main">
  <p:tag name="NUM" val="7"/>
</p:tagLst>
</file>

<file path=ppt/tags/tag59.xml><?xml version="1.0" encoding="utf-8"?>
<p:tagLst xmlns:a="http://schemas.openxmlformats.org/drawingml/2006/main" xmlns:r="http://schemas.openxmlformats.org/officeDocument/2006/relationships" xmlns:p="http://schemas.openxmlformats.org/presentationml/2006/main">
  <p:tag name="NUM" val="8"/>
</p:tagLst>
</file>

<file path=ppt/tags/tag6.xml><?xml version="1.0" encoding="utf-8"?>
<p:tagLst xmlns:a="http://schemas.openxmlformats.org/drawingml/2006/main" xmlns:r="http://schemas.openxmlformats.org/officeDocument/2006/relationships" xmlns:p="http://schemas.openxmlformats.org/presentationml/2006/main">
  <p:tag name="NUM" val="6"/>
</p:tagLst>
</file>

<file path=ppt/tags/tag60.xml><?xml version="1.0" encoding="utf-8"?>
<p:tagLst xmlns:a="http://schemas.openxmlformats.org/drawingml/2006/main" xmlns:r="http://schemas.openxmlformats.org/officeDocument/2006/relationships" xmlns:p="http://schemas.openxmlformats.org/presentationml/2006/main">
  <p:tag name="NUM" val="9"/>
</p:tagLst>
</file>

<file path=ppt/tags/tag61.xml><?xml version="1.0" encoding="utf-8"?>
<p:tagLst xmlns:a="http://schemas.openxmlformats.org/drawingml/2006/main" xmlns:r="http://schemas.openxmlformats.org/officeDocument/2006/relationships" xmlns:p="http://schemas.openxmlformats.org/presentationml/2006/main">
  <p:tag name="NUM" val="10"/>
</p:tagLst>
</file>

<file path=ppt/tags/tag62.xml><?xml version="1.0" encoding="utf-8"?>
<p:tagLst xmlns:a="http://schemas.openxmlformats.org/drawingml/2006/main" xmlns:r="http://schemas.openxmlformats.org/officeDocument/2006/relationships" xmlns:p="http://schemas.openxmlformats.org/presentationml/2006/main">
  <p:tag name="NUM" val="11"/>
</p:tagLst>
</file>

<file path=ppt/tags/tag63.xml><?xml version="1.0" encoding="utf-8"?>
<p:tagLst xmlns:a="http://schemas.openxmlformats.org/drawingml/2006/main" xmlns:r="http://schemas.openxmlformats.org/officeDocument/2006/relationships" xmlns:p="http://schemas.openxmlformats.org/presentationml/2006/main">
  <p:tag name="NUM" val="12"/>
</p:tagLst>
</file>

<file path=ppt/tags/tag64.xml><?xml version="1.0" encoding="utf-8"?>
<p:tagLst xmlns:a="http://schemas.openxmlformats.org/drawingml/2006/main" xmlns:r="http://schemas.openxmlformats.org/officeDocument/2006/relationships" xmlns:p="http://schemas.openxmlformats.org/presentationml/2006/main">
  <p:tag name="NUM" val="13"/>
</p:tagLst>
</file>

<file path=ppt/tags/tag65.xml><?xml version="1.0" encoding="utf-8"?>
<p:tagLst xmlns:a="http://schemas.openxmlformats.org/drawingml/2006/main" xmlns:r="http://schemas.openxmlformats.org/officeDocument/2006/relationships" xmlns:p="http://schemas.openxmlformats.org/presentationml/2006/main">
  <p:tag name="NUM" val="14"/>
</p:tagLst>
</file>

<file path=ppt/tags/tag66.xml><?xml version="1.0" encoding="utf-8"?>
<p:tagLst xmlns:a="http://schemas.openxmlformats.org/drawingml/2006/main" xmlns:r="http://schemas.openxmlformats.org/officeDocument/2006/relationships" xmlns:p="http://schemas.openxmlformats.org/presentationml/2006/main">
  <p:tag name="NUM" val="1"/>
</p:tagLst>
</file>

<file path=ppt/tags/tag67.xml><?xml version="1.0" encoding="utf-8"?>
<p:tagLst xmlns:a="http://schemas.openxmlformats.org/drawingml/2006/main" xmlns:r="http://schemas.openxmlformats.org/officeDocument/2006/relationships" xmlns:p="http://schemas.openxmlformats.org/presentationml/2006/main">
  <p:tag name="NUM" val="2"/>
</p:tagLst>
</file>

<file path=ppt/tags/tag68.xml><?xml version="1.0" encoding="utf-8"?>
<p:tagLst xmlns:a="http://schemas.openxmlformats.org/drawingml/2006/main" xmlns:r="http://schemas.openxmlformats.org/officeDocument/2006/relationships" xmlns:p="http://schemas.openxmlformats.org/presentationml/2006/main">
  <p:tag name="NUM" val="3"/>
</p:tagLst>
</file>

<file path=ppt/tags/tag69.xml><?xml version="1.0" encoding="utf-8"?>
<p:tagLst xmlns:a="http://schemas.openxmlformats.org/drawingml/2006/main" xmlns:r="http://schemas.openxmlformats.org/officeDocument/2006/relationships" xmlns:p="http://schemas.openxmlformats.org/presentationml/2006/main">
  <p:tag name="NUM" val="4"/>
</p:tagLst>
</file>

<file path=ppt/tags/tag7.xml><?xml version="1.0" encoding="utf-8"?>
<p:tagLst xmlns:a="http://schemas.openxmlformats.org/drawingml/2006/main" xmlns:r="http://schemas.openxmlformats.org/officeDocument/2006/relationships" xmlns:p="http://schemas.openxmlformats.org/presentationml/2006/main">
  <p:tag name="NUM" val="7"/>
</p:tagLst>
</file>

<file path=ppt/tags/tag70.xml><?xml version="1.0" encoding="utf-8"?>
<p:tagLst xmlns:a="http://schemas.openxmlformats.org/drawingml/2006/main" xmlns:r="http://schemas.openxmlformats.org/officeDocument/2006/relationships" xmlns:p="http://schemas.openxmlformats.org/presentationml/2006/main">
  <p:tag name="NUM" val="5"/>
</p:tagLst>
</file>

<file path=ppt/tags/tag71.xml><?xml version="1.0" encoding="utf-8"?>
<p:tagLst xmlns:a="http://schemas.openxmlformats.org/drawingml/2006/main" xmlns:r="http://schemas.openxmlformats.org/officeDocument/2006/relationships" xmlns:p="http://schemas.openxmlformats.org/presentationml/2006/main">
  <p:tag name="NUM" val="6"/>
</p:tagLst>
</file>

<file path=ppt/tags/tag72.xml><?xml version="1.0" encoding="utf-8"?>
<p:tagLst xmlns:a="http://schemas.openxmlformats.org/drawingml/2006/main" xmlns:r="http://schemas.openxmlformats.org/officeDocument/2006/relationships" xmlns:p="http://schemas.openxmlformats.org/presentationml/2006/main">
  <p:tag name="NUM" val="7"/>
</p:tagLst>
</file>

<file path=ppt/tags/tag73.xml><?xml version="1.0" encoding="utf-8"?>
<p:tagLst xmlns:a="http://schemas.openxmlformats.org/drawingml/2006/main" xmlns:r="http://schemas.openxmlformats.org/officeDocument/2006/relationships" xmlns:p="http://schemas.openxmlformats.org/presentationml/2006/main">
  <p:tag name="NUM" val="8"/>
</p:tagLst>
</file>

<file path=ppt/tags/tag74.xml><?xml version="1.0" encoding="utf-8"?>
<p:tagLst xmlns:a="http://schemas.openxmlformats.org/drawingml/2006/main" xmlns:r="http://schemas.openxmlformats.org/officeDocument/2006/relationships" xmlns:p="http://schemas.openxmlformats.org/presentationml/2006/main">
  <p:tag name="NUM" val="9"/>
</p:tagLst>
</file>

<file path=ppt/tags/tag75.xml><?xml version="1.0" encoding="utf-8"?>
<p:tagLst xmlns:a="http://schemas.openxmlformats.org/drawingml/2006/main" xmlns:r="http://schemas.openxmlformats.org/officeDocument/2006/relationships" xmlns:p="http://schemas.openxmlformats.org/presentationml/2006/main">
  <p:tag name="NUM" val="10"/>
</p:tagLst>
</file>

<file path=ppt/tags/tag76.xml><?xml version="1.0" encoding="utf-8"?>
<p:tagLst xmlns:a="http://schemas.openxmlformats.org/drawingml/2006/main" xmlns:r="http://schemas.openxmlformats.org/officeDocument/2006/relationships" xmlns:p="http://schemas.openxmlformats.org/presentationml/2006/main">
  <p:tag name="NUM" val="11"/>
</p:tagLst>
</file>

<file path=ppt/tags/tag77.xml><?xml version="1.0" encoding="utf-8"?>
<p:tagLst xmlns:a="http://schemas.openxmlformats.org/drawingml/2006/main" xmlns:r="http://schemas.openxmlformats.org/officeDocument/2006/relationships" xmlns:p="http://schemas.openxmlformats.org/presentationml/2006/main">
  <p:tag name="NUM" val="12"/>
</p:tagLst>
</file>

<file path=ppt/tags/tag78.xml><?xml version="1.0" encoding="utf-8"?>
<p:tagLst xmlns:a="http://schemas.openxmlformats.org/drawingml/2006/main" xmlns:r="http://schemas.openxmlformats.org/officeDocument/2006/relationships" xmlns:p="http://schemas.openxmlformats.org/presentationml/2006/main">
  <p:tag name="NUM" val="13"/>
</p:tagLst>
</file>

<file path=ppt/tags/tag79.xml><?xml version="1.0" encoding="utf-8"?>
<p:tagLst xmlns:a="http://schemas.openxmlformats.org/drawingml/2006/main" xmlns:r="http://schemas.openxmlformats.org/officeDocument/2006/relationships" xmlns:p="http://schemas.openxmlformats.org/presentationml/2006/main">
  <p:tag name="NUM" val="14"/>
</p:tagLst>
</file>

<file path=ppt/tags/tag8.xml><?xml version="1.0" encoding="utf-8"?>
<p:tagLst xmlns:a="http://schemas.openxmlformats.org/drawingml/2006/main" xmlns:r="http://schemas.openxmlformats.org/officeDocument/2006/relationships" xmlns:p="http://schemas.openxmlformats.org/presentationml/2006/main">
  <p:tag name="NUM" val="8"/>
</p:tagLst>
</file>

<file path=ppt/tags/tag80.xml><?xml version="1.0" encoding="utf-8"?>
<p:tagLst xmlns:a="http://schemas.openxmlformats.org/drawingml/2006/main" xmlns:r="http://schemas.openxmlformats.org/officeDocument/2006/relationships" xmlns:p="http://schemas.openxmlformats.org/presentationml/2006/main">
  <p:tag name="NUM" val="1"/>
</p:tagLst>
</file>

<file path=ppt/tags/tag81.xml><?xml version="1.0" encoding="utf-8"?>
<p:tagLst xmlns:a="http://schemas.openxmlformats.org/drawingml/2006/main" xmlns:r="http://schemas.openxmlformats.org/officeDocument/2006/relationships" xmlns:p="http://schemas.openxmlformats.org/presentationml/2006/main">
  <p:tag name="NUM" val="2"/>
</p:tagLst>
</file>

<file path=ppt/tags/tag82.xml><?xml version="1.0" encoding="utf-8"?>
<p:tagLst xmlns:a="http://schemas.openxmlformats.org/drawingml/2006/main" xmlns:r="http://schemas.openxmlformats.org/officeDocument/2006/relationships" xmlns:p="http://schemas.openxmlformats.org/presentationml/2006/main">
  <p:tag name="NUM" val="3"/>
</p:tagLst>
</file>

<file path=ppt/tags/tag83.xml><?xml version="1.0" encoding="utf-8"?>
<p:tagLst xmlns:a="http://schemas.openxmlformats.org/drawingml/2006/main" xmlns:r="http://schemas.openxmlformats.org/officeDocument/2006/relationships" xmlns:p="http://schemas.openxmlformats.org/presentationml/2006/main">
  <p:tag name="NUM" val="4"/>
</p:tagLst>
</file>

<file path=ppt/tags/tag84.xml><?xml version="1.0" encoding="utf-8"?>
<p:tagLst xmlns:a="http://schemas.openxmlformats.org/drawingml/2006/main" xmlns:r="http://schemas.openxmlformats.org/officeDocument/2006/relationships" xmlns:p="http://schemas.openxmlformats.org/presentationml/2006/main">
  <p:tag name="NUM" val="5"/>
</p:tagLst>
</file>

<file path=ppt/tags/tag85.xml><?xml version="1.0" encoding="utf-8"?>
<p:tagLst xmlns:a="http://schemas.openxmlformats.org/drawingml/2006/main" xmlns:r="http://schemas.openxmlformats.org/officeDocument/2006/relationships" xmlns:p="http://schemas.openxmlformats.org/presentationml/2006/main">
  <p:tag name="NUM" val="6"/>
</p:tagLst>
</file>

<file path=ppt/tags/tag86.xml><?xml version="1.0" encoding="utf-8"?>
<p:tagLst xmlns:a="http://schemas.openxmlformats.org/drawingml/2006/main" xmlns:r="http://schemas.openxmlformats.org/officeDocument/2006/relationships" xmlns:p="http://schemas.openxmlformats.org/presentationml/2006/main">
  <p:tag name="NUM" val="7"/>
</p:tagLst>
</file>

<file path=ppt/tags/tag87.xml><?xml version="1.0" encoding="utf-8"?>
<p:tagLst xmlns:a="http://schemas.openxmlformats.org/drawingml/2006/main" xmlns:r="http://schemas.openxmlformats.org/officeDocument/2006/relationships" xmlns:p="http://schemas.openxmlformats.org/presentationml/2006/main">
  <p:tag name="NUM" val="8"/>
</p:tagLst>
</file>

<file path=ppt/tags/tag88.xml><?xml version="1.0" encoding="utf-8"?>
<p:tagLst xmlns:a="http://schemas.openxmlformats.org/drawingml/2006/main" xmlns:r="http://schemas.openxmlformats.org/officeDocument/2006/relationships" xmlns:p="http://schemas.openxmlformats.org/presentationml/2006/main">
  <p:tag name="NUM" val="9"/>
</p:tagLst>
</file>

<file path=ppt/tags/tag89.xml><?xml version="1.0" encoding="utf-8"?>
<p:tagLst xmlns:a="http://schemas.openxmlformats.org/drawingml/2006/main" xmlns:r="http://schemas.openxmlformats.org/officeDocument/2006/relationships" xmlns:p="http://schemas.openxmlformats.org/presentationml/2006/main">
  <p:tag name="NUM" val="10"/>
</p:tagLst>
</file>

<file path=ppt/tags/tag9.xml><?xml version="1.0" encoding="utf-8"?>
<p:tagLst xmlns:a="http://schemas.openxmlformats.org/drawingml/2006/main" xmlns:r="http://schemas.openxmlformats.org/officeDocument/2006/relationships" xmlns:p="http://schemas.openxmlformats.org/presentationml/2006/main">
  <p:tag name="NUM" val="9"/>
</p:tagLst>
</file>

<file path=ppt/tags/tag90.xml><?xml version="1.0" encoding="utf-8"?>
<p:tagLst xmlns:a="http://schemas.openxmlformats.org/drawingml/2006/main" xmlns:r="http://schemas.openxmlformats.org/officeDocument/2006/relationships" xmlns:p="http://schemas.openxmlformats.org/presentationml/2006/main">
  <p:tag name="NUM" val="11"/>
</p:tagLst>
</file>

<file path=ppt/tags/tag91.xml><?xml version="1.0" encoding="utf-8"?>
<p:tagLst xmlns:a="http://schemas.openxmlformats.org/drawingml/2006/main" xmlns:r="http://schemas.openxmlformats.org/officeDocument/2006/relationships" xmlns:p="http://schemas.openxmlformats.org/presentationml/2006/main">
  <p:tag name="NUM" val="12"/>
</p:tagLst>
</file>

<file path=ppt/tags/tag92.xml><?xml version="1.0" encoding="utf-8"?>
<p:tagLst xmlns:a="http://schemas.openxmlformats.org/drawingml/2006/main" xmlns:r="http://schemas.openxmlformats.org/officeDocument/2006/relationships" xmlns:p="http://schemas.openxmlformats.org/presentationml/2006/main">
  <p:tag name="NUM" val="13"/>
</p:tagLst>
</file>

<file path=ppt/tags/tag93.xml><?xml version="1.0" encoding="utf-8"?>
<p:tagLst xmlns:a="http://schemas.openxmlformats.org/drawingml/2006/main" xmlns:r="http://schemas.openxmlformats.org/officeDocument/2006/relationships" xmlns:p="http://schemas.openxmlformats.org/presentationml/2006/main">
  <p:tag name="NUM" val="14"/>
</p:tagLst>
</file>

<file path=ppt/tags/tag94.xml><?xml version="1.0" encoding="utf-8"?>
<p:tagLst xmlns:a="http://schemas.openxmlformats.org/drawingml/2006/main" xmlns:r="http://schemas.openxmlformats.org/officeDocument/2006/relationships" xmlns:p="http://schemas.openxmlformats.org/presentationml/2006/main">
  <p:tag name="NUM" val="1"/>
</p:tagLst>
</file>

<file path=ppt/tags/tag95.xml><?xml version="1.0" encoding="utf-8"?>
<p:tagLst xmlns:a="http://schemas.openxmlformats.org/drawingml/2006/main" xmlns:r="http://schemas.openxmlformats.org/officeDocument/2006/relationships" xmlns:p="http://schemas.openxmlformats.org/presentationml/2006/main">
  <p:tag name="NUM" val="2"/>
</p:tagLst>
</file>

<file path=ppt/tags/tag96.xml><?xml version="1.0" encoding="utf-8"?>
<p:tagLst xmlns:a="http://schemas.openxmlformats.org/drawingml/2006/main" xmlns:r="http://schemas.openxmlformats.org/officeDocument/2006/relationships" xmlns:p="http://schemas.openxmlformats.org/presentationml/2006/main">
  <p:tag name="NUM" val="3"/>
</p:tagLst>
</file>

<file path=ppt/tags/tag97.xml><?xml version="1.0" encoding="utf-8"?>
<p:tagLst xmlns:a="http://schemas.openxmlformats.org/drawingml/2006/main" xmlns:r="http://schemas.openxmlformats.org/officeDocument/2006/relationships" xmlns:p="http://schemas.openxmlformats.org/presentationml/2006/main">
  <p:tag name="NUM" val="4"/>
</p:tagLst>
</file>

<file path=ppt/tags/tag98.xml><?xml version="1.0" encoding="utf-8"?>
<p:tagLst xmlns:a="http://schemas.openxmlformats.org/drawingml/2006/main" xmlns:r="http://schemas.openxmlformats.org/officeDocument/2006/relationships" xmlns:p="http://schemas.openxmlformats.org/presentationml/2006/main">
  <p:tag name="NUM" val="5"/>
</p:tagLst>
</file>

<file path=ppt/tags/tag99.xml><?xml version="1.0" encoding="utf-8"?>
<p:tagLst xmlns:a="http://schemas.openxmlformats.org/drawingml/2006/main" xmlns:r="http://schemas.openxmlformats.org/officeDocument/2006/relationships" xmlns:p="http://schemas.openxmlformats.org/presentationml/2006/main">
  <p:tag name="NUM" val="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911</TotalTime>
  <Words>1900</Words>
  <Application>Microsoft Office PowerPoint</Application>
  <PresentationFormat>Grand écran</PresentationFormat>
  <Paragraphs>250</Paragraphs>
  <Slides>31</Slides>
  <Notes>31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31</vt:i4>
      </vt:variant>
    </vt:vector>
  </HeadingPairs>
  <TitlesOfParts>
    <vt:vector size="35" baseType="lpstr">
      <vt:lpstr>Arial</vt:lpstr>
      <vt:lpstr>Calibri</vt:lpstr>
      <vt:lpstr>Tw Cen MT</vt:lpstr>
      <vt:lpstr>Circuit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Florence Calmettes</dc:creator>
  <cp:lastModifiedBy>Morgane BONIN-RICHON</cp:lastModifiedBy>
  <cp:revision>98</cp:revision>
  <dcterms:created xsi:type="dcterms:W3CDTF">2017-03-22T10:02:42Z</dcterms:created>
  <dcterms:modified xsi:type="dcterms:W3CDTF">2023-10-18T09:16:27Z</dcterms:modified>
</cp:coreProperties>
</file>