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55" autoAdjust="0"/>
  </p:normalViewPr>
  <p:slideViewPr>
    <p:cSldViewPr snapToGrid="0">
      <p:cViewPr varScale="1">
        <p:scale>
          <a:sx n="72" d="100"/>
          <a:sy n="72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D5A7D-1BFC-4316-96AC-249572B355EB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100D-7C4B-4390-93CE-BEBE26887B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8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56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18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77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6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4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79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86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37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71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5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51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7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8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1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9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08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4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E9A1-D51A-4F08-9D6A-B3DD03432F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1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11" Type="http://schemas.openxmlformats.org/officeDocument/2006/relationships/image" Target="../media/image13.pn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openxmlformats.org/officeDocument/2006/relationships/hyperlink" Target="https://prepro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11" Type="http://schemas.openxmlformats.org/officeDocument/2006/relationships/image" Target="../media/image14.pn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11" Type="http://schemas.openxmlformats.org/officeDocument/2006/relationships/image" Target="../media/image15.pn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7374382" y="4966464"/>
            <a:ext cx="4172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fr-FR" dirty="0" smtClean="0">
                <a:solidFill>
                  <a:schemeClr val="accent1"/>
                </a:solidFill>
              </a:rPr>
              <a:t>Présentation SASS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124730" y="6202107"/>
            <a:ext cx="1088029" cy="570505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20"/>
          <p:cNvSpPr/>
          <p:nvPr/>
        </p:nvSpPr>
        <p:spPr>
          <a:xfrm>
            <a:off x="5766917" y="1837352"/>
            <a:ext cx="541999" cy="169660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20"/>
          <p:cNvSpPr/>
          <p:nvPr/>
        </p:nvSpPr>
        <p:spPr>
          <a:xfrm>
            <a:off x="5885099" y="2007461"/>
            <a:ext cx="305632" cy="12179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20"/>
          <p:cNvSpPr/>
          <p:nvPr/>
        </p:nvSpPr>
        <p:spPr>
          <a:xfrm>
            <a:off x="5972697" y="2163844"/>
            <a:ext cx="152832" cy="131204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20"/>
          <p:cNvSpPr/>
          <p:nvPr/>
        </p:nvSpPr>
        <p:spPr>
          <a:xfrm>
            <a:off x="5644670" y="1660076"/>
            <a:ext cx="786492" cy="218547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Google Shape;112;p20"/>
          <p:cNvSpPr/>
          <p:nvPr/>
        </p:nvSpPr>
        <p:spPr>
          <a:xfrm>
            <a:off x="838279" y="1420192"/>
            <a:ext cx="4598593" cy="5293329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1188733" y="3761208"/>
            <a:ext cx="1251035" cy="1249020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Google Shape;114;p20"/>
          <p:cNvSpPr/>
          <p:nvPr/>
        </p:nvSpPr>
        <p:spPr>
          <a:xfrm>
            <a:off x="3346396" y="3850884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" name="Google Shape;115;p20"/>
          <p:cNvSpPr/>
          <p:nvPr/>
        </p:nvSpPr>
        <p:spPr>
          <a:xfrm>
            <a:off x="2515114" y="3622259"/>
            <a:ext cx="892455" cy="881064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20"/>
          <p:cNvSpPr/>
          <p:nvPr/>
        </p:nvSpPr>
        <p:spPr>
          <a:xfrm>
            <a:off x="-899662" y="2846391"/>
            <a:ext cx="568489" cy="56644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" name="Google Shape;117;p20"/>
          <p:cNvSpPr/>
          <p:nvPr/>
        </p:nvSpPr>
        <p:spPr>
          <a:xfrm>
            <a:off x="-294541" y="2785282"/>
            <a:ext cx="401420" cy="397325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" name="Google Shape;118;p20"/>
          <p:cNvSpPr/>
          <p:nvPr/>
        </p:nvSpPr>
        <p:spPr>
          <a:xfrm>
            <a:off x="3798718" y="2840279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" name="Google Shape;119;p20"/>
          <p:cNvSpPr/>
          <p:nvPr/>
        </p:nvSpPr>
        <p:spPr>
          <a:xfrm>
            <a:off x="3798718" y="3015506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120;p20"/>
          <p:cNvSpPr/>
          <p:nvPr/>
        </p:nvSpPr>
        <p:spPr>
          <a:xfrm>
            <a:off x="3798718" y="3190734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20"/>
          <p:cNvSpPr/>
          <p:nvPr/>
        </p:nvSpPr>
        <p:spPr>
          <a:xfrm>
            <a:off x="3798718" y="3543205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22;p20"/>
          <p:cNvSpPr/>
          <p:nvPr/>
        </p:nvSpPr>
        <p:spPr>
          <a:xfrm>
            <a:off x="3798718" y="3718431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0"/>
          <p:cNvSpPr/>
          <p:nvPr/>
        </p:nvSpPr>
        <p:spPr>
          <a:xfrm>
            <a:off x="3798718" y="4068887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20"/>
          <p:cNvSpPr/>
          <p:nvPr/>
        </p:nvSpPr>
        <p:spPr>
          <a:xfrm>
            <a:off x="3798718" y="4244114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20"/>
          <p:cNvSpPr/>
          <p:nvPr/>
        </p:nvSpPr>
        <p:spPr>
          <a:xfrm>
            <a:off x="3798718" y="4594538"/>
            <a:ext cx="1316237" cy="50965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20"/>
          <p:cNvSpPr/>
          <p:nvPr/>
        </p:nvSpPr>
        <p:spPr>
          <a:xfrm>
            <a:off x="1217273" y="2840279"/>
            <a:ext cx="2273831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20"/>
          <p:cNvSpPr/>
          <p:nvPr/>
        </p:nvSpPr>
        <p:spPr>
          <a:xfrm>
            <a:off x="1217273" y="3015506"/>
            <a:ext cx="2273831" cy="50965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20"/>
          <p:cNvSpPr/>
          <p:nvPr/>
        </p:nvSpPr>
        <p:spPr>
          <a:xfrm>
            <a:off x="1217273" y="3367977"/>
            <a:ext cx="1530145" cy="50997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20"/>
          <p:cNvSpPr/>
          <p:nvPr/>
        </p:nvSpPr>
        <p:spPr>
          <a:xfrm>
            <a:off x="3951518" y="2485760"/>
            <a:ext cx="935229" cy="152864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130;p20"/>
          <p:cNvSpPr/>
          <p:nvPr/>
        </p:nvSpPr>
        <p:spPr>
          <a:xfrm>
            <a:off x="1887596" y="2485760"/>
            <a:ext cx="933181" cy="152864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" name="Google Shape;131;p20"/>
          <p:cNvSpPr/>
          <p:nvPr/>
        </p:nvSpPr>
        <p:spPr>
          <a:xfrm>
            <a:off x="-913932" y="4201307"/>
            <a:ext cx="980052" cy="1984515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132;p20"/>
          <p:cNvSpPr/>
          <p:nvPr/>
        </p:nvSpPr>
        <p:spPr>
          <a:xfrm>
            <a:off x="-473832" y="5601047"/>
            <a:ext cx="101899" cy="509397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0"/>
          <p:cNvSpPr/>
          <p:nvPr/>
        </p:nvSpPr>
        <p:spPr>
          <a:xfrm>
            <a:off x="1185527" y="659292"/>
            <a:ext cx="1638155" cy="56845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20"/>
          <p:cNvSpPr/>
          <p:nvPr/>
        </p:nvSpPr>
        <p:spPr>
          <a:xfrm>
            <a:off x="4646182" y="15259"/>
            <a:ext cx="1469037" cy="491545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149622" y="3247778"/>
            <a:ext cx="311775" cy="266728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20"/>
          <p:cNvSpPr/>
          <p:nvPr/>
        </p:nvSpPr>
        <p:spPr>
          <a:xfrm>
            <a:off x="4320306" y="2108431"/>
            <a:ext cx="311775" cy="267336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0"/>
          <p:cNvSpPr/>
          <p:nvPr/>
        </p:nvSpPr>
        <p:spPr>
          <a:xfrm>
            <a:off x="5591689" y="3515658"/>
            <a:ext cx="252684" cy="215027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0"/>
          <p:cNvSpPr/>
          <p:nvPr/>
        </p:nvSpPr>
        <p:spPr>
          <a:xfrm>
            <a:off x="2130042" y="6229620"/>
            <a:ext cx="252684" cy="217011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" name="Google Shape;139;p20"/>
          <p:cNvSpPr/>
          <p:nvPr/>
        </p:nvSpPr>
        <p:spPr>
          <a:xfrm>
            <a:off x="6353706" y="1224007"/>
            <a:ext cx="250636" cy="216563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20"/>
          <p:cNvSpPr/>
          <p:nvPr/>
        </p:nvSpPr>
        <p:spPr>
          <a:xfrm>
            <a:off x="2767765" y="5833287"/>
            <a:ext cx="368243" cy="26602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20"/>
          <p:cNvSpPr/>
          <p:nvPr/>
        </p:nvSpPr>
        <p:spPr>
          <a:xfrm>
            <a:off x="196492" y="3563584"/>
            <a:ext cx="260809" cy="1868379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20"/>
          <p:cNvSpPr/>
          <p:nvPr/>
        </p:nvSpPr>
        <p:spPr>
          <a:xfrm>
            <a:off x="5911557" y="2502079"/>
            <a:ext cx="1039144" cy="955609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20"/>
          <p:cNvSpPr/>
          <p:nvPr/>
        </p:nvSpPr>
        <p:spPr>
          <a:xfrm>
            <a:off x="-698457" y="1295865"/>
            <a:ext cx="1242909" cy="955609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0"/>
          <p:cNvSpPr/>
          <p:nvPr/>
        </p:nvSpPr>
        <p:spPr>
          <a:xfrm>
            <a:off x="5577419" y="4178912"/>
            <a:ext cx="315839" cy="1964135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" name="Google Shape;145;p20"/>
          <p:cNvSpPr/>
          <p:nvPr/>
        </p:nvSpPr>
        <p:spPr>
          <a:xfrm>
            <a:off x="6152628" y="4110510"/>
            <a:ext cx="168509" cy="94924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" name="Google Shape;146;p20"/>
          <p:cNvSpPr/>
          <p:nvPr/>
        </p:nvSpPr>
        <p:spPr>
          <a:xfrm>
            <a:off x="6748983" y="5061129"/>
            <a:ext cx="201717" cy="226193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" name="Google Shape;147;p20"/>
          <p:cNvSpPr/>
          <p:nvPr/>
        </p:nvSpPr>
        <p:spPr>
          <a:xfrm>
            <a:off x="6343501" y="4205210"/>
            <a:ext cx="401420" cy="419912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" name="Google Shape;148;p20"/>
          <p:cNvSpPr/>
          <p:nvPr/>
        </p:nvSpPr>
        <p:spPr>
          <a:xfrm>
            <a:off x="5618179" y="3952751"/>
            <a:ext cx="313151" cy="201717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" name="Google Shape;149;p20"/>
          <p:cNvSpPr/>
          <p:nvPr/>
        </p:nvSpPr>
        <p:spPr>
          <a:xfrm>
            <a:off x="6793933" y="4859122"/>
            <a:ext cx="75280" cy="151104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0"/>
          <p:cNvSpPr/>
          <p:nvPr/>
        </p:nvSpPr>
        <p:spPr>
          <a:xfrm>
            <a:off x="5970649" y="4051674"/>
            <a:ext cx="154880" cy="76336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20"/>
          <p:cNvSpPr/>
          <p:nvPr/>
        </p:nvSpPr>
        <p:spPr>
          <a:xfrm>
            <a:off x="6728285" y="4664732"/>
            <a:ext cx="98124" cy="14784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20"/>
          <p:cNvSpPr/>
          <p:nvPr/>
        </p:nvSpPr>
        <p:spPr>
          <a:xfrm>
            <a:off x="-1373508" y="2767989"/>
            <a:ext cx="287300" cy="554316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20"/>
          <p:cNvSpPr/>
          <p:nvPr/>
        </p:nvSpPr>
        <p:spPr>
          <a:xfrm>
            <a:off x="-1170590" y="3573052"/>
            <a:ext cx="117000" cy="138371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20"/>
          <p:cNvSpPr/>
          <p:nvPr/>
        </p:nvSpPr>
        <p:spPr>
          <a:xfrm>
            <a:off x="-1243119" y="3386372"/>
            <a:ext cx="91725" cy="14576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20"/>
          <p:cNvSpPr/>
          <p:nvPr/>
        </p:nvSpPr>
        <p:spPr>
          <a:xfrm>
            <a:off x="-1218676" y="2593033"/>
            <a:ext cx="103403" cy="14448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20"/>
          <p:cNvSpPr/>
          <p:nvPr/>
        </p:nvSpPr>
        <p:spPr>
          <a:xfrm>
            <a:off x="-1056559" y="2241268"/>
            <a:ext cx="285284" cy="285284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20"/>
          <p:cNvSpPr/>
          <p:nvPr/>
        </p:nvSpPr>
        <p:spPr>
          <a:xfrm>
            <a:off x="-1140093" y="2507229"/>
            <a:ext cx="116168" cy="133412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20"/>
          <p:cNvSpPr/>
          <p:nvPr/>
        </p:nvSpPr>
        <p:spPr>
          <a:xfrm>
            <a:off x="-1072171" y="3824651"/>
            <a:ext cx="296835" cy="301313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0"/>
          <p:cNvSpPr/>
          <p:nvPr/>
        </p:nvSpPr>
        <p:spPr>
          <a:xfrm>
            <a:off x="34510" y="6266860"/>
            <a:ext cx="412619" cy="42020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20"/>
          <p:cNvSpPr/>
          <p:nvPr/>
        </p:nvSpPr>
        <p:spPr>
          <a:xfrm>
            <a:off x="648495" y="6762630"/>
            <a:ext cx="167421" cy="77232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Google Shape;161;p20"/>
          <p:cNvSpPr/>
          <p:nvPr/>
        </p:nvSpPr>
        <p:spPr>
          <a:xfrm>
            <a:off x="-84857" y="5881501"/>
            <a:ext cx="71505" cy="149473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0"/>
          <p:cNvSpPr/>
          <p:nvPr/>
        </p:nvSpPr>
        <p:spPr>
          <a:xfrm>
            <a:off x="-43969" y="6079732"/>
            <a:ext cx="95820" cy="146849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20"/>
          <p:cNvSpPr/>
          <p:nvPr/>
        </p:nvSpPr>
        <p:spPr>
          <a:xfrm>
            <a:off x="-164136" y="5603095"/>
            <a:ext cx="201717" cy="22820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0"/>
          <p:cNvSpPr/>
          <p:nvPr/>
        </p:nvSpPr>
        <p:spPr>
          <a:xfrm>
            <a:off x="460438" y="6686902"/>
            <a:ext cx="168029" cy="93868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0"/>
          <p:cNvSpPr/>
          <p:nvPr/>
        </p:nvSpPr>
        <p:spPr>
          <a:xfrm>
            <a:off x="860707" y="6737963"/>
            <a:ext cx="303617" cy="201717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" name="Google Shape;166;p20"/>
          <p:cNvSpPr/>
          <p:nvPr/>
        </p:nvSpPr>
        <p:spPr>
          <a:xfrm>
            <a:off x="2914455" y="2408336"/>
            <a:ext cx="307712" cy="307712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20"/>
          <p:cNvSpPr/>
          <p:nvPr/>
        </p:nvSpPr>
        <p:spPr>
          <a:xfrm>
            <a:off x="4320305" y="1002486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Google Shape;168;p20"/>
          <p:cNvSpPr/>
          <p:nvPr/>
        </p:nvSpPr>
        <p:spPr>
          <a:xfrm>
            <a:off x="5090481" y="1002486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" name="Google Shape;169;p20"/>
          <p:cNvSpPr/>
          <p:nvPr/>
        </p:nvSpPr>
        <p:spPr>
          <a:xfrm>
            <a:off x="481746" y="5639759"/>
            <a:ext cx="605153" cy="778333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" name="Google Shape;170;p20"/>
          <p:cNvSpPr/>
          <p:nvPr/>
        </p:nvSpPr>
        <p:spPr>
          <a:xfrm>
            <a:off x="608055" y="5770165"/>
            <a:ext cx="358613" cy="50965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20"/>
          <p:cNvSpPr/>
          <p:nvPr/>
        </p:nvSpPr>
        <p:spPr>
          <a:xfrm>
            <a:off x="608055" y="5867967"/>
            <a:ext cx="358613" cy="50965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20"/>
          <p:cNvSpPr/>
          <p:nvPr/>
        </p:nvSpPr>
        <p:spPr>
          <a:xfrm>
            <a:off x="608055" y="5965739"/>
            <a:ext cx="283237" cy="50997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" name="Google Shape;173;p20"/>
          <p:cNvSpPr/>
          <p:nvPr/>
        </p:nvSpPr>
        <p:spPr>
          <a:xfrm>
            <a:off x="6418908" y="3396516"/>
            <a:ext cx="513461" cy="57053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" name="Google Shape;174;p20"/>
          <p:cNvSpPr/>
          <p:nvPr/>
        </p:nvSpPr>
        <p:spPr>
          <a:xfrm>
            <a:off x="2957127" y="87755"/>
            <a:ext cx="672372" cy="575944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20"/>
          <p:cNvSpPr/>
          <p:nvPr/>
        </p:nvSpPr>
        <p:spPr>
          <a:xfrm>
            <a:off x="3150686" y="193013"/>
            <a:ext cx="130405" cy="301569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20"/>
          <p:cNvSpPr/>
          <p:nvPr/>
        </p:nvSpPr>
        <p:spPr>
          <a:xfrm>
            <a:off x="-316968" y="3457655"/>
            <a:ext cx="220083" cy="222097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20"/>
          <p:cNvSpPr/>
          <p:nvPr/>
        </p:nvSpPr>
        <p:spPr>
          <a:xfrm>
            <a:off x="487856" y="2145511"/>
            <a:ext cx="193592" cy="193592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20"/>
          <p:cNvSpPr/>
          <p:nvPr/>
        </p:nvSpPr>
        <p:spPr>
          <a:xfrm>
            <a:off x="6420789" y="237835"/>
            <a:ext cx="191576" cy="193592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20"/>
          <p:cNvSpPr/>
          <p:nvPr/>
        </p:nvSpPr>
        <p:spPr>
          <a:xfrm>
            <a:off x="-316968" y="3816236"/>
            <a:ext cx="220083" cy="222097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180;p20"/>
          <p:cNvSpPr/>
          <p:nvPr/>
        </p:nvSpPr>
        <p:spPr>
          <a:xfrm>
            <a:off x="1365977" y="2131243"/>
            <a:ext cx="220083" cy="222129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20"/>
          <p:cNvSpPr/>
          <p:nvPr/>
        </p:nvSpPr>
        <p:spPr>
          <a:xfrm>
            <a:off x="2272669" y="2155686"/>
            <a:ext cx="1937644" cy="173244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0"/>
          <p:cNvSpPr/>
          <p:nvPr/>
        </p:nvSpPr>
        <p:spPr>
          <a:xfrm>
            <a:off x="41510" y="93162"/>
            <a:ext cx="2689488" cy="788540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Google Shape;183;p20"/>
          <p:cNvSpPr/>
          <p:nvPr/>
        </p:nvSpPr>
        <p:spPr>
          <a:xfrm>
            <a:off x="5734315" y="927110"/>
            <a:ext cx="1079871" cy="1422168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20"/>
          <p:cNvSpPr/>
          <p:nvPr/>
        </p:nvSpPr>
        <p:spPr>
          <a:xfrm>
            <a:off x="-521861" y="775396"/>
            <a:ext cx="173212" cy="402956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20"/>
          <p:cNvSpPr/>
          <p:nvPr/>
        </p:nvSpPr>
        <p:spPr>
          <a:xfrm>
            <a:off x="563232" y="5014258"/>
            <a:ext cx="173212" cy="403436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20"/>
          <p:cNvSpPr/>
          <p:nvPr/>
        </p:nvSpPr>
        <p:spPr>
          <a:xfrm>
            <a:off x="-279383" y="775396"/>
            <a:ext cx="171164" cy="402956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0"/>
          <p:cNvSpPr/>
          <p:nvPr/>
        </p:nvSpPr>
        <p:spPr>
          <a:xfrm>
            <a:off x="563232" y="2805662"/>
            <a:ext cx="173212" cy="2135267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0"/>
          <p:cNvSpPr/>
          <p:nvPr/>
        </p:nvSpPr>
        <p:spPr>
          <a:xfrm>
            <a:off x="5418508" y="6265261"/>
            <a:ext cx="1340680" cy="203765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0"/>
          <p:cNvSpPr/>
          <p:nvPr/>
        </p:nvSpPr>
        <p:spPr>
          <a:xfrm>
            <a:off x="1364569" y="6438441"/>
            <a:ext cx="1574360" cy="504023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20"/>
          <p:cNvSpPr/>
          <p:nvPr/>
        </p:nvSpPr>
        <p:spPr>
          <a:xfrm>
            <a:off x="-669439" y="3636944"/>
            <a:ext cx="252684" cy="215027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20"/>
          <p:cNvSpPr/>
          <p:nvPr/>
        </p:nvSpPr>
        <p:spPr>
          <a:xfrm>
            <a:off x="-616459" y="2371673"/>
            <a:ext cx="792603" cy="173212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20"/>
          <p:cNvSpPr/>
          <p:nvPr/>
        </p:nvSpPr>
        <p:spPr>
          <a:xfrm>
            <a:off x="6058280" y="4724942"/>
            <a:ext cx="226193" cy="58275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20"/>
          <p:cNvSpPr/>
          <p:nvPr/>
        </p:nvSpPr>
        <p:spPr>
          <a:xfrm>
            <a:off x="6306835" y="4722894"/>
            <a:ext cx="228240" cy="584807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20"/>
          <p:cNvSpPr/>
          <p:nvPr/>
        </p:nvSpPr>
        <p:spPr>
          <a:xfrm>
            <a:off x="6178478" y="4841079"/>
            <a:ext cx="236367" cy="148769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20"/>
          <p:cNvSpPr/>
          <p:nvPr/>
        </p:nvSpPr>
        <p:spPr>
          <a:xfrm>
            <a:off x="6296661" y="5040748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20"/>
          <p:cNvSpPr/>
          <p:nvPr/>
        </p:nvSpPr>
        <p:spPr>
          <a:xfrm>
            <a:off x="6007346" y="4657693"/>
            <a:ext cx="572553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197;p20"/>
          <p:cNvSpPr/>
          <p:nvPr/>
        </p:nvSpPr>
        <p:spPr>
          <a:xfrm>
            <a:off x="6007346" y="5323954"/>
            <a:ext cx="572553" cy="50965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0"/>
          <p:cNvSpPr/>
          <p:nvPr/>
        </p:nvSpPr>
        <p:spPr>
          <a:xfrm>
            <a:off x="456143" y="775395"/>
            <a:ext cx="118184" cy="22824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2" name="Google Shape;202;p20"/>
          <p:cNvSpPr/>
          <p:nvPr/>
        </p:nvSpPr>
        <p:spPr>
          <a:xfrm>
            <a:off x="598738" y="771333"/>
            <a:ext cx="189528" cy="234351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20"/>
          <p:cNvSpPr/>
          <p:nvPr/>
        </p:nvSpPr>
        <p:spPr>
          <a:xfrm>
            <a:off x="-479943" y="1552612"/>
            <a:ext cx="175260" cy="226193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" name="Google Shape;204;p20"/>
          <p:cNvSpPr/>
          <p:nvPr/>
        </p:nvSpPr>
        <p:spPr>
          <a:xfrm>
            <a:off x="-282320" y="1552612"/>
            <a:ext cx="179323" cy="226193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20"/>
          <p:cNvSpPr/>
          <p:nvPr/>
        </p:nvSpPr>
        <p:spPr>
          <a:xfrm>
            <a:off x="-100981" y="1552612"/>
            <a:ext cx="299553" cy="226193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" name="Google Shape;206;p20"/>
          <p:cNvSpPr/>
          <p:nvPr/>
        </p:nvSpPr>
        <p:spPr>
          <a:xfrm>
            <a:off x="220936" y="1552612"/>
            <a:ext cx="130437" cy="226193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" name="Google Shape;207;p20"/>
          <p:cNvSpPr/>
          <p:nvPr/>
        </p:nvSpPr>
        <p:spPr>
          <a:xfrm>
            <a:off x="1156132" y="6195995"/>
            <a:ext cx="207861" cy="271016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" name="Google Shape;208;p20"/>
          <p:cNvSpPr/>
          <p:nvPr/>
        </p:nvSpPr>
        <p:spPr>
          <a:xfrm>
            <a:off x="1396564" y="6063543"/>
            <a:ext cx="264905" cy="487003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" name="Google Shape;209;p20"/>
          <p:cNvSpPr/>
          <p:nvPr/>
        </p:nvSpPr>
        <p:spPr>
          <a:xfrm>
            <a:off x="6209039" y="5666219"/>
            <a:ext cx="307680" cy="307712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Rectangle 2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5" name="Image 214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141" y="4802"/>
            <a:ext cx="432956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3" y="73750"/>
            <a:ext cx="2350303" cy="435439"/>
          </a:xfrm>
          <a:prstGeom prst="rect">
            <a:avLst/>
          </a:prstGeom>
        </p:spPr>
      </p:pic>
      <p:pic>
        <p:nvPicPr>
          <p:cNvPr id="217" name="Image 216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8505" y="68403"/>
            <a:ext cx="347419" cy="352500"/>
          </a:xfrm>
          <a:prstGeom prst="rect">
            <a:avLst/>
          </a:prstGeom>
        </p:spPr>
      </p:pic>
      <p:pic>
        <p:nvPicPr>
          <p:cNvPr id="218" name="Image 217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1524" y="84098"/>
            <a:ext cx="1291400" cy="364658"/>
          </a:xfrm>
          <a:prstGeom prst="rect">
            <a:avLst/>
          </a:prstGeom>
        </p:spPr>
      </p:pic>
      <p:pic>
        <p:nvPicPr>
          <p:cNvPr id="219" name="Image 218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97010" y="15584"/>
            <a:ext cx="511438" cy="506565"/>
          </a:xfrm>
          <a:prstGeom prst="rect">
            <a:avLst/>
          </a:prstGeom>
        </p:spPr>
      </p:pic>
      <p:pic>
        <p:nvPicPr>
          <p:cNvPr id="220" name="Image 219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7986528" y="58372"/>
            <a:ext cx="393934" cy="474330"/>
          </a:xfrm>
          <a:prstGeom prst="rect">
            <a:avLst/>
          </a:prstGeom>
        </p:spPr>
      </p:pic>
      <p:pic>
        <p:nvPicPr>
          <p:cNvPr id="221" name="Image 2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13" y="15584"/>
            <a:ext cx="1405442" cy="547243"/>
          </a:xfrm>
          <a:prstGeom prst="rect">
            <a:avLst/>
          </a:prstGeom>
        </p:spPr>
      </p:pic>
      <p:pic>
        <p:nvPicPr>
          <p:cNvPr id="222" name="Image 2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83" y="39926"/>
            <a:ext cx="1745430" cy="498560"/>
          </a:xfrm>
          <a:prstGeom prst="rect">
            <a:avLst/>
          </a:prstGeom>
        </p:spPr>
      </p:pic>
      <p:grpSp>
        <p:nvGrpSpPr>
          <p:cNvPr id="198" name="Groupe 19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9" name="Rectangle 19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0" name="Image 19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0" name="Image 209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1" name="Image 210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2" name="Image 211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Image 212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23" name="Image 2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24" name="Image 2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25" name="Image 2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3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520843" y="1811184"/>
            <a:ext cx="10879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 </a:t>
            </a:r>
            <a:r>
              <a:rPr lang="fr-FR" sz="4000" dirty="0" smtClean="0"/>
              <a:t>importation d’un deuxième fichier par @import :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926" y="286175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@import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variables.scss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fr-FR" dirty="0" err="1">
                <a:solidFill>
                  <a:srgbClr val="D7BA7D"/>
                </a:solidFill>
                <a:latin typeface="Consolas" panose="020B0609020204030204" pitchFamily="49" charset="0"/>
              </a:rPr>
              <a:t>hover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salmon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99170" y="2397733"/>
            <a:ext cx="353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Style.scss</a:t>
            </a:r>
            <a:r>
              <a:rPr lang="fr-FR" sz="2800" dirty="0" smtClean="0"/>
              <a:t>: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48701" y="2404368"/>
            <a:ext cx="353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variables.scss</a:t>
            </a:r>
            <a:r>
              <a:rPr lang="fr-FR" sz="2800" dirty="0" smtClean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9905" y="292914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520843" y="1811184"/>
            <a:ext cx="10879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 </a:t>
            </a:r>
            <a:r>
              <a:rPr lang="fr-FR" sz="4000" dirty="0" smtClean="0"/>
              <a:t>Mise en place d’une valeur par </a:t>
            </a:r>
            <a:r>
              <a:rPr lang="fr-FR" sz="4000" dirty="0" err="1" smtClean="0"/>
              <a:t>défault</a:t>
            </a:r>
            <a:r>
              <a:rPr lang="fr-FR" sz="4000" dirty="0"/>
              <a:t> </a:t>
            </a:r>
            <a:r>
              <a:rPr lang="fr-FR" sz="4000" dirty="0" smtClean="0"/>
              <a:t>: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99170" y="2397733"/>
            <a:ext cx="353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Style.scss</a:t>
            </a:r>
            <a:r>
              <a:rPr lang="fr-FR" sz="2800" dirty="0" smtClean="0"/>
              <a:t>: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48701" y="2404368"/>
            <a:ext cx="353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variables.scss</a:t>
            </a:r>
            <a:r>
              <a:rPr lang="fr-FR" sz="2800" dirty="0" smtClean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507966" y="292758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!default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170" y="279967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yellow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@import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variables.scss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fr-FR" dirty="0" err="1">
                <a:solidFill>
                  <a:srgbClr val="D7BA7D"/>
                </a:solidFill>
                <a:latin typeface="Consolas" panose="020B0609020204030204" pitchFamily="49" charset="0"/>
              </a:rPr>
              <a:t>hover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salmon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 smtClean="0"/>
              <a:t>Présentation de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9"/>
          <p:cNvSpPr txBox="1"/>
          <p:nvPr/>
        </p:nvSpPr>
        <p:spPr>
          <a:xfrm>
            <a:off x="2780145" y="2031275"/>
            <a:ext cx="8109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Sass</a:t>
            </a:r>
            <a:r>
              <a:rPr lang="fr-FR" sz="4000" dirty="0" smtClean="0"/>
              <a:t> est </a:t>
            </a:r>
            <a:r>
              <a:rPr lang="fr-FR" sz="4000" dirty="0"/>
              <a:t>un langage dynamique de génération de </a:t>
            </a:r>
            <a:r>
              <a:rPr lang="fr-FR" sz="4000" dirty="0" smtClean="0"/>
              <a:t>fichier </a:t>
            </a:r>
            <a:r>
              <a:rPr lang="fr-FR" sz="4000" dirty="0" err="1" smtClean="0"/>
              <a:t>css</a:t>
            </a:r>
            <a:endParaRPr lang="fr-FR" sz="40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843" y="2233630"/>
            <a:ext cx="1994586" cy="1562193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80145" y="3354714"/>
            <a:ext cx="8109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Pourquoi l’utiliser ? </a:t>
            </a:r>
          </a:p>
          <a:p>
            <a:r>
              <a:rPr lang="fr-FR" sz="4000" dirty="0" smtClean="0"/>
              <a:t>Il permet de faire beaucoup plus de chose que le </a:t>
            </a:r>
            <a:r>
              <a:rPr lang="fr-FR" sz="4000" dirty="0" err="1" smtClean="0"/>
              <a:t>css</a:t>
            </a:r>
            <a:r>
              <a:rPr lang="fr-FR" sz="4000" dirty="0" smtClean="0"/>
              <a:t> comme des variables</a:t>
            </a:r>
            <a:r>
              <a:rPr lang="fr-FR" sz="4000" dirty="0"/>
              <a:t>, Fonctions mathématiques, </a:t>
            </a:r>
            <a:r>
              <a:rPr lang="fr-FR" sz="4000" dirty="0" smtClean="0"/>
              <a:t>Fonctions, Boucles, </a:t>
            </a:r>
            <a:r>
              <a:rPr lang="fr-FR" sz="4000" dirty="0" err="1" smtClean="0"/>
              <a:t>ect</a:t>
            </a:r>
            <a:r>
              <a:rPr lang="fr-FR" sz="4000" dirty="0"/>
              <a:t>.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10596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dirty="0" smtClean="0"/>
              <a:t>Présentation de </a:t>
            </a:r>
            <a:r>
              <a:rPr lang="fr-FR" dirty="0" err="1" smtClean="0"/>
              <a:t>prepros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ZoneTexte 9"/>
          <p:cNvSpPr txBox="1"/>
          <p:nvPr/>
        </p:nvSpPr>
        <p:spPr>
          <a:xfrm>
            <a:off x="2690157" y="2020642"/>
            <a:ext cx="8109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Prepros</a:t>
            </a:r>
            <a:r>
              <a:rPr lang="fr-FR" sz="4000" dirty="0" smtClean="0"/>
              <a:t> est un compilateur de fichier, il va permettre dans notre cas de compiler les fichiers </a:t>
            </a:r>
            <a:r>
              <a:rPr lang="fr-FR" sz="4000" dirty="0" err="1" smtClean="0"/>
              <a:t>sass</a:t>
            </a:r>
            <a:r>
              <a:rPr lang="fr-FR" sz="4000" dirty="0" smtClean="0"/>
              <a:t> en </a:t>
            </a:r>
            <a:r>
              <a:rPr lang="fr-FR" sz="4000" dirty="0" err="1" smtClean="0"/>
              <a:t>css</a:t>
            </a:r>
            <a:endParaRPr lang="fr-FR" sz="40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0" y="1913716"/>
            <a:ext cx="1560447" cy="156044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690157" y="4395570"/>
            <a:ext cx="8109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hlinkClick r:id="rId12"/>
              </a:rPr>
              <a:t>Lien de téléchargement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374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690644" y="1875629"/>
            <a:ext cx="10085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On va d'abord créer notre premier projet </a:t>
            </a:r>
            <a:r>
              <a:rPr lang="fr-FR" sz="4000" dirty="0" err="1" smtClean="0"/>
              <a:t>sass</a:t>
            </a:r>
            <a:r>
              <a:rPr lang="fr-FR" sz="4000" dirty="0" smtClean="0"/>
              <a:t> il devra contenir : </a:t>
            </a:r>
          </a:p>
          <a:p>
            <a:pPr marL="571500" indent="-571500">
              <a:buFontTx/>
              <a:buChar char="-"/>
            </a:pPr>
            <a:r>
              <a:rPr lang="fr-FR" sz="4000" dirty="0" smtClean="0"/>
              <a:t>Un fichier index.html</a:t>
            </a:r>
          </a:p>
          <a:p>
            <a:pPr marL="571500" indent="-571500">
              <a:buFontTx/>
              <a:buChar char="-"/>
            </a:pPr>
            <a:r>
              <a:rPr lang="fr-FR" sz="4000" dirty="0" smtClean="0"/>
              <a:t>Un fichier </a:t>
            </a:r>
            <a:r>
              <a:rPr lang="fr-FR" sz="4000" dirty="0" err="1" smtClean="0"/>
              <a:t>style.scss</a:t>
            </a:r>
            <a:r>
              <a:rPr lang="fr-FR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0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Configurer </a:t>
            </a:r>
            <a:r>
              <a:rPr lang="fr-FR" dirty="0" err="1" smtClean="0"/>
              <a:t>prepros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8" name="ZoneTexte 27"/>
          <p:cNvSpPr txBox="1"/>
          <p:nvPr/>
        </p:nvSpPr>
        <p:spPr>
          <a:xfrm>
            <a:off x="690644" y="1875629"/>
            <a:ext cx="1008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1) Glisser votre </a:t>
            </a:r>
            <a:r>
              <a:rPr lang="fr-FR" sz="4000" dirty="0" err="1" smtClean="0"/>
              <a:t>folder</a:t>
            </a:r>
            <a:r>
              <a:rPr lang="fr-FR" sz="4000" dirty="0" smtClean="0"/>
              <a:t> dans </a:t>
            </a:r>
            <a:r>
              <a:rPr lang="fr-FR" sz="4000" dirty="0" err="1" smtClean="0"/>
              <a:t>prepros</a:t>
            </a:r>
            <a:endParaRPr lang="fr-FR" sz="40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0548" y="2583515"/>
            <a:ext cx="6152515" cy="389065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4712" y="3120554"/>
            <a:ext cx="191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2) Sélectionnez le fichier </a:t>
            </a:r>
            <a:r>
              <a:rPr lang="fr-FR" dirty="0" err="1" smtClean="0"/>
              <a:t>sass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 flipV="1">
            <a:off x="2221621" y="3402419"/>
            <a:ext cx="2105830" cy="4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409726" y="2610933"/>
            <a:ext cx="191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) Choisissez l’emplacement du fichier </a:t>
            </a:r>
            <a:r>
              <a:rPr lang="fr-FR" dirty="0" err="1" smtClean="0"/>
              <a:t>css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29" idx="1"/>
          </p:cNvCxnSpPr>
          <p:nvPr/>
        </p:nvCxnSpPr>
        <p:spPr>
          <a:xfrm flipH="1">
            <a:off x="7814930" y="3072598"/>
            <a:ext cx="1594796" cy="978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9409726" y="4051005"/>
            <a:ext cx="191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4) Décochez </a:t>
            </a:r>
            <a:r>
              <a:rPr lang="fr-FR" dirty="0" err="1" smtClean="0"/>
              <a:t>Prefix</a:t>
            </a:r>
            <a:r>
              <a:rPr lang="fr-FR" dirty="0" smtClean="0"/>
              <a:t> </a:t>
            </a:r>
            <a:r>
              <a:rPr lang="fr-FR" dirty="0" err="1" smtClean="0"/>
              <a:t>css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2" idx="1"/>
          </p:cNvCxnSpPr>
          <p:nvPr/>
        </p:nvCxnSpPr>
        <p:spPr>
          <a:xfrm flipH="1">
            <a:off x="7836151" y="4374171"/>
            <a:ext cx="1573575" cy="625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9409725" y="5214078"/>
            <a:ext cx="191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) </a:t>
            </a:r>
            <a:r>
              <a:rPr lang="fr-FR" dirty="0"/>
              <a:t>C</a:t>
            </a:r>
            <a:r>
              <a:rPr lang="fr-FR" dirty="0" smtClean="0"/>
              <a:t>ochez </a:t>
            </a:r>
            <a:r>
              <a:rPr lang="fr-FR" dirty="0" err="1" smtClean="0"/>
              <a:t>Minify</a:t>
            </a:r>
            <a:r>
              <a:rPr lang="fr-FR" dirty="0" smtClean="0"/>
              <a:t> CSS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4" idx="1"/>
          </p:cNvCxnSpPr>
          <p:nvPr/>
        </p:nvCxnSpPr>
        <p:spPr>
          <a:xfrm flipH="1" flipV="1">
            <a:off x="7966276" y="5437185"/>
            <a:ext cx="1443449" cy="100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690644" y="1890968"/>
            <a:ext cx="1008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Les fichier </a:t>
            </a:r>
            <a:r>
              <a:rPr lang="fr-FR" sz="4000" dirty="0" err="1" smtClean="0"/>
              <a:t>sass</a:t>
            </a:r>
            <a:r>
              <a:rPr lang="fr-FR" sz="4000" dirty="0" smtClean="0"/>
              <a:t> peuvent contenir du </a:t>
            </a:r>
            <a:r>
              <a:rPr lang="fr-FR" sz="4000" dirty="0" err="1" smtClean="0"/>
              <a:t>css</a:t>
            </a:r>
            <a:r>
              <a:rPr lang="fr-FR" sz="4000" dirty="0" smtClean="0"/>
              <a:t>.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99170" y="2821622"/>
            <a:ext cx="1008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0528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690644" y="1875629"/>
            <a:ext cx="10085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 </a:t>
            </a:r>
            <a:r>
              <a:rPr lang="fr-FR" sz="4000" dirty="0" smtClean="0"/>
              <a:t>notion de </a:t>
            </a:r>
            <a:r>
              <a:rPr lang="fr-FR" sz="4000" dirty="0" err="1" smtClean="0"/>
              <a:t>nesting</a:t>
            </a:r>
            <a:r>
              <a:rPr lang="fr-FR" sz="4000" dirty="0" smtClean="0"/>
              <a:t> (le fais de pouvoir imbriquer les classes) :</a:t>
            </a:r>
          </a:p>
        </p:txBody>
      </p:sp>
      <p:sp>
        <p:nvSpPr>
          <p:cNvPr id="2" name="Rectangle 1"/>
          <p:cNvSpPr/>
          <p:nvPr/>
        </p:nvSpPr>
        <p:spPr>
          <a:xfrm>
            <a:off x="903890" y="34959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7423" y="36344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9489" y="3099898"/>
            <a:ext cx="1008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En </a:t>
            </a:r>
            <a:r>
              <a:rPr lang="fr-FR" sz="2800" dirty="0" err="1" smtClean="0"/>
              <a:t>sass</a:t>
            </a:r>
            <a:r>
              <a:rPr lang="fr-FR" sz="2800" dirty="0" smtClean="0"/>
              <a:t> :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187423" y="3088613"/>
            <a:ext cx="1008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En </a:t>
            </a:r>
            <a:r>
              <a:rPr lang="fr-FR" sz="2800" dirty="0" err="1" smtClean="0"/>
              <a:t>css</a:t>
            </a:r>
            <a:r>
              <a:rPr lang="fr-FR" sz="2800" dirty="0" smtClean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4533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805406" y="1844188"/>
            <a:ext cx="1008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 </a:t>
            </a:r>
            <a:r>
              <a:rPr lang="fr-FR" sz="4000" dirty="0" smtClean="0"/>
              <a:t>Ecriture des combinateurs :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05406" y="2574454"/>
            <a:ext cx="1008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En </a:t>
            </a:r>
            <a:r>
              <a:rPr lang="fr-FR" sz="2800" dirty="0" err="1" smtClean="0"/>
              <a:t>sass</a:t>
            </a:r>
            <a:r>
              <a:rPr lang="fr-FR" sz="2800" dirty="0" smtClean="0"/>
              <a:t> :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096000" y="2565776"/>
            <a:ext cx="1008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En </a:t>
            </a:r>
            <a:r>
              <a:rPr lang="fr-FR" sz="2800" dirty="0" err="1" smtClean="0"/>
              <a:t>css</a:t>
            </a:r>
            <a:r>
              <a:rPr lang="fr-FR" sz="2800" dirty="0" smtClean="0"/>
              <a:t> 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2242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:hover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salmon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7423" y="3273662"/>
            <a:ext cx="55889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:hover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salmon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fr-FR" dirty="0" smtClean="0"/>
              <a:t>Premier projet SASS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415600" y="1588933"/>
            <a:ext cx="11360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805406" y="1844188"/>
            <a:ext cx="1008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 </a:t>
            </a:r>
            <a:r>
              <a:rPr lang="fr-FR" sz="4000" dirty="0" smtClean="0"/>
              <a:t>Définition de variable par un $: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869" y="26620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royalblue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$fond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fr-FR" dirty="0" err="1">
                <a:solidFill>
                  <a:srgbClr val="D7BA7D"/>
                </a:solidFill>
                <a:latin typeface="Consolas" panose="020B0609020204030204" pitchFamily="49" charset="0"/>
              </a:rPr>
              <a:t>hover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salmon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5763</TotalTime>
  <Words>229</Words>
  <Application>Microsoft Office PowerPoint</Application>
  <PresentationFormat>Grand écran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 Black</vt:lpstr>
      <vt:lpstr>Office Theme</vt:lpstr>
      <vt:lpstr>Présentation SASS</vt:lpstr>
      <vt:lpstr>Présentation de Sass</vt:lpstr>
      <vt:lpstr>Présentation de prepros</vt:lpstr>
      <vt:lpstr>Premier projet SASS</vt:lpstr>
      <vt:lpstr>Configurer prepros</vt:lpstr>
      <vt:lpstr>Premier projet SASS</vt:lpstr>
      <vt:lpstr>Premier projet SASS</vt:lpstr>
      <vt:lpstr>Premier projet SASS</vt:lpstr>
      <vt:lpstr>Premier projet SASS</vt:lpstr>
      <vt:lpstr>Premier projet SASS</vt:lpstr>
      <vt:lpstr>Premier projet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GUERARD</dc:creator>
  <cp:lastModifiedBy>Yann SAMSON</cp:lastModifiedBy>
  <cp:revision>57</cp:revision>
  <dcterms:created xsi:type="dcterms:W3CDTF">2020-11-16T14:46:11Z</dcterms:created>
  <dcterms:modified xsi:type="dcterms:W3CDTF">2022-09-12T11:34:41Z</dcterms:modified>
</cp:coreProperties>
</file>