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87" r:id="rId2"/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86" r:id="rId11"/>
    <p:sldId id="264" r:id="rId12"/>
    <p:sldId id="278" r:id="rId13"/>
    <p:sldId id="279" r:id="rId14"/>
    <p:sldId id="280" r:id="rId15"/>
    <p:sldId id="281" r:id="rId16"/>
    <p:sldId id="282" r:id="rId17"/>
    <p:sldId id="283" r:id="rId18"/>
    <p:sldId id="291" r:id="rId19"/>
    <p:sldId id="284" r:id="rId20"/>
    <p:sldId id="288" r:id="rId21"/>
    <p:sldId id="289" r:id="rId22"/>
    <p:sldId id="290" r:id="rId23"/>
    <p:sldId id="293" r:id="rId24"/>
    <p:sldId id="294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EBB011B-DF01-4937-876B-D796B75D9390}">
          <p14:sldIdLst>
            <p14:sldId id="287"/>
            <p14:sldId id="256"/>
          </p14:sldIdLst>
        </p14:section>
        <p14:section name="Section sans titre" id="{492BC5DA-EB36-44CC-9F5D-610AE249E614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86"/>
            <p14:sldId id="264"/>
            <p14:sldId id="278"/>
            <p14:sldId id="279"/>
            <p14:sldId id="280"/>
            <p14:sldId id="281"/>
            <p14:sldId id="282"/>
            <p14:sldId id="283"/>
            <p14:sldId id="291"/>
            <p14:sldId id="284"/>
            <p14:sldId id="288"/>
            <p14:sldId id="289"/>
            <p14:sldId id="290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592" autoAdjust="0"/>
  </p:normalViewPr>
  <p:slideViewPr>
    <p:cSldViewPr snapToGrid="0">
      <p:cViewPr varScale="1">
        <p:scale>
          <a:sx n="107" d="100"/>
          <a:sy n="107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27DBBAD-AD9D-4F56-AFD8-02A76A8B0A03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1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BBAD-AD9D-4F56-AFD8-02A76A8B0A03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28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BBAD-AD9D-4F56-AFD8-02A76A8B0A03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930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BBAD-AD9D-4F56-AFD8-02A76A8B0A03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720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BBAD-AD9D-4F56-AFD8-02A76A8B0A03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315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BBAD-AD9D-4F56-AFD8-02A76A8B0A03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878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BBAD-AD9D-4F56-AFD8-02A76A8B0A03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BBAD-AD9D-4F56-AFD8-02A76A8B0A03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097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BBAD-AD9D-4F56-AFD8-02A76A8B0A03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86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BBAD-AD9D-4F56-AFD8-02A76A8B0A03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40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BBAD-AD9D-4F56-AFD8-02A76A8B0A03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52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BBAD-AD9D-4F56-AFD8-02A76A8B0A03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31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BBAD-AD9D-4F56-AFD8-02A76A8B0A03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2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BBAD-AD9D-4F56-AFD8-02A76A8B0A03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3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BBAD-AD9D-4F56-AFD8-02A76A8B0A03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20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BBAD-AD9D-4F56-AFD8-02A76A8B0A03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3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BBAD-AD9D-4F56-AFD8-02A76A8B0A03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7DBBAD-AD9D-4F56-AFD8-02A76A8B0A03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39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fif"/><Relationship Id="rId13" Type="http://schemas.openxmlformats.org/officeDocument/2006/relationships/image" Target="../media/image18.jfif"/><Relationship Id="rId3" Type="http://schemas.openxmlformats.org/officeDocument/2006/relationships/image" Target="../media/image8.webp"/><Relationship Id="rId7" Type="http://schemas.openxmlformats.org/officeDocument/2006/relationships/image" Target="../media/image12.jpg"/><Relationship Id="rId12" Type="http://schemas.openxmlformats.org/officeDocument/2006/relationships/image" Target="../media/image17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11" Type="http://schemas.openxmlformats.org/officeDocument/2006/relationships/image" Target="../media/image16.jfif"/><Relationship Id="rId5" Type="http://schemas.openxmlformats.org/officeDocument/2006/relationships/image" Target="../media/image10.jpg"/><Relationship Id="rId10" Type="http://schemas.openxmlformats.org/officeDocument/2006/relationships/image" Target="../media/image15.jfif"/><Relationship Id="rId4" Type="http://schemas.openxmlformats.org/officeDocument/2006/relationships/image" Target="../media/image9.jfif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pnshop123.myshopify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1659462"/>
            <a:ext cx="2876550" cy="174307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0" y="4202639"/>
            <a:ext cx="12181140" cy="2655361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225" y="1574797"/>
            <a:ext cx="1743075" cy="317817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5"/>
            <a:ext cx="2762250" cy="16573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-1"/>
            <a:ext cx="2857500" cy="165946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-2"/>
            <a:ext cx="2857500" cy="165946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9464"/>
            <a:ext cx="1800225" cy="254317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390775"/>
            <a:ext cx="287655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0" y="0"/>
            <a:ext cx="3714750" cy="16002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1600200"/>
            <a:ext cx="1447800" cy="315277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1659463"/>
            <a:ext cx="2857500" cy="254317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600199"/>
            <a:ext cx="1600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0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487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894611"/>
              </p:ext>
            </p:extLst>
          </p:nvPr>
        </p:nvGraphicFramePr>
        <p:xfrm>
          <a:off x="663633" y="2341013"/>
          <a:ext cx="10515600" cy="384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234564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136183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025335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04175866"/>
                    </a:ext>
                  </a:extLst>
                </a:gridCol>
              </a:tblGrid>
              <a:tr h="44471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 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016813"/>
                  </a:ext>
                </a:extLst>
              </a:tr>
              <a:tr h="65565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Marie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Maquette , Cahier des charges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Powerpoint, </a:t>
                      </a:r>
                      <a:r>
                        <a:rPr lang="fr-FR" dirty="0" err="1" smtClean="0"/>
                        <a:t>excel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Powerpoint,</a:t>
                      </a:r>
                      <a:r>
                        <a:rPr lang="fr-FR" baseline="0" dirty="0" smtClean="0"/>
                        <a:t> préparation oral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26407"/>
                  </a:ext>
                </a:extLst>
              </a:tr>
              <a:tr h="86828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Yassine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Maquette , Cahier des charges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Powerpoint, </a:t>
                      </a:r>
                      <a:r>
                        <a:rPr lang="fr-FR" dirty="0" err="1" smtClean="0"/>
                        <a:t>excel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logo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Powerpoint,</a:t>
                      </a:r>
                      <a:r>
                        <a:rPr lang="fr-FR" baseline="0" dirty="0" smtClean="0"/>
                        <a:t> préparation oral</a:t>
                      </a:r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01760"/>
                  </a:ext>
                </a:extLst>
              </a:tr>
              <a:tr h="86828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Rémy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Maquette , Cahier des charges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Dev</a:t>
                      </a:r>
                      <a:r>
                        <a:rPr lang="fr-FR" baseline="0" dirty="0" smtClean="0"/>
                        <a:t> site web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Powerpoint,</a:t>
                      </a:r>
                      <a:r>
                        <a:rPr lang="fr-FR" baseline="0" dirty="0" smtClean="0"/>
                        <a:t> préparation oral</a:t>
                      </a:r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01565"/>
                  </a:ext>
                </a:extLst>
              </a:tr>
              <a:tr h="86828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Julien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Maquette , Cahier des charges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Dev site web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Powerpoint,</a:t>
                      </a:r>
                      <a:r>
                        <a:rPr lang="fr-FR" baseline="0" dirty="0" smtClean="0"/>
                        <a:t> préparation oral</a:t>
                      </a:r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Finition site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2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09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l’entreprise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295402" y="2743201"/>
            <a:ext cx="9601196" cy="33084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u="sng" dirty="0" smtClean="0"/>
              <a:t> Identité de l’entreprise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POP’N SHOP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u="sng" dirty="0" smtClean="0"/>
              <a:t>Description des produits et/ou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Vente en ligne de figurines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u="sng" dirty="0" smtClean="0"/>
              <a:t>Projets de développement de l’entreprise</a:t>
            </a:r>
          </a:p>
          <a:p>
            <a:r>
              <a:rPr lang="fr-FR" dirty="0" smtClean="0"/>
              <a:t>Création de sa boutique en ligne</a:t>
            </a:r>
          </a:p>
        </p:txBody>
      </p:sp>
    </p:spTree>
    <p:extLst>
      <p:ext uri="{BB962C8B-B14F-4D97-AF65-F5344CB8AC3E}">
        <p14:creationId xmlns:p14="http://schemas.microsoft.com/office/powerpoint/2010/main" val="359273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projet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295402" y="3208713"/>
            <a:ext cx="9601196" cy="33084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Permettre au client de vendre ses produits sur internet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Avoir une bonne visibilité</a:t>
            </a:r>
          </a:p>
        </p:txBody>
      </p:sp>
    </p:spTree>
    <p:extLst>
      <p:ext uri="{BB962C8B-B14F-4D97-AF65-F5344CB8AC3E}">
        <p14:creationId xmlns:p14="http://schemas.microsoft.com/office/powerpoint/2010/main" val="3656638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Arborescence </a:t>
            </a:r>
            <a:endParaRPr lang="fr-FR" dirty="0"/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98" y="2609822"/>
            <a:ext cx="4923892" cy="3308350"/>
          </a:xfrm>
        </p:spPr>
      </p:pic>
      <p:cxnSp>
        <p:nvCxnSpPr>
          <p:cNvPr id="5" name="Connecteur droit 4"/>
          <p:cNvCxnSpPr/>
          <p:nvPr/>
        </p:nvCxnSpPr>
        <p:spPr>
          <a:xfrm>
            <a:off x="5845323" y="4033615"/>
            <a:ext cx="17092" cy="769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4708733" y="4802736"/>
            <a:ext cx="11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64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 techniques du projet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295402" y="2576947"/>
            <a:ext cx="9601196" cy="3757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u="sng" dirty="0" smtClean="0"/>
              <a:t>Noms de domaine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>
                <a:hlinkClick r:id="rId2"/>
              </a:rPr>
              <a:t>www.popnshop123.myshopify.com</a:t>
            </a:r>
            <a:endParaRPr lang="fr-F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fr-FR" u="sng" dirty="0" smtClean="0"/>
              <a:t>Mots clés :</a:t>
            </a:r>
          </a:p>
          <a:p>
            <a:r>
              <a:rPr lang="fr-FR" dirty="0"/>
              <a:t> </a:t>
            </a:r>
            <a:r>
              <a:rPr lang="fr-FR" dirty="0" smtClean="0"/>
              <a:t>Figurine, geek, pop, art, collection, manga, cinéma, série …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u="sng" dirty="0" smtClean="0"/>
              <a:t> Définir les modules à intégrer au site : </a:t>
            </a:r>
          </a:p>
          <a:p>
            <a:r>
              <a:rPr lang="fr-FR" dirty="0" smtClean="0"/>
              <a:t>Barre de recherche</a:t>
            </a:r>
          </a:p>
          <a:p>
            <a:r>
              <a:rPr lang="fr-FR" dirty="0" smtClean="0"/>
              <a:t>Module de paiement </a:t>
            </a:r>
          </a:p>
        </p:txBody>
      </p:sp>
    </p:spTree>
    <p:extLst>
      <p:ext uri="{BB962C8B-B14F-4D97-AF65-F5344CB8AC3E}">
        <p14:creationId xmlns:p14="http://schemas.microsoft.com/office/powerpoint/2010/main" val="2857672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Graphisme, fonctionnalités et ergonomie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295402" y="2576947"/>
            <a:ext cx="9601196" cy="3757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Couleurs: </a:t>
            </a:r>
          </a:p>
          <a:p>
            <a:r>
              <a:rPr lang="fr-FR" dirty="0" smtClean="0"/>
              <a:t>Gris en arrière plan</a:t>
            </a:r>
          </a:p>
          <a:p>
            <a:r>
              <a:rPr lang="fr-FR" dirty="0" smtClean="0"/>
              <a:t>Blanc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Les polices d’écriture :</a:t>
            </a:r>
          </a:p>
          <a:p>
            <a:pPr marL="0" indent="0">
              <a:buNone/>
            </a:pPr>
            <a:r>
              <a:rPr lang="fr-FR" dirty="0" err="1" smtClean="0"/>
              <a:t>Alegreya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Nombre de pages : 6</a:t>
            </a:r>
          </a:p>
        </p:txBody>
      </p:sp>
    </p:spTree>
    <p:extLst>
      <p:ext uri="{BB962C8B-B14F-4D97-AF65-F5344CB8AC3E}">
        <p14:creationId xmlns:p14="http://schemas.microsoft.com/office/powerpoint/2010/main" val="1184298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 de site – Web design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1377696" y="2518758"/>
            <a:ext cx="4718304" cy="1014151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3500" dirty="0" smtClean="0"/>
              <a:t>Caractéristique des pages</a:t>
            </a:r>
          </a:p>
          <a:p>
            <a:pPr marL="0" indent="0">
              <a:buNone/>
            </a:pPr>
            <a:r>
              <a:rPr lang="fr-FR" sz="3500" dirty="0"/>
              <a:t> </a:t>
            </a:r>
            <a:r>
              <a:rPr lang="fr-FR" sz="3500" dirty="0" smtClean="0"/>
              <a:t>Mettre en avant les figurines (page : meilleures ventes),</a:t>
            </a:r>
          </a:p>
          <a:p>
            <a:pPr marL="0" indent="0">
              <a:buNone/>
            </a:pPr>
            <a:r>
              <a:rPr lang="fr-FR" sz="3500" dirty="0" smtClean="0"/>
              <a:t>proposer un système de sélection de produit, visuel produit etc..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"/>
          </p:nvPr>
        </p:nvSpPr>
        <p:spPr>
          <a:xfrm>
            <a:off x="6178294" y="2518758"/>
            <a:ext cx="4718304" cy="354122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5600" dirty="0"/>
              <a:t>Contenus textuels et visuels que vous souhaitez intégrer au site </a:t>
            </a:r>
            <a:r>
              <a:rPr lang="fr-FR" sz="5600" dirty="0" smtClean="0"/>
              <a:t>:</a:t>
            </a:r>
          </a:p>
          <a:p>
            <a:pPr>
              <a:buFontTx/>
              <a:buChar char="-"/>
            </a:pPr>
            <a:r>
              <a:rPr lang="fr-FR" sz="5600" dirty="0" smtClean="0"/>
              <a:t>image.jpg </a:t>
            </a:r>
            <a:endParaRPr lang="fr-FR" sz="5600" dirty="0"/>
          </a:p>
          <a:p>
            <a:pPr>
              <a:buFontTx/>
              <a:buChar char="-"/>
            </a:pPr>
            <a:r>
              <a:rPr lang="fr-FR" sz="5600" dirty="0"/>
              <a:t>description produit…</a:t>
            </a:r>
          </a:p>
          <a:p>
            <a:pPr>
              <a:buFontTx/>
              <a:buChar char="-"/>
            </a:pPr>
            <a:r>
              <a:rPr lang="fr-FR" sz="5600" dirty="0"/>
              <a:t>Fonction rechercher un </a:t>
            </a:r>
            <a:r>
              <a:rPr lang="fr-FR" sz="5600" dirty="0" smtClean="0"/>
              <a:t>produit</a:t>
            </a:r>
          </a:p>
          <a:p>
            <a:pPr>
              <a:buFontTx/>
              <a:buChar char="-"/>
            </a:pPr>
            <a:r>
              <a:rPr lang="fr-FR" sz="5600" dirty="0" smtClean="0"/>
              <a:t>Bouton </a:t>
            </a:r>
            <a:r>
              <a:rPr lang="fr-FR" sz="5600" dirty="0"/>
              <a:t>panier</a:t>
            </a:r>
          </a:p>
          <a:p>
            <a:pPr>
              <a:buFontTx/>
              <a:buChar char="-"/>
            </a:pPr>
            <a:r>
              <a:rPr lang="fr-FR" sz="5600" dirty="0"/>
              <a:t>Bouton boutique</a:t>
            </a:r>
          </a:p>
          <a:p>
            <a:pPr>
              <a:buFontTx/>
              <a:buChar char="-"/>
            </a:pPr>
            <a:r>
              <a:rPr lang="fr-FR" sz="5600" dirty="0"/>
              <a:t>Fonction filtre, tri </a:t>
            </a:r>
          </a:p>
          <a:p>
            <a:pPr>
              <a:buFontTx/>
              <a:buChar char="-"/>
            </a:pPr>
            <a:r>
              <a:rPr lang="fr-FR" sz="5600" dirty="0"/>
              <a:t>Bandeau avec </a:t>
            </a:r>
            <a:r>
              <a:rPr lang="fr-FR" sz="5600" dirty="0" smtClean="0"/>
              <a:t>logo</a:t>
            </a:r>
          </a:p>
          <a:p>
            <a:pPr>
              <a:buFontTx/>
              <a:buChar char="-"/>
            </a:pPr>
            <a:r>
              <a:rPr lang="fr-FR" sz="5600" dirty="0" smtClean="0"/>
              <a:t>Contact</a:t>
            </a:r>
          </a:p>
          <a:p>
            <a:pPr>
              <a:buFontTx/>
              <a:buChar char="-"/>
            </a:pPr>
            <a:r>
              <a:rPr lang="fr-FR" sz="5600" dirty="0" smtClean="0"/>
              <a:t>Zoom image</a:t>
            </a:r>
            <a:endParaRPr lang="fr-FR" sz="5600" dirty="0"/>
          </a:p>
          <a:p>
            <a:pPr marL="0" indent="0">
              <a:buNone/>
            </a:pPr>
            <a:r>
              <a:rPr lang="fr-FR" sz="5600" dirty="0" smtClean="0"/>
              <a:t>-      horaires</a:t>
            </a:r>
            <a:endParaRPr lang="fr-FR" sz="5600" dirty="0"/>
          </a:p>
        </p:txBody>
      </p:sp>
    </p:spTree>
    <p:extLst>
      <p:ext uri="{BB962C8B-B14F-4D97-AF65-F5344CB8AC3E}">
        <p14:creationId xmlns:p14="http://schemas.microsoft.com/office/powerpoint/2010/main" val="155646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4" y="0"/>
            <a:ext cx="8486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04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techniques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295402" y="2443943"/>
            <a:ext cx="9601196" cy="32253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fr-F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Temps très court : 2 jours ½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Impossibilité de se connecter à plusieurs sur le site en même temps (perte de la totalité du site)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Impossibilité de modifier les thèmes proposés sans modifier le code du thème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69581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94312" y="2061701"/>
            <a:ext cx="7431578" cy="2387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Un client nous à demandé de réaliser une boutique en ligne en 2 jours ….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8349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92398" y="2960099"/>
            <a:ext cx="6815669" cy="1515533"/>
          </a:xfrm>
        </p:spPr>
        <p:txBody>
          <a:bodyPr/>
          <a:lstStyle/>
          <a:p>
            <a:r>
              <a:rPr lang="fr-FR" b="1" u="sng" dirty="0"/>
              <a:t>Quel design avez-vous choisi ?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16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2692397" y="3433157"/>
            <a:ext cx="6815669" cy="839586"/>
          </a:xfrm>
        </p:spPr>
        <p:txBody>
          <a:bodyPr/>
          <a:lstStyle/>
          <a:p>
            <a:r>
              <a:rPr lang="fr-FR" sz="4500" b="1" u="sng" dirty="0"/>
              <a:t>Quelle expérience de navigation proposez-vous ?</a:t>
            </a:r>
            <a:r>
              <a:rPr lang="fr-FR" sz="4500" dirty="0"/>
              <a:t/>
            </a:r>
            <a:br>
              <a:rPr lang="fr-FR" sz="4500" dirty="0"/>
            </a:br>
            <a:endParaRPr lang="fr-FR" sz="4500" dirty="0"/>
          </a:p>
        </p:txBody>
      </p:sp>
    </p:spTree>
    <p:extLst>
      <p:ext uri="{BB962C8B-B14F-4D97-AF65-F5344CB8AC3E}">
        <p14:creationId xmlns:p14="http://schemas.microsoft.com/office/powerpoint/2010/main" val="18894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2717336" y="2960098"/>
            <a:ext cx="6815669" cy="1515533"/>
          </a:xfrm>
        </p:spPr>
        <p:txBody>
          <a:bodyPr/>
          <a:lstStyle/>
          <a:p>
            <a:r>
              <a:rPr lang="fr-FR" sz="4400" b="1" u="sng" dirty="0"/>
              <a:t>Quelles fonctionnalités mettez-vous en avant pour votre site ?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1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2648970" y="2925915"/>
            <a:ext cx="6815669" cy="1515533"/>
          </a:xfrm>
        </p:spPr>
        <p:txBody>
          <a:bodyPr/>
          <a:lstStyle/>
          <a:p>
            <a:r>
              <a:rPr lang="fr-FR" sz="4000" dirty="0" smtClean="0"/>
              <a:t>Commencez à penser et à structurer votre base de données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9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2717336" y="2960098"/>
            <a:ext cx="6815669" cy="1515533"/>
          </a:xfrm>
        </p:spPr>
        <p:txBody>
          <a:bodyPr/>
          <a:lstStyle/>
          <a:p>
            <a:r>
              <a:rPr lang="fr-FR" sz="4000" dirty="0" smtClean="0"/>
              <a:t>Commencez à créer et à planifier vos articles (donner quelques exemple)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62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93817" y="2568632"/>
            <a:ext cx="7431578" cy="1714414"/>
          </a:xfrm>
        </p:spPr>
        <p:txBody>
          <a:bodyPr>
            <a:normAutofit/>
          </a:bodyPr>
          <a:lstStyle/>
          <a:p>
            <a:r>
              <a:rPr lang="fr-FR" sz="4800" dirty="0" smtClean="0"/>
              <a:t>Est-ce possible ?</a:t>
            </a:r>
            <a:br>
              <a:rPr lang="fr-FR" sz="4800" dirty="0" smtClean="0"/>
            </a:b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9011366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43942" y="4705003"/>
            <a:ext cx="7348450" cy="1429790"/>
          </a:xfrm>
        </p:spPr>
        <p:txBody>
          <a:bodyPr>
            <a:normAutofit fontScale="90000"/>
          </a:bodyPr>
          <a:lstStyle/>
          <a:p>
            <a:r>
              <a:rPr lang="fr-FR" sz="4800" dirty="0"/>
              <a:t>Oui ! </a:t>
            </a:r>
            <a:r>
              <a:rPr lang="fr-FR" sz="4800" dirty="0" smtClean="0"/>
              <a:t/>
            </a:r>
            <a:br>
              <a:rPr lang="fr-FR" sz="4800" dirty="0" smtClean="0"/>
            </a:br>
            <a:r>
              <a:rPr lang="fr-FR" sz="4800" dirty="0"/>
              <a:t/>
            </a:r>
            <a:br>
              <a:rPr lang="fr-FR" sz="4800" dirty="0"/>
            </a:br>
            <a:r>
              <a:rPr lang="fr-FR" sz="4800" dirty="0"/>
              <a:t>Comme l’as dit le grand philosophe Adidas : </a:t>
            </a:r>
            <a:br>
              <a:rPr lang="fr-FR" sz="4800" dirty="0"/>
            </a:br>
            <a:r>
              <a:rPr lang="fr-FR" sz="4800" dirty="0"/>
              <a:t>                        </a:t>
            </a:r>
            <a:br>
              <a:rPr lang="fr-FR" sz="4800" dirty="0"/>
            </a:br>
            <a:r>
              <a:rPr lang="fr-FR" sz="4800" dirty="0"/>
              <a:t>Impossible </a:t>
            </a:r>
            <a:r>
              <a:rPr lang="fr-FR" sz="4800" dirty="0" err="1"/>
              <a:t>is</a:t>
            </a:r>
            <a:r>
              <a:rPr lang="fr-FR" sz="4800" dirty="0"/>
              <a:t> </a:t>
            </a:r>
            <a:r>
              <a:rPr lang="fr-FR" sz="4800" dirty="0" err="1" smtClean="0"/>
              <a:t>nothing</a:t>
            </a:r>
            <a:r>
              <a:rPr lang="fr-FR" sz="4800" dirty="0" smtClean="0"/>
              <a:t> !</a:t>
            </a:r>
            <a:br>
              <a:rPr lang="fr-FR" sz="4800" dirty="0" smtClean="0"/>
            </a:b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9289487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02378" y="2078182"/>
            <a:ext cx="7348450" cy="1429790"/>
          </a:xfrm>
        </p:spPr>
        <p:txBody>
          <a:bodyPr>
            <a:normAutofit fontScale="90000"/>
          </a:bodyPr>
          <a:lstStyle/>
          <a:p>
            <a:r>
              <a:rPr lang="fr-FR" sz="4800" dirty="0"/>
              <a:t/>
            </a:r>
            <a:br>
              <a:rPr lang="fr-FR" sz="4800" dirty="0"/>
            </a:br>
            <a:r>
              <a:rPr lang="fr-FR" sz="4800" dirty="0"/>
              <a:t>                        </a:t>
            </a:r>
            <a:br>
              <a:rPr lang="fr-FR" sz="4800" dirty="0"/>
            </a:br>
            <a:r>
              <a:rPr lang="fr-FR" sz="4800" dirty="0" smtClean="0"/>
              <a:t/>
            </a:r>
            <a:br>
              <a:rPr lang="fr-FR" sz="4800" dirty="0" smtClean="0"/>
            </a:br>
            <a:endParaRPr lang="fr-FR" sz="4800" dirty="0"/>
          </a:p>
        </p:txBody>
      </p:sp>
      <p:sp>
        <p:nvSpPr>
          <p:cNvPr id="3" name="Rectangle 2"/>
          <p:cNvSpPr/>
          <p:nvPr/>
        </p:nvSpPr>
        <p:spPr>
          <a:xfrm>
            <a:off x="2948248" y="1810972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3800" dirty="0"/>
              <a:t>Nous avons deux solutions </a:t>
            </a:r>
          </a:p>
          <a:p>
            <a:r>
              <a:rPr lang="fr-FR" sz="3800" dirty="0" smtClean="0"/>
              <a:t>(en </a:t>
            </a:r>
            <a:r>
              <a:rPr lang="fr-FR" sz="3800" dirty="0"/>
              <a:t>vrai il y en a une 3</a:t>
            </a:r>
            <a:r>
              <a:rPr lang="fr-FR" sz="3800" baseline="30000" dirty="0"/>
              <a:t>ème</a:t>
            </a:r>
            <a:r>
              <a:rPr lang="fr-FR" sz="3800" dirty="0"/>
              <a:t> mais ce serait passer du côté obscur de la force… Tel Voldemort l’on ne doit pas prononcer son nom … </a:t>
            </a:r>
            <a:r>
              <a:rPr lang="fr-FR" sz="3800" dirty="0" err="1" smtClean="0"/>
              <a:t>chatgpt</a:t>
            </a:r>
            <a:r>
              <a:rPr lang="fr-FR" sz="3800" dirty="0" smtClean="0"/>
              <a:t>).</a:t>
            </a:r>
            <a:endParaRPr lang="fr-FR" sz="3800" dirty="0"/>
          </a:p>
        </p:txBody>
      </p:sp>
    </p:spTree>
    <p:extLst>
      <p:ext uri="{BB962C8B-B14F-4D97-AF65-F5344CB8AC3E}">
        <p14:creationId xmlns:p14="http://schemas.microsoft.com/office/powerpoint/2010/main" val="20757290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6154" y="632999"/>
            <a:ext cx="9601196" cy="879918"/>
          </a:xfrm>
        </p:spPr>
        <p:txBody>
          <a:bodyPr>
            <a:normAutofit/>
          </a:bodyPr>
          <a:lstStyle/>
          <a:p>
            <a:r>
              <a:rPr lang="fr-FR" sz="3900" dirty="0" smtClean="0"/>
              <a:t>Solutions</a:t>
            </a:r>
            <a:endParaRPr lang="fr-FR" sz="39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6154" y="4215384"/>
            <a:ext cx="4718304" cy="681644"/>
          </a:xfrm>
        </p:spPr>
        <p:txBody>
          <a:bodyPr/>
          <a:lstStyle/>
          <a:p>
            <a:r>
              <a:rPr lang="fr-FR" dirty="0"/>
              <a:t>1.  Coder le site de A à Z </a:t>
            </a: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5934458" y="4215384"/>
            <a:ext cx="4718304" cy="989215"/>
          </a:xfrm>
        </p:spPr>
        <p:txBody>
          <a:bodyPr/>
          <a:lstStyle/>
          <a:p>
            <a:r>
              <a:rPr lang="fr-FR" dirty="0"/>
              <a:t>2. Utiliser un CMS (système de gestion de contenu)</a:t>
            </a:r>
          </a:p>
          <a:p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4089863" y="2435629"/>
            <a:ext cx="1072341" cy="1396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6458989" y="2435629"/>
            <a:ext cx="822960" cy="1396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5524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9003" y="1645920"/>
            <a:ext cx="7348450" cy="665018"/>
          </a:xfrm>
        </p:spPr>
        <p:txBody>
          <a:bodyPr>
            <a:normAutofit fontScale="90000"/>
          </a:bodyPr>
          <a:lstStyle/>
          <a:p>
            <a:r>
              <a:rPr lang="fr-FR" sz="4800" dirty="0" smtClean="0"/>
              <a:t>                        </a:t>
            </a:r>
            <a:br>
              <a:rPr lang="fr-FR" sz="4800" dirty="0" smtClean="0"/>
            </a:br>
            <a:r>
              <a:rPr lang="fr-FR" sz="4800" dirty="0" smtClean="0"/>
              <a:t>Coder de A à Z</a:t>
            </a:r>
            <a:endParaRPr lang="fr-FR" sz="4800" dirty="0"/>
          </a:p>
        </p:txBody>
      </p:sp>
      <p:sp>
        <p:nvSpPr>
          <p:cNvPr id="9" name="ZoneTexte 8"/>
          <p:cNvSpPr txBox="1"/>
          <p:nvPr/>
        </p:nvSpPr>
        <p:spPr>
          <a:xfrm>
            <a:off x="2660072" y="2975956"/>
            <a:ext cx="271826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u="sng" dirty="0"/>
              <a:t>Avantages</a:t>
            </a:r>
          </a:p>
          <a:p>
            <a:endParaRPr lang="fr-FR" sz="2500" dirty="0"/>
          </a:p>
          <a:p>
            <a:pPr marL="342900" indent="-342900">
              <a:buFontTx/>
              <a:buChar char="-"/>
            </a:pPr>
            <a:r>
              <a:rPr lang="fr-FR" sz="2500" dirty="0" smtClean="0"/>
              <a:t>Personnalisation</a:t>
            </a:r>
          </a:p>
          <a:p>
            <a:pPr marL="342900" indent="-342900">
              <a:buFontTx/>
              <a:buChar char="-"/>
            </a:pPr>
            <a:r>
              <a:rPr lang="fr-FR" sz="2500" dirty="0" smtClean="0"/>
              <a:t>Satisfaction personnelle  </a:t>
            </a:r>
            <a:endParaRPr lang="fr-FR" sz="2500" dirty="0"/>
          </a:p>
        </p:txBody>
      </p:sp>
      <p:sp>
        <p:nvSpPr>
          <p:cNvPr id="10" name="ZoneTexte 9"/>
          <p:cNvSpPr txBox="1"/>
          <p:nvPr/>
        </p:nvSpPr>
        <p:spPr>
          <a:xfrm>
            <a:off x="5378335" y="2909454"/>
            <a:ext cx="438911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/>
              <a:t>       </a:t>
            </a:r>
            <a:r>
              <a:rPr lang="fr-FR" sz="2500" u="sng" dirty="0" smtClean="0"/>
              <a:t>Inconvénients</a:t>
            </a:r>
            <a:endParaRPr lang="fr-FR" sz="2500" u="sng" dirty="0"/>
          </a:p>
          <a:p>
            <a:endParaRPr lang="fr-FR" sz="2500" dirty="0"/>
          </a:p>
          <a:p>
            <a:pPr marL="285750" indent="-285750">
              <a:buFontTx/>
              <a:buChar char="-"/>
            </a:pPr>
            <a:r>
              <a:rPr lang="fr-FR" sz="2500" dirty="0"/>
              <a:t>Délai trop court </a:t>
            </a:r>
          </a:p>
          <a:p>
            <a:pPr marL="285750" indent="-285750">
              <a:buFontTx/>
              <a:buChar char="-"/>
            </a:pPr>
            <a:r>
              <a:rPr lang="fr-FR" sz="2500" dirty="0"/>
              <a:t>L’équipe ne possède pas les compétences nécessaires </a:t>
            </a:r>
          </a:p>
        </p:txBody>
      </p:sp>
    </p:spTree>
    <p:extLst>
      <p:ext uri="{BB962C8B-B14F-4D97-AF65-F5344CB8AC3E}">
        <p14:creationId xmlns:p14="http://schemas.microsoft.com/office/powerpoint/2010/main" val="22882951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9003" y="1645920"/>
            <a:ext cx="7348450" cy="665018"/>
          </a:xfrm>
        </p:spPr>
        <p:txBody>
          <a:bodyPr>
            <a:normAutofit fontScale="90000"/>
          </a:bodyPr>
          <a:lstStyle/>
          <a:p>
            <a:r>
              <a:rPr lang="fr-FR" sz="4800" dirty="0" smtClean="0"/>
              <a:t>                        </a:t>
            </a:r>
            <a:br>
              <a:rPr lang="fr-FR" sz="4800" dirty="0" smtClean="0"/>
            </a:br>
            <a:r>
              <a:rPr lang="fr-FR" sz="4800" dirty="0"/>
              <a:t>Utiliser un CMS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60072" y="2975956"/>
            <a:ext cx="271826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u="sng" dirty="0"/>
              <a:t>Avantages</a:t>
            </a:r>
          </a:p>
          <a:p>
            <a:endParaRPr lang="fr-FR" sz="25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Rapide</a:t>
            </a: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Pratique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Adapté à nos compétences </a:t>
            </a:r>
          </a:p>
          <a:p>
            <a:pPr>
              <a:buFontTx/>
              <a:buChar char="-"/>
            </a:pP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5378335" y="2909454"/>
            <a:ext cx="438911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/>
              <a:t>       </a:t>
            </a:r>
            <a:r>
              <a:rPr lang="fr-FR" sz="2500" u="sng" dirty="0" smtClean="0"/>
              <a:t>Inconvénients</a:t>
            </a:r>
          </a:p>
          <a:p>
            <a:endParaRPr lang="fr-FR" sz="2500" u="sng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Limité </a:t>
            </a:r>
            <a:r>
              <a:rPr lang="fr-FR" sz="2400" dirty="0"/>
              <a:t>dans la </a:t>
            </a:r>
            <a:r>
              <a:rPr lang="fr-FR" sz="2400" dirty="0" smtClean="0"/>
              <a:t>création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Commission prélevé par l’application</a:t>
            </a:r>
            <a:endParaRPr lang="fr-FR" sz="2400" dirty="0"/>
          </a:p>
          <a:p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1517022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4048298" y="2680614"/>
            <a:ext cx="43891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Au vu des ressources, moyens et compétences dont nous disposons, nous avons choisi d’utiliser un CMS : </a:t>
            </a:r>
            <a:r>
              <a:rPr lang="fr-FR" sz="2800" dirty="0" err="1"/>
              <a:t>Shopify</a:t>
            </a:r>
            <a:endParaRPr lang="fr-FR" sz="280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9003" y="1645920"/>
            <a:ext cx="7348450" cy="665018"/>
          </a:xfrm>
        </p:spPr>
        <p:txBody>
          <a:bodyPr>
            <a:normAutofit fontScale="90000"/>
          </a:bodyPr>
          <a:lstStyle/>
          <a:p>
            <a:r>
              <a:rPr lang="fr-FR" sz="4800" dirty="0" smtClean="0"/>
              <a:t> </a:t>
            </a:r>
            <a:r>
              <a:rPr lang="fr-FR" sz="4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431009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510</TotalTime>
  <Words>461</Words>
  <Application>Microsoft Office PowerPoint</Application>
  <PresentationFormat>Grand écran</PresentationFormat>
  <Paragraphs>105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Garamond</vt:lpstr>
      <vt:lpstr>Wingdings</vt:lpstr>
      <vt:lpstr>Organique</vt:lpstr>
      <vt:lpstr>Présentation PowerPoint</vt:lpstr>
      <vt:lpstr>Un client nous à demandé de réaliser une boutique en ligne en 2 jours ….</vt:lpstr>
      <vt:lpstr>Est-ce possible ? </vt:lpstr>
      <vt:lpstr>Oui !   Comme l’as dit le grand philosophe Adidas :                           Impossible is nothing ! </vt:lpstr>
      <vt:lpstr>                           </vt:lpstr>
      <vt:lpstr>Solutions</vt:lpstr>
      <vt:lpstr>                         Coder de A à Z</vt:lpstr>
      <vt:lpstr>                         Utiliser un CMS </vt:lpstr>
      <vt:lpstr> Conclusion</vt:lpstr>
      <vt:lpstr>Cahier des charges</vt:lpstr>
      <vt:lpstr>Planning</vt:lpstr>
      <vt:lpstr>Présentation de l’entreprise</vt:lpstr>
      <vt:lpstr>Objectifs du projet</vt:lpstr>
      <vt:lpstr>Arborescence </vt:lpstr>
      <vt:lpstr>Caractéristiques techniques du projet</vt:lpstr>
      <vt:lpstr>Graphisme, fonctionnalités et ergonomie</vt:lpstr>
      <vt:lpstr>Maquettage de site – Web design</vt:lpstr>
      <vt:lpstr>Présentation PowerPoint</vt:lpstr>
      <vt:lpstr>Contraintes techniques</vt:lpstr>
      <vt:lpstr>Quel design avez-vous choisi ? </vt:lpstr>
      <vt:lpstr>Quelle expérience de navigation proposez-vous ? </vt:lpstr>
      <vt:lpstr>Quelles fonctionnalités mettez-vous en avant pour votre site ?  </vt:lpstr>
      <vt:lpstr>Commencez à penser et à structurer votre base de données </vt:lpstr>
      <vt:lpstr>Commencez à créer et à planifier vos articles (donner quelques exemple)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client nous à demandé de réaliser une boutique en ligne en 2 jours ….</dc:title>
  <dc:creator>Legoubé Marie</dc:creator>
  <cp:lastModifiedBy>yassinesb</cp:lastModifiedBy>
  <cp:revision>60</cp:revision>
  <dcterms:created xsi:type="dcterms:W3CDTF">2023-10-18T07:24:50Z</dcterms:created>
  <dcterms:modified xsi:type="dcterms:W3CDTF">2023-10-19T12:10:05Z</dcterms:modified>
</cp:coreProperties>
</file>