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2" r:id="rId5"/>
    <p:sldId id="261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C1AFD-BAF6-4172-B4BF-46A8FD2F2047}" type="datetimeFigureOut">
              <a:rPr lang="fr-FR" smtClean="0"/>
              <a:t>30/10/2023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BD822-A27D-4F33-9DB4-E237EEFC87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402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7500-3EB3-4807-9BB8-DCE4BA5181DB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67FB-704E-4DC7-995D-71875F599DDC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327D-32D2-4D1C-B5DE-E5B19D30C4D3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8871-7626-467F-BA14-A04A2A88A8F0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35E3-2088-414C-96F3-36CB4794775B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23AA-9DD1-400F-A127-FA01B96A756F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39A5-3F01-4172-A3FC-5422D56DB729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7225-2D2A-446E-9448-9760A0C83B93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4971B-8E23-490E-A01F-7A17D542EE62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8304-BD5D-4ED2-890F-1687395986D4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464E-70A8-4367-B013-39CB68651785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CA4D-5C72-4BEA-8370-837C15D343D4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DA4A-E9DC-4CC0-B92E-7850C8BF4BFB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A050-7E96-4783-B3B7-8E38627F99AC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F157-E557-4BF0-A7E2-C6F7EEB8246A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248B-29F0-4F57-B2DA-E5BF62872B94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BBDD-1056-44E4-847A-F2DF8A098F5D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FBE78D5-6E9B-4E80-A35C-4B99CB798559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dular_connector" TargetMode="External"/><Relationship Id="rId2" Type="http://schemas.openxmlformats.org/officeDocument/2006/relationships/hyperlink" Target="https://fr.wikipedia.org/w/index.php?title=Connecteur_modulaire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fr.wikipedia.org/wiki/Etherne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Couche_liaison_de_donn%C3%A9es" TargetMode="External"/><Relationship Id="rId2" Type="http://schemas.openxmlformats.org/officeDocument/2006/relationships/hyperlink" Target="https://fr.wikipedia.org/wiki/Couche_physiqu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fr.wikipedia.org/wiki/Mod%C3%A8le_OSI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Tout savoir sur : </a:t>
            </a:r>
            <a:br>
              <a:rPr lang="fr-FR" dirty="0" smtClean="0"/>
            </a:br>
            <a:r>
              <a:rPr lang="fr-FR" dirty="0" smtClean="0"/>
              <a:t>Le câble Ethernet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(ou presque)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5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qu’un câble Ethernet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5201" y="1579419"/>
            <a:ext cx="8946541" cy="4884948"/>
          </a:xfrm>
        </p:spPr>
        <p:txBody>
          <a:bodyPr/>
          <a:lstStyle/>
          <a:p>
            <a:r>
              <a:rPr lang="fr-FR" dirty="0" smtClean="0"/>
              <a:t>Permet la transmission de données informatiques</a:t>
            </a:r>
          </a:p>
          <a:p>
            <a:r>
              <a:rPr lang="fr-FR" dirty="0" smtClean="0"/>
              <a:t>Permet de connecter un appareil à Internet</a:t>
            </a:r>
          </a:p>
          <a:p>
            <a:r>
              <a:rPr lang="fr-FR" dirty="0" smtClean="0"/>
              <a:t>Composé de 8 petits câbles entrelacés ou nom selon les normes</a:t>
            </a:r>
          </a:p>
          <a:p>
            <a:r>
              <a:rPr lang="fr-FR" dirty="0" smtClean="0"/>
              <a:t>Les connecteurs sont appelé RJ45</a:t>
            </a:r>
          </a:p>
          <a:p>
            <a:pPr marL="914400" lvl="2" indent="0">
              <a:buNone/>
            </a:pPr>
            <a:r>
              <a:rPr lang="fr-FR" dirty="0" smtClean="0"/>
              <a:t>-</a:t>
            </a:r>
            <a:r>
              <a:rPr lang="fr-FR" dirty="0"/>
              <a:t> </a:t>
            </a:r>
            <a:r>
              <a:rPr lang="fr-FR" b="1" dirty="0" smtClean="0"/>
              <a:t>RJ45</a:t>
            </a:r>
            <a:r>
              <a:rPr lang="fr-FR" dirty="0" smtClean="0"/>
              <a:t> </a:t>
            </a:r>
            <a:r>
              <a:rPr lang="fr-FR" dirty="0"/>
              <a:t>est le nom usuel et exact du </a:t>
            </a:r>
            <a:r>
              <a:rPr lang="fr-FR" dirty="0">
                <a:hlinkClick r:id="rId2" tooltip="Connecteur modulaire (page inexistante)"/>
              </a:rPr>
              <a:t>connecteur modulaire</a:t>
            </a:r>
            <a:r>
              <a:rPr lang="fr-FR" dirty="0"/>
              <a:t> </a:t>
            </a:r>
            <a:r>
              <a:rPr lang="fr-FR" dirty="0">
                <a:hlinkClick r:id="rId3" tooltip="en:Modular connector"/>
              </a:rPr>
              <a:t>(en)</a:t>
            </a:r>
            <a:r>
              <a:rPr lang="fr-FR" dirty="0"/>
              <a:t> 8P8C (8 positions et 8 contacts électriques) utilisé couramment pour les connexions </a:t>
            </a:r>
            <a:r>
              <a:rPr lang="fr-FR" dirty="0">
                <a:hlinkClick r:id="rId4" tooltip="Ethernet"/>
              </a:rPr>
              <a:t>Ethernet</a:t>
            </a:r>
            <a:r>
              <a:rPr lang="fr-FR" dirty="0"/>
              <a:t>, et pour les connecteurs téléphoniques. </a:t>
            </a:r>
            <a:endParaRPr lang="fr-FR" dirty="0" smtClean="0"/>
          </a:p>
          <a:p>
            <a:pPr marL="2743200" lvl="6" indent="0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Espace réservé du contenu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932" y="4239001"/>
            <a:ext cx="3601422" cy="222536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6623" y="5089346"/>
            <a:ext cx="6606485" cy="128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0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C’est quoi Ethernet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Protocole de communication utilisé dans les réseaux informatiques</a:t>
            </a:r>
          </a:p>
          <a:p>
            <a:r>
              <a:rPr lang="fr-FR" dirty="0" smtClean="0"/>
              <a:t>Aussi connu sous la normalisation : </a:t>
            </a:r>
            <a:r>
              <a:rPr lang="fr-FR" b="1" u="sng" dirty="0" smtClean="0"/>
              <a:t>IEEE 802.3</a:t>
            </a:r>
          </a:p>
          <a:p>
            <a:pPr lvl="2"/>
            <a:r>
              <a:rPr lang="fr-FR" dirty="0" smtClean="0"/>
              <a:t>Exemple de réseau Ethernet :</a:t>
            </a:r>
          </a:p>
          <a:p>
            <a:endParaRPr lang="fr-FR" b="1" u="sng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095" y="3368961"/>
            <a:ext cx="3496974" cy="28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8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Différence Ethernet / Internet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0" y="1853248"/>
            <a:ext cx="8946541" cy="4195481"/>
          </a:xfrm>
        </p:spPr>
        <p:txBody>
          <a:bodyPr/>
          <a:lstStyle/>
          <a:p>
            <a:r>
              <a:rPr lang="fr-FR" dirty="0"/>
              <a:t>L’internet relie des utilisateurs du monde entier au sein d’un réseau unique et massif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/>
              <a:t>Ethernet relie les appareils d’un réseau </a:t>
            </a:r>
            <a:r>
              <a:rPr lang="fr-FR" dirty="0" smtClean="0"/>
              <a:t>local LAN (Local Area Network)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392" y="3272332"/>
            <a:ext cx="7564379" cy="310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0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Dans le détail :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8"/>
            <a:ext cx="5189423" cy="4397758"/>
          </a:xfrm>
        </p:spPr>
        <p:txBody>
          <a:bodyPr/>
          <a:lstStyle/>
          <a:p>
            <a:r>
              <a:rPr lang="fr-FR" dirty="0"/>
              <a:t>Il réalise les fonctions de la </a:t>
            </a:r>
            <a:r>
              <a:rPr lang="fr-FR" dirty="0">
                <a:hlinkClick r:id="rId2" tooltip="Couche physique"/>
              </a:rPr>
              <a:t>couche physique</a:t>
            </a:r>
            <a:r>
              <a:rPr lang="fr-FR" dirty="0"/>
              <a:t> et de la </a:t>
            </a:r>
            <a:r>
              <a:rPr lang="fr-FR" dirty="0">
                <a:hlinkClick r:id="rId3" tooltip="Couche liaison de données"/>
              </a:rPr>
              <a:t>couche liaison de données</a:t>
            </a:r>
            <a:r>
              <a:rPr lang="fr-FR" dirty="0"/>
              <a:t> (couches 1 et 2) du </a:t>
            </a:r>
            <a:r>
              <a:rPr lang="fr-FR" dirty="0">
                <a:hlinkClick r:id="rId4" tooltip="Modèle OSI"/>
              </a:rPr>
              <a:t>modèle </a:t>
            </a:r>
            <a:r>
              <a:rPr lang="fr-FR" dirty="0" smtClean="0">
                <a:hlinkClick r:id="rId4" tooltip="Modèle OSI"/>
              </a:rPr>
              <a:t>OSI</a:t>
            </a:r>
            <a:endParaRPr lang="fr-FR" dirty="0" smtClean="0"/>
          </a:p>
          <a:p>
            <a:r>
              <a:rPr lang="fr-FR" dirty="0" smtClean="0"/>
              <a:t>Modèle OSI </a:t>
            </a:r>
            <a:r>
              <a:rPr lang="fr-FR" dirty="0"/>
              <a:t>(Florian vous l’expliquera mieux que moi</a:t>
            </a:r>
            <a:r>
              <a:rPr lang="fr-FR" dirty="0" smtClean="0"/>
              <a:t>) 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7177" y="1547678"/>
            <a:ext cx="4499437" cy="520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3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Plusieurs variantes pour des débits différents : 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626331"/>
            <a:ext cx="10611602" cy="2585749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47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câble Ethernet a su détrôner bon nombre d’autres standards comme le </a:t>
            </a:r>
            <a:r>
              <a:rPr lang="fr-FR" dirty="0" err="1" smtClean="0"/>
              <a:t>Token</a:t>
            </a:r>
            <a:r>
              <a:rPr lang="fr-FR" dirty="0" smtClean="0"/>
              <a:t> Ring, FDDI ou </a:t>
            </a:r>
            <a:r>
              <a:rPr lang="fr-FR" dirty="0" err="1" smtClean="0"/>
              <a:t>ARCnet</a:t>
            </a:r>
            <a:r>
              <a:rPr lang="fr-FR" dirty="0" smtClean="0"/>
              <a:t> grâce à sa technologie hyper fiable</a:t>
            </a:r>
          </a:p>
          <a:p>
            <a:endParaRPr lang="fr-FR" dirty="0"/>
          </a:p>
          <a:p>
            <a:r>
              <a:rPr lang="fr-FR" dirty="0" smtClean="0"/>
              <a:t>C’est un des pilier à la base de la technologie d’Internet</a:t>
            </a:r>
          </a:p>
          <a:p>
            <a:endParaRPr lang="fr-FR" dirty="0"/>
          </a:p>
          <a:p>
            <a:r>
              <a:rPr lang="fr-FR" dirty="0" smtClean="0"/>
              <a:t>Peut supporter des vitesses de transferts de type fibre très </a:t>
            </a:r>
            <a:r>
              <a:rPr lang="fr-FR" dirty="0" err="1" smtClean="0"/>
              <a:t>très</a:t>
            </a:r>
            <a:r>
              <a:rPr lang="fr-FR" dirty="0" smtClean="0"/>
              <a:t> haut débit ce qui fait que le câble Ethernet à encore de beaux jours devant lui avant d’être remplacé.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14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</TotalTime>
  <Words>230</Words>
  <Application>Microsoft Office PowerPoint</Application>
  <PresentationFormat>Grand écran</PresentationFormat>
  <Paragraphs>32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Tout savoir sur :  Le câble Ethernet</vt:lpstr>
      <vt:lpstr>Qu’est-ce qu’un câble Ethernet ?</vt:lpstr>
      <vt:lpstr>C’est quoi Ethernet ?</vt:lpstr>
      <vt:lpstr>Différence Ethernet / Internet </vt:lpstr>
      <vt:lpstr>Dans le détail : </vt:lpstr>
      <vt:lpstr>Plusieurs variantes pour des débits différents :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Tout savoir sur :  Le câble Ethernet</dc:title>
  <dc:creator>Julien</dc:creator>
  <cp:lastModifiedBy>Julien</cp:lastModifiedBy>
  <cp:revision>8</cp:revision>
  <dcterms:created xsi:type="dcterms:W3CDTF">2023-10-30T08:38:01Z</dcterms:created>
  <dcterms:modified xsi:type="dcterms:W3CDTF">2023-10-30T10:12:58Z</dcterms:modified>
</cp:coreProperties>
</file>