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0" r:id="rId1"/>
  </p:sldMasterIdLst>
  <p:sldIdLst>
    <p:sldId id="256" r:id="rId2"/>
    <p:sldId id="257" r:id="rId3"/>
    <p:sldId id="258" r:id="rId4"/>
    <p:sldId id="271" r:id="rId5"/>
    <p:sldId id="272" r:id="rId6"/>
    <p:sldId id="260" r:id="rId7"/>
    <p:sldId id="273" r:id="rId8"/>
    <p:sldId id="261" r:id="rId9"/>
    <p:sldId id="274" r:id="rId10"/>
    <p:sldId id="275" r:id="rId11"/>
    <p:sldId id="276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7" r:id="rId21"/>
    <p:sldId id="270" r:id="rId22"/>
    <p:sldId id="278" r:id="rId23"/>
    <p:sldId id="279" r:id="rId24"/>
    <p:sldId id="282" r:id="rId25"/>
    <p:sldId id="283" r:id="rId26"/>
    <p:sldId id="280" r:id="rId27"/>
    <p:sldId id="281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58DF-CFEB-4965-95CE-6627DE9218D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885B-D3A6-4318-AA0F-613CE0E59E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58DF-CFEB-4965-95CE-6627DE9218D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885B-D3A6-4318-AA0F-613CE0E59E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58DF-CFEB-4965-95CE-6627DE9218D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885B-D3A6-4318-AA0F-613CE0E59E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58DF-CFEB-4965-95CE-6627DE9218D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885B-D3A6-4318-AA0F-613CE0E59E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58DF-CFEB-4965-95CE-6627DE9218D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885B-D3A6-4318-AA0F-613CE0E59E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58DF-CFEB-4965-95CE-6627DE9218D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885B-D3A6-4318-AA0F-613CE0E59E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58DF-CFEB-4965-95CE-6627DE9218D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885B-D3A6-4318-AA0F-613CE0E59E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58DF-CFEB-4965-95CE-6627DE9218D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885B-D3A6-4318-AA0F-613CE0E59E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58DF-CFEB-4965-95CE-6627DE9218D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885B-D3A6-4318-AA0F-613CE0E59E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58DF-CFEB-4965-95CE-6627DE9218D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885B-D3A6-4318-AA0F-613CE0E59E3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58DF-CFEB-4965-95CE-6627DE9218D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D6885B-D3A6-4318-AA0F-613CE0E59E3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BD6885B-D3A6-4318-AA0F-613CE0E59E3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04458DF-CFEB-4965-95CE-6627DE9218DE}" type="datetimeFigureOut">
              <a:rPr lang="en-US" smtClean="0"/>
              <a:t>3/23/2019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iki/Guido_van_Rossum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.org/psf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ftp/python/3.4.3/python-3.4.3.msi" TargetMode="External"/><Relationship Id="rId2" Type="http://schemas.openxmlformats.org/officeDocument/2006/relationships/hyperlink" Target="http://www.python.org/downloads/window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ython.org/download/mac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tanikode.com/python-windows/" TargetMode="External"/><Relationship Id="rId2" Type="http://schemas.openxmlformats.org/officeDocument/2006/relationships/hyperlink" Target="https://belajarpython.com/tutorial/instalasi-pyth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akti.github.io/python101/struktur_data.html" TargetMode="External"/><Relationship Id="rId4" Type="http://schemas.openxmlformats.org/officeDocument/2006/relationships/hyperlink" Target="https://hiwijaya.com/blog/struktur-data-pyth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Pengenalan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Abu </a:t>
            </a:r>
            <a:r>
              <a:rPr lang="en-US" dirty="0" err="1" smtClean="0"/>
              <a:t>Dzar</a:t>
            </a:r>
            <a:r>
              <a:rPr lang="en-US" dirty="0" smtClean="0"/>
              <a:t> Al </a:t>
            </a:r>
            <a:r>
              <a:rPr lang="en-US" dirty="0" err="1" smtClean="0"/>
              <a:t>Gifari</a:t>
            </a:r>
            <a:endParaRPr lang="en-US" dirty="0" smtClean="0"/>
          </a:p>
          <a:p>
            <a:r>
              <a:rPr lang="en-US" dirty="0" smtClean="0"/>
              <a:t>50415047</a:t>
            </a:r>
          </a:p>
          <a:p>
            <a:r>
              <a:rPr lang="en-US" dirty="0" smtClean="0"/>
              <a:t>4ia17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218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Package Manager </a:t>
            </a:r>
            <a:r>
              <a:rPr lang="en-US" sz="2400" dirty="0" err="1"/>
              <a:t>pada</a:t>
            </a:r>
            <a:r>
              <a:rPr lang="en-US" sz="2400" dirty="0"/>
              <a:t> python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 </a:t>
            </a:r>
            <a:r>
              <a:rPr lang="en-US" sz="2400" dirty="0" err="1"/>
              <a:t>mengunduh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mengelola</a:t>
            </a:r>
            <a:r>
              <a:rPr lang="en-US" sz="2400" dirty="0"/>
              <a:t> package Python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otomatis</a:t>
            </a:r>
            <a:endParaRPr lang="en-US" sz="2400" dirty="0"/>
          </a:p>
          <a:p>
            <a:pPr algn="just"/>
            <a:r>
              <a:rPr lang="en-US" sz="2400" dirty="0" err="1"/>
              <a:t>Dengan</a:t>
            </a:r>
            <a:r>
              <a:rPr lang="en-US" sz="2400" dirty="0"/>
              <a:t> package manager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diperlukan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mencari</a:t>
            </a:r>
            <a:r>
              <a:rPr lang="en-US" sz="2400" dirty="0"/>
              <a:t> package python </a:t>
            </a:r>
            <a:r>
              <a:rPr lang="en-US" sz="2400" dirty="0" err="1"/>
              <a:t>secara</a:t>
            </a:r>
            <a:r>
              <a:rPr lang="en-US" sz="2400" dirty="0"/>
              <a:t> manual </a:t>
            </a:r>
            <a:r>
              <a:rPr lang="en-US" sz="2400" dirty="0" err="1"/>
              <a:t>karena</a:t>
            </a:r>
            <a:r>
              <a:rPr lang="en-US" sz="2400" dirty="0"/>
              <a:t> Package Manager </a:t>
            </a:r>
            <a:r>
              <a:rPr lang="en-US" sz="2400" dirty="0" err="1"/>
              <a:t>memiliki</a:t>
            </a:r>
            <a:r>
              <a:rPr lang="en-US" sz="2400" dirty="0"/>
              <a:t> repo yang </a:t>
            </a:r>
            <a:r>
              <a:rPr lang="en-US" sz="2400" dirty="0" err="1"/>
              <a:t>biasa</a:t>
            </a:r>
            <a:r>
              <a:rPr lang="en-US" sz="2400" dirty="0"/>
              <a:t> </a:t>
            </a:r>
            <a:r>
              <a:rPr lang="en-US" sz="2400" dirty="0" err="1"/>
              <a:t>diunduh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python</a:t>
            </a:r>
          </a:p>
          <a:p>
            <a:pPr algn="just"/>
            <a:r>
              <a:rPr lang="en-US" sz="2400" dirty="0"/>
              <a:t>Package Manager </a:t>
            </a:r>
            <a:r>
              <a:rPr lang="en-US" sz="2400" dirty="0" err="1"/>
              <a:t>pada</a:t>
            </a:r>
            <a:r>
              <a:rPr lang="en-US" sz="2400" dirty="0"/>
              <a:t> Python </a:t>
            </a:r>
            <a:r>
              <a:rPr lang="en-US" sz="2400" dirty="0" err="1"/>
              <a:t>contohnya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PIP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easy_install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59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pip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manajemen</a:t>
            </a:r>
            <a:r>
              <a:rPr lang="en-US" sz="2400" dirty="0"/>
              <a:t> </a:t>
            </a:r>
            <a:r>
              <a:rPr lang="en-US" sz="2400" dirty="0" err="1"/>
              <a:t>paket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menginstal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mengelola</a:t>
            </a:r>
            <a:r>
              <a:rPr lang="en-US" sz="2400" dirty="0"/>
              <a:t> </a:t>
            </a:r>
            <a:r>
              <a:rPr lang="en-US" sz="2400" dirty="0" err="1"/>
              <a:t>paket</a:t>
            </a:r>
            <a:r>
              <a:rPr lang="en-US" sz="2400" dirty="0"/>
              <a:t> </a:t>
            </a:r>
            <a:r>
              <a:rPr lang="en-US" sz="2400" dirty="0" err="1"/>
              <a:t>perangkat</a:t>
            </a:r>
            <a:r>
              <a:rPr lang="en-US" sz="2400" dirty="0"/>
              <a:t> </a:t>
            </a:r>
            <a:r>
              <a:rPr lang="en-US" sz="2400" dirty="0" err="1"/>
              <a:t>lunak</a:t>
            </a:r>
            <a:r>
              <a:rPr lang="en-US" sz="2400" dirty="0"/>
              <a:t> yang </a:t>
            </a:r>
            <a:r>
              <a:rPr lang="en-US" sz="2400" dirty="0" err="1"/>
              <a:t>ditulis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Python.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paket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ditemukan</a:t>
            </a:r>
            <a:r>
              <a:rPr lang="en-US" sz="2400" dirty="0"/>
              <a:t> di </a:t>
            </a:r>
            <a:r>
              <a:rPr lang="en-US" sz="2400" dirty="0" err="1"/>
              <a:t>sumber</a:t>
            </a:r>
            <a:r>
              <a:rPr lang="en-US" sz="2400" dirty="0"/>
              <a:t> default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paket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dependensinya</a:t>
            </a:r>
            <a:r>
              <a:rPr lang="en-US" sz="2400" dirty="0"/>
              <a:t> - Python Package Index (</a:t>
            </a:r>
            <a:r>
              <a:rPr lang="en-US" sz="2400" dirty="0" err="1"/>
              <a:t>PyPI</a:t>
            </a:r>
            <a:r>
              <a:rPr lang="en-US" sz="2400" dirty="0"/>
              <a:t>).</a:t>
            </a:r>
          </a:p>
          <a:p>
            <a:pPr algn="just"/>
            <a:r>
              <a:rPr lang="en-US" sz="2400" dirty="0"/>
              <a:t>Python 2.7.9 </a:t>
            </a:r>
            <a:r>
              <a:rPr lang="en-US" sz="2400" dirty="0" err="1"/>
              <a:t>dan</a:t>
            </a:r>
            <a:r>
              <a:rPr lang="en-US" sz="2400" dirty="0"/>
              <a:t>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 (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seri</a:t>
            </a:r>
            <a:r>
              <a:rPr lang="en-US" sz="2400" dirty="0"/>
              <a:t> python2), </a:t>
            </a:r>
            <a:r>
              <a:rPr lang="en-US" sz="2400" dirty="0" err="1"/>
              <a:t>dan</a:t>
            </a:r>
            <a:r>
              <a:rPr lang="en-US" sz="2400" dirty="0"/>
              <a:t> Python 3.4 </a:t>
            </a:r>
            <a:r>
              <a:rPr lang="en-US" sz="2400" dirty="0" err="1"/>
              <a:t>dan</a:t>
            </a:r>
            <a:r>
              <a:rPr lang="en-US" sz="2400" dirty="0"/>
              <a:t>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 </a:t>
            </a:r>
            <a:r>
              <a:rPr lang="en-US" sz="2400" dirty="0" err="1"/>
              <a:t>termasuk</a:t>
            </a:r>
            <a:r>
              <a:rPr lang="en-US" sz="2400" dirty="0"/>
              <a:t> pip (pip3 </a:t>
            </a:r>
            <a:r>
              <a:rPr lang="en-US" sz="2400" dirty="0" err="1"/>
              <a:t>untuk</a:t>
            </a:r>
            <a:r>
              <a:rPr lang="en-US" sz="2400" dirty="0"/>
              <a:t> Python 3) </a:t>
            </a:r>
            <a:r>
              <a:rPr lang="en-US" sz="2400" dirty="0" err="1"/>
              <a:t>secara</a:t>
            </a:r>
            <a:r>
              <a:rPr lang="en-US" sz="2400" dirty="0"/>
              <a:t> default.</a:t>
            </a:r>
          </a:p>
          <a:p>
            <a:pPr algn="just"/>
            <a:r>
              <a:rPr lang="en-US" sz="2400" dirty="0" err="1"/>
              <a:t>Secara</a:t>
            </a:r>
            <a:r>
              <a:rPr lang="en-US" sz="2400" dirty="0"/>
              <a:t> default </a:t>
            </a:r>
            <a:r>
              <a:rPr lang="en-US" sz="2400" dirty="0" err="1"/>
              <a:t>sintak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PIP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240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200400"/>
            <a:ext cx="4114799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172691"/>
            <a:ext cx="4055164" cy="365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904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 </a:t>
            </a:r>
            <a:r>
              <a:rPr lang="en-US" dirty="0" err="1"/>
              <a:t>instal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pip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system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yang 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menginstal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 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 Python .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di </a:t>
            </a:r>
            <a:r>
              <a:rPr lang="en-US" dirty="0" err="1"/>
              <a:t>sumber</a:t>
            </a:r>
            <a:r>
              <a:rPr lang="en-US" dirty="0"/>
              <a:t> default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dependensinya</a:t>
            </a:r>
            <a:endParaRPr lang="en-US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" y="4648200"/>
            <a:ext cx="8007927" cy="148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84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3049792"/>
            <a:ext cx="7620000" cy="1901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8712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install </a:t>
            </a:r>
            <a:r>
              <a:rPr lang="en-US" dirty="0" err="1"/>
              <a:t>vs</a:t>
            </a:r>
            <a:r>
              <a:rPr lang="en-US" dirty="0"/>
              <a:t> pip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73567"/>
            <a:ext cx="7620000" cy="405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29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data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media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menampung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</a:t>
            </a:r>
          </a:p>
          <a:p>
            <a:r>
              <a:rPr lang="en-US" dirty="0"/>
              <a:t>Python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yang lain.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197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701040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5892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yang </a:t>
            </a:r>
            <a:r>
              <a:rPr lang="en-US" dirty="0" err="1"/>
              <a:t>dicadangkan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memesan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di </a:t>
            </a:r>
            <a:r>
              <a:rPr lang="en-US" dirty="0" err="1"/>
              <a:t>memori</a:t>
            </a:r>
            <a:r>
              <a:rPr lang="en-US" dirty="0"/>
              <a:t>.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program </a:t>
            </a:r>
            <a:r>
              <a:rPr lang="en-US" dirty="0" err="1"/>
              <a:t>dieksekusi</a:t>
            </a:r>
            <a:r>
              <a:rPr lang="en-US" dirty="0"/>
              <a:t>, yang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-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program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.</a:t>
            </a:r>
          </a:p>
          <a:p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data.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Python,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yang </a:t>
            </a:r>
            <a:r>
              <a:rPr lang="en-US" dirty="0" err="1"/>
              <a:t>dinamis</a:t>
            </a:r>
            <a:r>
              <a:rPr lang="en-US" dirty="0"/>
              <a:t>,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Python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didekralasikan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Python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program </a:t>
            </a:r>
            <a:r>
              <a:rPr lang="en-US" dirty="0" err="1"/>
              <a:t>dijalankan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375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Python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smtClean="0"/>
              <a:t>: 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/underscore _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,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/underscore _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angka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sensitif</a:t>
            </a:r>
            <a:r>
              <a:rPr lang="en-US" dirty="0"/>
              <a:t> (case-</a:t>
            </a:r>
            <a:r>
              <a:rPr lang="en-US" dirty="0" err="1"/>
              <a:t>sensitif</a:t>
            </a:r>
            <a:r>
              <a:rPr lang="en-US" dirty="0"/>
              <a:t>).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dibedakan</a:t>
            </a:r>
            <a:r>
              <a:rPr lang="en-US" dirty="0"/>
              <a:t>.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,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namaDepan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namadepan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45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python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u="sng" dirty="0">
                <a:hlinkClick r:id="rId2"/>
              </a:rPr>
              <a:t>Python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interpretatif</a:t>
            </a:r>
            <a:r>
              <a:rPr lang="en-US" dirty="0"/>
              <a:t> </a:t>
            </a:r>
            <a:r>
              <a:rPr lang="en-US" dirty="0" err="1"/>
              <a:t>multiguna</a:t>
            </a:r>
            <a:r>
              <a:rPr lang="en-US" dirty="0"/>
              <a:t>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lain yang </a:t>
            </a:r>
            <a:r>
              <a:rPr lang="en-US" dirty="0" err="1"/>
              <a:t>susah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, python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menekankan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keterbacaan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agar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sintaks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Python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dipelajari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pemula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menguasai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lain.</a:t>
            </a:r>
          </a:p>
          <a:p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kali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1991,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bernama</a:t>
            </a:r>
            <a:r>
              <a:rPr lang="en-US" dirty="0"/>
              <a:t> </a:t>
            </a:r>
            <a:r>
              <a:rPr lang="en-US" u="sng" dirty="0">
                <a:hlinkClick r:id="rId3"/>
              </a:rPr>
              <a:t>Guido van </a:t>
            </a:r>
            <a:r>
              <a:rPr lang="en-US" u="sng" dirty="0" err="1">
                <a:hlinkClick r:id="rId3"/>
              </a:rPr>
              <a:t>Rossum</a:t>
            </a:r>
            <a:r>
              <a:rPr lang="en-US" dirty="0"/>
              <a:t>.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Python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 </a:t>
            </a:r>
            <a:r>
              <a:rPr lang="en-US" u="sng" dirty="0">
                <a:hlinkClick r:id="rId4"/>
              </a:rPr>
              <a:t>Python Software Foundation</a:t>
            </a:r>
            <a:r>
              <a:rPr lang="en-US" dirty="0"/>
              <a:t>. </a:t>
            </a:r>
            <a:r>
              <a:rPr lang="en-US" dirty="0" err="1"/>
              <a:t>Bahasa</a:t>
            </a:r>
            <a:r>
              <a:rPr lang="en-US" dirty="0"/>
              <a:t> Python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,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Linux,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distronya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menyertakan</a:t>
            </a:r>
            <a:r>
              <a:rPr lang="en-US" dirty="0"/>
              <a:t> Python di </a:t>
            </a:r>
            <a:r>
              <a:rPr lang="en-US" dirty="0" err="1"/>
              <a:t>dalamnya</a:t>
            </a:r>
            <a:r>
              <a:rPr lang="en-US" dirty="0"/>
              <a:t>.</a:t>
            </a:r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simpel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diimplementasikan</a:t>
            </a:r>
            <a:r>
              <a:rPr lang="en-US" dirty="0"/>
              <a:t>, </a:t>
            </a:r>
            <a:r>
              <a:rPr lang="en-US" dirty="0" err="1"/>
              <a:t>seorang</a:t>
            </a:r>
            <a:r>
              <a:rPr lang="en-US" dirty="0"/>
              <a:t> programmer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mengutamakan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,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malah</a:t>
            </a:r>
            <a:r>
              <a:rPr lang="en-US" dirty="0"/>
              <a:t> </a:t>
            </a:r>
            <a:r>
              <a:rPr lang="en-US" dirty="0" err="1"/>
              <a:t>sibuk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syntax error.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592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Pada</a:t>
            </a:r>
            <a:r>
              <a:rPr lang="en-US" dirty="0"/>
              <a:t>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PYTHON MEMILIKI BEBERAPA STRUKTUR DATA ANTARA LAIN :</a:t>
            </a:r>
          </a:p>
          <a:p>
            <a:r>
              <a:rPr lang="en-US" sz="2400" dirty="0"/>
              <a:t>LIST</a:t>
            </a:r>
          </a:p>
          <a:p>
            <a:r>
              <a:rPr lang="en-US" sz="2400" dirty="0"/>
              <a:t>TUPLE</a:t>
            </a:r>
          </a:p>
          <a:p>
            <a:r>
              <a:rPr lang="en-US" sz="2400" dirty="0"/>
              <a:t>DICTIONARY</a:t>
            </a:r>
          </a:p>
          <a:p>
            <a:r>
              <a:rPr lang="en-US" sz="2400" dirty="0"/>
              <a:t>SEQUENCE</a:t>
            </a:r>
          </a:p>
          <a:p>
            <a:r>
              <a:rPr lang="en-US" sz="2400" dirty="0"/>
              <a:t>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76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5681068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1524000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600" dirty="0"/>
              <a:t>contoh penggunaan variabel dalam bahasa pemrograman </a:t>
            </a:r>
            <a:r>
              <a:rPr lang="sv-SE" sz="1600" dirty="0" smtClean="0"/>
              <a:t>Python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69734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 :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List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 data </a:t>
            </a:r>
            <a:r>
              <a:rPr lang="en-US" sz="2400" dirty="0" err="1"/>
              <a:t>terurut</a:t>
            </a:r>
            <a:r>
              <a:rPr lang="en-US" sz="2400" dirty="0"/>
              <a:t> (sequence). </a:t>
            </a:r>
            <a:r>
              <a:rPr lang="en-US" sz="2400" dirty="0" err="1"/>
              <a:t>Setiap</a:t>
            </a:r>
            <a:r>
              <a:rPr lang="en-US" sz="2400" dirty="0"/>
              <a:t> item </a:t>
            </a:r>
            <a:r>
              <a:rPr lang="en-US" sz="2400" dirty="0" err="1"/>
              <a:t>dalam</a:t>
            </a:r>
            <a:r>
              <a:rPr lang="en-US" sz="2400" dirty="0"/>
              <a:t> List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index yang </a:t>
            </a:r>
            <a:r>
              <a:rPr lang="en-US" sz="2400" dirty="0" err="1"/>
              <a:t>dimulai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0. List </a:t>
            </a:r>
            <a:r>
              <a:rPr lang="en-US" sz="2400" dirty="0" err="1"/>
              <a:t>direpresentasikan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karakter</a:t>
            </a:r>
            <a:r>
              <a:rPr lang="en-US" sz="2400" dirty="0"/>
              <a:t> square brackets []. </a:t>
            </a:r>
            <a:r>
              <a:rPr lang="en-US" sz="2400" dirty="0" err="1"/>
              <a:t>Mungkin</a:t>
            </a:r>
            <a:r>
              <a:rPr lang="en-US" sz="2400" dirty="0"/>
              <a:t> </a:t>
            </a:r>
            <a:r>
              <a:rPr lang="en-US" sz="2400" dirty="0" err="1"/>
              <a:t>terlihat</a:t>
            </a:r>
            <a:r>
              <a:rPr lang="en-US" sz="2400" dirty="0"/>
              <a:t> </a:t>
            </a:r>
            <a:r>
              <a:rPr lang="en-US" sz="2400" dirty="0" err="1"/>
              <a:t>mirip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Array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</a:t>
            </a:r>
            <a:r>
              <a:rPr lang="en-US" sz="2400" dirty="0" err="1"/>
              <a:t>pemrograman</a:t>
            </a:r>
            <a:r>
              <a:rPr lang="en-US" sz="2400" dirty="0"/>
              <a:t> lain </a:t>
            </a:r>
            <a:r>
              <a:rPr lang="en-US" sz="2400" dirty="0" err="1"/>
              <a:t>seperti</a:t>
            </a:r>
            <a:r>
              <a:rPr lang="en-US" sz="2400" dirty="0"/>
              <a:t> Java, </a:t>
            </a:r>
            <a:r>
              <a:rPr lang="en-US" sz="2400" dirty="0" err="1"/>
              <a:t>tapi</a:t>
            </a:r>
            <a:r>
              <a:rPr lang="en-US" sz="2400" dirty="0"/>
              <a:t> List </a:t>
            </a:r>
            <a:r>
              <a:rPr lang="en-US" sz="2400" dirty="0" err="1"/>
              <a:t>dalam</a:t>
            </a:r>
            <a:r>
              <a:rPr lang="en-US" sz="2400" dirty="0"/>
              <a:t> Python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menampung</a:t>
            </a:r>
            <a:r>
              <a:rPr lang="en-US" sz="2400" dirty="0"/>
              <a:t>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dirty="0" err="1"/>
              <a:t>tipe</a:t>
            </a:r>
            <a:r>
              <a:rPr lang="en-US" sz="2400" dirty="0"/>
              <a:t>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555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 : LIST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475" y="2171700"/>
            <a:ext cx="55054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52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 :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400" dirty="0"/>
              <a:t>Dictionary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 data yang </a:t>
            </a:r>
            <a:r>
              <a:rPr lang="en-US" sz="2400" dirty="0" err="1"/>
              <a:t>berupa</a:t>
            </a:r>
            <a:r>
              <a:rPr lang="en-US" sz="2400" dirty="0"/>
              <a:t> </a:t>
            </a:r>
            <a:r>
              <a:rPr lang="en-US" sz="2400" dirty="0" err="1"/>
              <a:t>pasangan</a:t>
            </a:r>
            <a:r>
              <a:rPr lang="en-US" sz="2400" dirty="0"/>
              <a:t> key-value.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yang </a:t>
            </a:r>
            <a:r>
              <a:rPr lang="en-US" sz="2400" dirty="0" err="1"/>
              <a:t>disimpan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Dictionary di </a:t>
            </a:r>
            <a:r>
              <a:rPr lang="en-US" sz="2400" dirty="0" err="1"/>
              <a:t>petakan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key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mengakses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. </a:t>
            </a:r>
            <a:r>
              <a:rPr lang="en-US" sz="2400" dirty="0" err="1"/>
              <a:t>Bahkan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Dictionary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berisi</a:t>
            </a:r>
            <a:r>
              <a:rPr lang="en-US" sz="2400" dirty="0"/>
              <a:t> Dictionary lain.</a:t>
            </a:r>
          </a:p>
          <a:p>
            <a:pPr marL="0" indent="0" algn="just">
              <a:buNone/>
            </a:pP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mengakses</a:t>
            </a:r>
            <a:r>
              <a:rPr lang="en-US" sz="2400" dirty="0"/>
              <a:t> data yang </a:t>
            </a:r>
            <a:r>
              <a:rPr lang="en-US" sz="2400" dirty="0" err="1"/>
              <a:t>ada</a:t>
            </a:r>
            <a:r>
              <a:rPr lang="en-US" sz="2400" dirty="0"/>
              <a:t> di </a:t>
            </a:r>
            <a:r>
              <a:rPr lang="en-US" sz="2400" dirty="0" err="1"/>
              <a:t>dalam</a:t>
            </a:r>
            <a:r>
              <a:rPr lang="en-US" sz="2400" dirty="0"/>
              <a:t> dictionary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get('key')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['key']. </a:t>
            </a:r>
            <a:r>
              <a:rPr lang="en-US" sz="2400" dirty="0" err="1"/>
              <a:t>Namun</a:t>
            </a:r>
            <a:r>
              <a:rPr lang="en-US" sz="2400" dirty="0"/>
              <a:t> yang </a:t>
            </a:r>
            <a:r>
              <a:rPr lang="en-US" sz="2400" dirty="0" err="1"/>
              <a:t>membedakan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perlu</a:t>
            </a:r>
            <a:r>
              <a:rPr lang="en-US" sz="2400" dirty="0"/>
              <a:t> </a:t>
            </a:r>
            <a:r>
              <a:rPr lang="en-US" sz="2400" dirty="0" err="1"/>
              <a:t>diperhatikan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kedua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get('key') </a:t>
            </a:r>
            <a:r>
              <a:rPr lang="en-US" sz="2400" dirty="0" err="1"/>
              <a:t>akan</a:t>
            </a:r>
            <a:r>
              <a:rPr lang="en-US" sz="2400" dirty="0"/>
              <a:t> return None </a:t>
            </a:r>
            <a:r>
              <a:rPr lang="en-US" sz="2400" dirty="0" err="1"/>
              <a:t>jika</a:t>
            </a:r>
            <a:r>
              <a:rPr lang="en-US" sz="2400" dirty="0"/>
              <a:t> key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terdaftar</a:t>
            </a:r>
            <a:r>
              <a:rPr lang="en-US" sz="2400" dirty="0"/>
              <a:t>, </a:t>
            </a:r>
            <a:r>
              <a:rPr lang="en-US" sz="2400" dirty="0" err="1"/>
              <a:t>sedangkan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['key']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melempar</a:t>
            </a:r>
            <a:r>
              <a:rPr lang="en-US" sz="2400" dirty="0"/>
              <a:t> exception </a:t>
            </a:r>
            <a:r>
              <a:rPr lang="en-US" sz="2400" dirty="0" err="1"/>
              <a:t>KeyError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171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 : DICTIONARY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676400"/>
            <a:ext cx="5314950" cy="483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827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 : 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Tuple </a:t>
            </a:r>
            <a:r>
              <a:rPr lang="en-US" sz="2400" dirty="0" err="1"/>
              <a:t>struktur</a:t>
            </a:r>
            <a:r>
              <a:rPr lang="en-US" sz="2400" dirty="0"/>
              <a:t> data yang </a:t>
            </a:r>
            <a:r>
              <a:rPr lang="en-US" sz="2400" dirty="0" err="1"/>
              <a:t>hampir</a:t>
            </a:r>
            <a:r>
              <a:rPr lang="en-US" sz="2400" dirty="0"/>
              <a:t>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List, </a:t>
            </a:r>
            <a:r>
              <a:rPr lang="en-US" sz="2400" dirty="0" err="1"/>
              <a:t>perbedaannya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Tuple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sifat</a:t>
            </a:r>
            <a:r>
              <a:rPr lang="en-US" sz="2400" dirty="0"/>
              <a:t> immutable yang </a:t>
            </a:r>
            <a:r>
              <a:rPr lang="en-US" sz="2400" dirty="0" err="1"/>
              <a:t>artinya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dirubah</a:t>
            </a:r>
            <a:r>
              <a:rPr lang="en-US" sz="2400" dirty="0"/>
              <a:t> </a:t>
            </a:r>
            <a:r>
              <a:rPr lang="en-US" sz="2400" dirty="0" err="1"/>
              <a:t>bahkan</a:t>
            </a:r>
            <a:r>
              <a:rPr lang="en-US" sz="2400" dirty="0"/>
              <a:t> </a:t>
            </a:r>
            <a:r>
              <a:rPr lang="en-US" sz="2400" dirty="0" err="1"/>
              <a:t>dihapus</a:t>
            </a:r>
            <a:r>
              <a:rPr lang="en-US" sz="2400" dirty="0"/>
              <a:t>. </a:t>
            </a:r>
            <a:r>
              <a:rPr lang="en-US" sz="2400" dirty="0" err="1"/>
              <a:t>Sebuah</a:t>
            </a:r>
            <a:r>
              <a:rPr lang="en-US" sz="2400" dirty="0"/>
              <a:t> Tuple </a:t>
            </a:r>
            <a:r>
              <a:rPr lang="en-US" sz="2400" dirty="0" err="1"/>
              <a:t>direpresentasikan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karakter</a:t>
            </a:r>
            <a:r>
              <a:rPr lang="en-US" sz="2400" dirty="0"/>
              <a:t> parentheses ().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99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 : TUPLE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2209800"/>
            <a:ext cx="8009659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75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 :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Set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 data yang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kelebihan</a:t>
            </a:r>
            <a:r>
              <a:rPr lang="en-US" sz="2400" dirty="0"/>
              <a:t>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bersifat</a:t>
            </a:r>
            <a:r>
              <a:rPr lang="en-US" sz="2400" dirty="0"/>
              <a:t> unique, </a:t>
            </a:r>
            <a:r>
              <a:rPr lang="en-US" sz="2400" dirty="0" err="1"/>
              <a:t>jadi</a:t>
            </a:r>
            <a:r>
              <a:rPr lang="en-US" sz="2400" dirty="0"/>
              <a:t> </a:t>
            </a:r>
            <a:r>
              <a:rPr lang="en-US" sz="2400" dirty="0" err="1"/>
              <a:t>ketika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memasukkan</a:t>
            </a:r>
            <a:r>
              <a:rPr lang="en-US" sz="2400" dirty="0"/>
              <a:t> data yang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Set,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salah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data </a:t>
            </a:r>
            <a:r>
              <a:rPr lang="en-US" sz="2400" dirty="0" err="1"/>
              <a:t>itu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di replace. </a:t>
            </a:r>
            <a:r>
              <a:rPr lang="en-US" sz="2400" dirty="0" err="1"/>
              <a:t>Namun</a:t>
            </a:r>
            <a:r>
              <a:rPr lang="en-US" sz="2400" dirty="0"/>
              <a:t> yang </a:t>
            </a:r>
            <a:r>
              <a:rPr lang="en-US" sz="2400" dirty="0" err="1"/>
              <a:t>perlu</a:t>
            </a:r>
            <a:r>
              <a:rPr lang="en-US" sz="2400" dirty="0"/>
              <a:t> </a:t>
            </a:r>
            <a:r>
              <a:rPr lang="en-US" sz="2400" dirty="0" err="1"/>
              <a:t>diperhatikan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 data Set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bersifat</a:t>
            </a:r>
            <a:r>
              <a:rPr lang="en-US" sz="2400" dirty="0"/>
              <a:t> unordered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berurut</a:t>
            </a:r>
            <a:r>
              <a:rPr lang="en-US" sz="2400" dirty="0"/>
              <a:t>. </a:t>
            </a:r>
            <a:r>
              <a:rPr lang="en-US" sz="2400" dirty="0" err="1"/>
              <a:t>Selain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 Set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bersifat</a:t>
            </a:r>
            <a:r>
              <a:rPr lang="en-US" sz="2400" dirty="0"/>
              <a:t> </a:t>
            </a:r>
            <a:r>
              <a:rPr lang="en-US" sz="2400" dirty="0" err="1"/>
              <a:t>unindexed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index,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mengakses</a:t>
            </a:r>
            <a:r>
              <a:rPr lang="en-US" sz="2400" dirty="0"/>
              <a:t> </a:t>
            </a:r>
            <a:r>
              <a:rPr lang="en-US" sz="2400" dirty="0" err="1"/>
              <a:t>salah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data </a:t>
            </a:r>
            <a:r>
              <a:rPr lang="en-US" sz="2400" dirty="0" err="1"/>
              <a:t>dari</a:t>
            </a:r>
            <a:r>
              <a:rPr lang="en-US" sz="2400" dirty="0"/>
              <a:t> Set </a:t>
            </a:r>
            <a:r>
              <a:rPr lang="en-US" sz="2400" dirty="0" err="1"/>
              <a:t>berdasarkan</a:t>
            </a:r>
            <a:r>
              <a:rPr lang="en-US" sz="2400" dirty="0"/>
              <a:t> index </a:t>
            </a:r>
            <a:r>
              <a:rPr lang="en-US" sz="2400" dirty="0" err="1"/>
              <a:t>tertentu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416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 : SET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6437882" cy="4003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53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Python </a:t>
            </a:r>
            <a:r>
              <a:rPr lang="en-US" dirty="0" err="1"/>
              <a:t>memiliki</a:t>
            </a:r>
            <a:r>
              <a:rPr lang="en-US" dirty="0"/>
              <a:t> 2 </a:t>
            </a:r>
            <a:r>
              <a:rPr lang="en-US" dirty="0" err="1"/>
              <a:t>versi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Python </a:t>
            </a:r>
            <a:r>
              <a:rPr lang="en-US" dirty="0" err="1"/>
              <a:t>versi</a:t>
            </a:r>
            <a:r>
              <a:rPr lang="en-US" dirty="0"/>
              <a:t> </a:t>
            </a:r>
            <a:r>
              <a:rPr lang="en-US" b="1" dirty="0"/>
              <a:t>3.4.3</a:t>
            </a:r>
            <a:r>
              <a:rPr lang="en-US" dirty="0"/>
              <a:t> </a:t>
            </a:r>
            <a:r>
              <a:rPr lang="en-US" dirty="0" err="1"/>
              <a:t>dan</a:t>
            </a:r>
            <a:r>
              <a:rPr lang="en-US" dirty="0"/>
              <a:t> Python </a:t>
            </a:r>
            <a:r>
              <a:rPr lang="en-US" dirty="0" err="1"/>
              <a:t>versi</a:t>
            </a:r>
            <a:r>
              <a:rPr lang="en-US" dirty="0"/>
              <a:t> </a:t>
            </a:r>
            <a:r>
              <a:rPr lang="en-US" b="1" dirty="0"/>
              <a:t>2.7.10</a:t>
            </a:r>
            <a:r>
              <a:rPr lang="en-US" dirty="0"/>
              <a:t>. </a:t>
            </a:r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terbaru</a:t>
            </a:r>
            <a:r>
              <a:rPr lang="en-US" dirty="0"/>
              <a:t> </a:t>
            </a:r>
            <a:r>
              <a:rPr lang="en-US" b="1" dirty="0"/>
              <a:t>3.4.3</a:t>
            </a:r>
            <a:r>
              <a:rPr lang="en-US" dirty="0" smtClean="0"/>
              <a:t>.</a:t>
            </a:r>
          </a:p>
          <a:p>
            <a:r>
              <a:rPr lang="en-US" b="1" i="1" dirty="0"/>
              <a:t>Windows</a:t>
            </a:r>
          </a:p>
          <a:p>
            <a:r>
              <a:rPr lang="en-US" dirty="0" err="1"/>
              <a:t>Buka</a:t>
            </a:r>
            <a:r>
              <a:rPr lang="en-US" dirty="0"/>
              <a:t> browser, </a:t>
            </a:r>
            <a:r>
              <a:rPr lang="en-US" dirty="0" err="1"/>
              <a:t>kunjungi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http://www.python.org/downloads/windows/</a:t>
            </a:r>
            <a:endParaRPr lang="en-US" dirty="0"/>
          </a:p>
          <a:p>
            <a:r>
              <a:rPr lang="en-US" dirty="0"/>
              <a:t>ATAU, </a:t>
            </a:r>
            <a:r>
              <a:rPr lang="en-US" dirty="0" err="1"/>
              <a:t>klik</a:t>
            </a:r>
            <a:r>
              <a:rPr lang="en-US" dirty="0"/>
              <a:t> direct link </a:t>
            </a:r>
            <a:r>
              <a:rPr lang="en-US" dirty="0">
                <a:hlinkClick r:id="rId3"/>
              </a:rPr>
              <a:t>https://www.python.org/ftp/python/3.4.3/python-3.4.3.msi</a:t>
            </a:r>
            <a:endParaRPr lang="en-US" dirty="0"/>
          </a:p>
          <a:p>
            <a:r>
              <a:rPr lang="en-US" dirty="0" err="1"/>
              <a:t>Buka</a:t>
            </a:r>
            <a:r>
              <a:rPr lang="en-US" dirty="0"/>
              <a:t> (</a:t>
            </a:r>
            <a:r>
              <a:rPr lang="en-US" dirty="0" err="1"/>
              <a:t>klik</a:t>
            </a:r>
            <a:r>
              <a:rPr lang="en-US" dirty="0"/>
              <a:t> 2x) file installer python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di download</a:t>
            </a:r>
          </a:p>
          <a:p>
            <a:r>
              <a:rPr lang="en-US" dirty="0" err="1"/>
              <a:t>Ikuti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selesai</a:t>
            </a:r>
            <a:endParaRPr lang="en-US" dirty="0"/>
          </a:p>
          <a:p>
            <a:r>
              <a:rPr lang="en-US" b="1" i="1" dirty="0"/>
              <a:t>Mac OS</a:t>
            </a:r>
          </a:p>
          <a:p>
            <a:r>
              <a:rPr lang="en-US" dirty="0" err="1"/>
              <a:t>Buka</a:t>
            </a:r>
            <a:r>
              <a:rPr lang="en-US" dirty="0"/>
              <a:t> browser, </a:t>
            </a:r>
            <a:r>
              <a:rPr lang="en-US" dirty="0" err="1"/>
              <a:t>kunjungi</a:t>
            </a:r>
            <a:r>
              <a:rPr lang="en-US" dirty="0"/>
              <a:t> </a:t>
            </a:r>
            <a:r>
              <a:rPr lang="en-US" dirty="0">
                <a:hlinkClick r:id="rId4"/>
              </a:rPr>
              <a:t>http://www.python.org/download/mac/</a:t>
            </a:r>
            <a:endParaRPr lang="en-US" dirty="0"/>
          </a:p>
          <a:p>
            <a:r>
              <a:rPr lang="en-US" dirty="0"/>
              <a:t>Download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terbaru</a:t>
            </a:r>
            <a:r>
              <a:rPr lang="en-US" dirty="0"/>
              <a:t> Python </a:t>
            </a:r>
            <a:r>
              <a:rPr lang="en-US" dirty="0" err="1"/>
              <a:t>untuk</a:t>
            </a:r>
            <a:r>
              <a:rPr lang="en-US" dirty="0"/>
              <a:t> Macintosh</a:t>
            </a:r>
          </a:p>
          <a:p>
            <a:r>
              <a:rPr lang="en-US" dirty="0" err="1"/>
              <a:t>Buka</a:t>
            </a:r>
            <a:r>
              <a:rPr lang="en-US" dirty="0"/>
              <a:t> file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di download</a:t>
            </a:r>
          </a:p>
          <a:p>
            <a:r>
              <a:rPr lang="en-US" dirty="0" err="1"/>
              <a:t>Ikuti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selesai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9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belajarpython.com/tutorial/instalasi-python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https://www.petanikode.com/python-windows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https://hiwijaya.com/blog/struktur-data-python/</a:t>
            </a:r>
            <a:endParaRPr lang="en-US" dirty="0"/>
          </a:p>
          <a:p>
            <a:r>
              <a:rPr lang="en-US" dirty="0">
                <a:hlinkClick r:id="rId5"/>
              </a:rPr>
              <a:t>http://sakti.github.io/python101/struktur_data.html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22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windows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7400" y="3124200"/>
            <a:ext cx="4457700" cy="2833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71054" y="1530927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800" dirty="0" err="1"/>
              <a:t>Langkah</a:t>
            </a:r>
            <a:r>
              <a:rPr lang="en-US" sz="1800" dirty="0"/>
              <a:t> </a:t>
            </a:r>
            <a:r>
              <a:rPr lang="en-US" sz="1800" dirty="0" err="1"/>
              <a:t>pertama</a:t>
            </a:r>
            <a:r>
              <a:rPr lang="en-US" sz="1800" dirty="0"/>
              <a:t> </a:t>
            </a:r>
            <a:r>
              <a:rPr lang="en-US" sz="1800" dirty="0" err="1"/>
              <a:t>yakni</a:t>
            </a:r>
            <a:r>
              <a:rPr lang="en-US" sz="1800" dirty="0"/>
              <a:t> </a:t>
            </a:r>
            <a:r>
              <a:rPr lang="en-US" sz="1800" dirty="0" err="1"/>
              <a:t>membuka</a:t>
            </a:r>
            <a:r>
              <a:rPr lang="en-US" sz="1800" dirty="0"/>
              <a:t> website python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alamat</a:t>
            </a:r>
            <a:r>
              <a:rPr lang="en-US" sz="1800" dirty="0"/>
              <a:t> </a:t>
            </a:r>
            <a:r>
              <a:rPr lang="en-US" sz="1800" dirty="0">
                <a:hlinkClick r:id="rId3"/>
              </a:rPr>
              <a:t>www.python.org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mengunduh</a:t>
            </a:r>
            <a:r>
              <a:rPr lang="en-US" sz="1800" dirty="0"/>
              <a:t> python </a:t>
            </a:r>
            <a:r>
              <a:rPr lang="en-US" sz="1800" dirty="0" err="1"/>
              <a:t>sesuai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versi</a:t>
            </a:r>
            <a:r>
              <a:rPr lang="en-US" sz="1800" dirty="0"/>
              <a:t> yang </a:t>
            </a:r>
            <a:r>
              <a:rPr lang="en-US" sz="1800" dirty="0" err="1"/>
              <a:t>diperlukan</a:t>
            </a:r>
            <a:r>
              <a:rPr lang="en-US" sz="1800" dirty="0"/>
              <a:t>,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contoh</a:t>
            </a:r>
            <a:r>
              <a:rPr lang="en-US" sz="1800" dirty="0"/>
              <a:t> </a:t>
            </a:r>
            <a:r>
              <a:rPr lang="en-US" sz="1800" dirty="0" err="1"/>
              <a:t>mengunduh</a:t>
            </a:r>
            <a:r>
              <a:rPr lang="en-US" sz="1800" dirty="0"/>
              <a:t> </a:t>
            </a:r>
            <a:r>
              <a:rPr lang="en-US" sz="1800" dirty="0" err="1"/>
              <a:t>versi</a:t>
            </a:r>
            <a:r>
              <a:rPr lang="en-US" sz="1800" dirty="0"/>
              <a:t> python 3.4.2</a:t>
            </a:r>
            <a:endParaRPr lang="en-US" sz="1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91836" y="1905000"/>
            <a:ext cx="48768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0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89038"/>
          </a:xfrm>
        </p:spPr>
        <p:txBody>
          <a:bodyPr/>
          <a:lstStyle/>
          <a:p>
            <a:r>
              <a:rPr lang="en-US" sz="1800" dirty="0" err="1"/>
              <a:t>mengunduh</a:t>
            </a:r>
            <a:r>
              <a:rPr lang="en-US" sz="1800" dirty="0"/>
              <a:t> python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muncul</a:t>
            </a:r>
            <a:r>
              <a:rPr lang="en-US" sz="1800" dirty="0"/>
              <a:t> </a:t>
            </a:r>
            <a:r>
              <a:rPr lang="en-US" sz="1800" dirty="0" err="1"/>
              <a:t>seperti</a:t>
            </a:r>
            <a:r>
              <a:rPr lang="en-US" sz="1800" dirty="0"/>
              <a:t> </a:t>
            </a:r>
            <a:r>
              <a:rPr lang="en-US" sz="1800" dirty="0" err="1"/>
              <a:t>gambar</a:t>
            </a:r>
            <a:r>
              <a:rPr lang="en-US" sz="1800" dirty="0"/>
              <a:t> </a:t>
            </a:r>
            <a:r>
              <a:rPr lang="en-US" sz="1800" dirty="0" err="1"/>
              <a:t>disamping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dilanjutkan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klik</a:t>
            </a:r>
            <a:r>
              <a:rPr lang="en-US" sz="1800" dirty="0"/>
              <a:t> </a:t>
            </a:r>
            <a:r>
              <a:rPr lang="en-US" sz="1800" dirty="0" err="1"/>
              <a:t>ganda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python-3.4.2.msi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memulai</a:t>
            </a:r>
            <a:r>
              <a:rPr lang="en-US" sz="1800" dirty="0"/>
              <a:t> </a:t>
            </a:r>
            <a:r>
              <a:rPr lang="en-US" sz="1800" dirty="0" err="1"/>
              <a:t>penginstalan</a:t>
            </a:r>
            <a:r>
              <a:rPr lang="en-US" sz="1800" dirty="0"/>
              <a:t> di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operasi</a:t>
            </a:r>
            <a:r>
              <a:rPr lang="en-US" sz="1800" dirty="0"/>
              <a:t>.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7800" y="1828800"/>
            <a:ext cx="5552901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905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7467600" cy="944562"/>
          </a:xfrm>
        </p:spPr>
        <p:txBody>
          <a:bodyPr/>
          <a:lstStyle/>
          <a:p>
            <a:r>
              <a:rPr lang="en-US" sz="1800" dirty="0" err="1"/>
              <a:t>Kemudian</a:t>
            </a:r>
            <a:r>
              <a:rPr lang="en-US" sz="1800" dirty="0"/>
              <a:t> </a:t>
            </a:r>
            <a:r>
              <a:rPr lang="en-US" sz="1800" dirty="0" err="1"/>
              <a:t>memilih</a:t>
            </a:r>
            <a:r>
              <a:rPr lang="en-US" sz="1800" dirty="0"/>
              <a:t> install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semua</a:t>
            </a:r>
            <a:r>
              <a:rPr lang="en-US" sz="1800" dirty="0"/>
              <a:t> user yang </a:t>
            </a:r>
            <a:r>
              <a:rPr lang="en-US" sz="1800" dirty="0" err="1"/>
              <a:t>terdapat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system </a:t>
            </a:r>
            <a:r>
              <a:rPr lang="en-US" sz="1800" dirty="0" err="1"/>
              <a:t>operasi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hanya</a:t>
            </a:r>
            <a:r>
              <a:rPr lang="en-US" sz="1800" dirty="0"/>
              <a:t> administrator,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mengklik</a:t>
            </a:r>
            <a:r>
              <a:rPr lang="en-US" sz="1800" dirty="0"/>
              <a:t> next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melanjutkan</a:t>
            </a:r>
            <a:r>
              <a:rPr lang="en-US" sz="1800" dirty="0"/>
              <a:t>.</a:t>
            </a:r>
            <a:r>
              <a:rPr lang="en-US" sz="4800" dirty="0"/>
              <a:t/>
            </a:r>
            <a:br>
              <a:rPr lang="en-US" sz="4800" dirty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73382"/>
            <a:ext cx="5257800" cy="4702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995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325562"/>
          </a:xfrm>
        </p:spPr>
        <p:txBody>
          <a:bodyPr/>
          <a:lstStyle/>
          <a:p>
            <a:r>
              <a:rPr lang="en-US" sz="2000" dirty="0" err="1"/>
              <a:t>Selanjutnya</a:t>
            </a:r>
            <a:r>
              <a:rPr lang="en-US" sz="2000" dirty="0"/>
              <a:t> </a:t>
            </a:r>
            <a:r>
              <a:rPr lang="en-US" sz="2000" dirty="0" err="1"/>
              <a:t>memilih</a:t>
            </a:r>
            <a:r>
              <a:rPr lang="en-US" sz="2000" dirty="0"/>
              <a:t> </a:t>
            </a:r>
            <a:r>
              <a:rPr lang="en-US" sz="2000" dirty="0" err="1"/>
              <a:t>lokasi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menginstall</a:t>
            </a:r>
            <a:r>
              <a:rPr lang="en-US" sz="2000" dirty="0"/>
              <a:t> python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klik</a:t>
            </a:r>
            <a:r>
              <a:rPr lang="en-US" sz="2000" dirty="0"/>
              <a:t> next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melanjutkan</a:t>
            </a:r>
            <a:r>
              <a:rPr lang="en-US" sz="2000" dirty="0"/>
              <a:t>.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5114992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766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err="1"/>
              <a:t>Kemudian</a:t>
            </a:r>
            <a:r>
              <a:rPr lang="en-US" sz="1800" dirty="0"/>
              <a:t> </a:t>
            </a:r>
            <a:r>
              <a:rPr lang="en-US" sz="1800" dirty="0" err="1"/>
              <a:t>memilih</a:t>
            </a:r>
            <a:r>
              <a:rPr lang="en-US" sz="1800" dirty="0"/>
              <a:t> </a:t>
            </a:r>
            <a:r>
              <a:rPr lang="en-US" sz="1800" dirty="0" err="1"/>
              <a:t>fitur</a:t>
            </a:r>
            <a:r>
              <a:rPr lang="en-US" sz="1800" dirty="0"/>
              <a:t> </a:t>
            </a:r>
            <a:r>
              <a:rPr lang="en-US" sz="1800" dirty="0" err="1"/>
              <a:t>fitur</a:t>
            </a:r>
            <a:r>
              <a:rPr lang="en-US" sz="1800" dirty="0"/>
              <a:t> </a:t>
            </a:r>
            <a:r>
              <a:rPr lang="en-US" sz="1800" dirty="0" err="1"/>
              <a:t>apa</a:t>
            </a:r>
            <a:r>
              <a:rPr lang="en-US" sz="1800" dirty="0"/>
              <a:t> </a:t>
            </a:r>
            <a:r>
              <a:rPr lang="en-US" sz="1800" dirty="0" err="1"/>
              <a:t>saja</a:t>
            </a:r>
            <a:r>
              <a:rPr lang="en-US" sz="1800" dirty="0"/>
              <a:t> yang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diinstall</a:t>
            </a:r>
            <a:r>
              <a:rPr lang="en-US" sz="1800" dirty="0"/>
              <a:t> </a:t>
            </a:r>
            <a:r>
              <a:rPr lang="en-US" sz="1800" dirty="0" err="1"/>
              <a:t>didalam</a:t>
            </a:r>
            <a:r>
              <a:rPr lang="en-US" sz="1800" dirty="0"/>
              <a:t> python </a:t>
            </a:r>
            <a:r>
              <a:rPr lang="en-US" sz="1800" dirty="0" err="1"/>
              <a:t>tersebut</a:t>
            </a:r>
            <a:r>
              <a:rPr lang="en-US" sz="1800" dirty="0"/>
              <a:t>,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klik</a:t>
            </a:r>
            <a:r>
              <a:rPr lang="en-US" sz="1800" dirty="0"/>
              <a:t> next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melanjutkan</a:t>
            </a:r>
            <a:r>
              <a:rPr lang="en-US" sz="1800" dirty="0"/>
              <a:t> </a:t>
            </a:r>
            <a:r>
              <a:rPr lang="en-US" sz="1800" dirty="0" err="1"/>
              <a:t>installasi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76400"/>
            <a:ext cx="4789007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630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66800"/>
            <a:ext cx="7620000" cy="762000"/>
          </a:xfrm>
        </p:spPr>
        <p:txBody>
          <a:bodyPr/>
          <a:lstStyle/>
          <a:p>
            <a:r>
              <a:rPr lang="en-US" sz="1800" dirty="0" err="1"/>
              <a:t>Kemudian</a:t>
            </a:r>
            <a:r>
              <a:rPr lang="en-US" sz="1800" dirty="0"/>
              <a:t>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sudah</a:t>
            </a:r>
            <a:r>
              <a:rPr lang="en-US" sz="1800" dirty="0"/>
              <a:t> </a:t>
            </a:r>
            <a:r>
              <a:rPr lang="en-US" sz="1800" dirty="0" err="1"/>
              <a:t>muncul</a:t>
            </a:r>
            <a:r>
              <a:rPr lang="en-US" sz="1800" dirty="0"/>
              <a:t> yang </a:t>
            </a:r>
            <a:r>
              <a:rPr lang="en-US" sz="1800" dirty="0" err="1"/>
              <a:t>menerangkan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dirty="0" err="1"/>
              <a:t>installasi</a:t>
            </a:r>
            <a:r>
              <a:rPr lang="en-US" sz="1800" dirty="0"/>
              <a:t> </a:t>
            </a:r>
            <a:r>
              <a:rPr lang="en-US" sz="1800" dirty="0" err="1"/>
              <a:t>sukses</a:t>
            </a:r>
            <a:r>
              <a:rPr lang="en-US" sz="1800" dirty="0"/>
              <a:t> </a:t>
            </a:r>
            <a:r>
              <a:rPr lang="en-US" sz="1800" dirty="0" err="1"/>
              <a:t>klik</a:t>
            </a:r>
            <a:r>
              <a:rPr lang="en-US" sz="1800" dirty="0"/>
              <a:t> </a:t>
            </a:r>
            <a:r>
              <a:rPr lang="en-US" sz="1800" dirty="0" smtClean="0"/>
              <a:t>close 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meakhiri</a:t>
            </a:r>
            <a:r>
              <a:rPr lang="en-US" sz="1800" dirty="0" smtClean="0"/>
              <a:t> </a:t>
            </a:r>
            <a:r>
              <a:rPr lang="en-US" sz="1800" dirty="0" err="1" smtClean="0"/>
              <a:t>penginstalan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menyelesaikannya</a:t>
            </a:r>
            <a:r>
              <a:rPr lang="en-US" sz="1800" dirty="0" smtClean="0"/>
              <a:t>,.</a:t>
            </a:r>
            <a:r>
              <a:rPr lang="en-US" sz="4800" dirty="0"/>
              <a:t/>
            </a:r>
            <a:br>
              <a:rPr lang="en-US" sz="4800" dirty="0"/>
            </a:br>
            <a:endParaRPr lang="en-US" dirty="0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32" y="1895202"/>
            <a:ext cx="6344536" cy="3905795"/>
          </a:xfrm>
        </p:spPr>
      </p:pic>
    </p:spTree>
    <p:extLst>
      <p:ext uri="{BB962C8B-B14F-4D97-AF65-F5344CB8AC3E}">
        <p14:creationId xmlns:p14="http://schemas.microsoft.com/office/powerpoint/2010/main" val="320642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76</TotalTime>
  <Words>739</Words>
  <Application>Microsoft Office PowerPoint</Application>
  <PresentationFormat>On-screen Show (4:3)</PresentationFormat>
  <Paragraphs>74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Adjacency</vt:lpstr>
      <vt:lpstr>Pengenalan python</vt:lpstr>
      <vt:lpstr>Apa itu python ?</vt:lpstr>
      <vt:lpstr>Macam versi python</vt:lpstr>
      <vt:lpstr>Instal pada windows</vt:lpstr>
      <vt:lpstr>mengunduh python maka akan muncul seperti gambar disamping dan dilanjutkan dengan klik ganda pada python-3.4.2.msi untuk memulai penginstalan di dalam sistem operasi.</vt:lpstr>
      <vt:lpstr>Kemudian memilih install untuk semua user yang terdapat pada system operasi atau hanya administrator, dan mengklik next untuk melanjutkan. </vt:lpstr>
      <vt:lpstr>Selanjutnya memilih lokasi untuk menginstall python tersebut dan klik next untuk melanjutkan. </vt:lpstr>
      <vt:lpstr>Kemudian memilih fitur fitur apa saja yang akan diinstall didalam python tersebut, dan klik next untuk melanjutkan installasi </vt:lpstr>
      <vt:lpstr>Kemudian jika sudah muncul yang menerangkan bahwa installasi sukses klik close  untuk meakhiri penginstalan dan menyelesaikannya,. </vt:lpstr>
      <vt:lpstr>Package manager</vt:lpstr>
      <vt:lpstr>pip</vt:lpstr>
      <vt:lpstr>PowerPoint Presentation</vt:lpstr>
      <vt:lpstr>Pip instal</vt:lpstr>
      <vt:lpstr>PowerPoint Presentation</vt:lpstr>
      <vt:lpstr>Easy install vs pip</vt:lpstr>
      <vt:lpstr>Type data python</vt:lpstr>
      <vt:lpstr>PowerPoint Presentation</vt:lpstr>
      <vt:lpstr>Variable python</vt:lpstr>
      <vt:lpstr>PowerPoint Presentation</vt:lpstr>
      <vt:lpstr>Struktur Data Pada python</vt:lpstr>
      <vt:lpstr>PowerPoint Presentation</vt:lpstr>
      <vt:lpstr>Struktur data : LIST</vt:lpstr>
      <vt:lpstr>Struktur data : LIST</vt:lpstr>
      <vt:lpstr>Struktur data : DICTIONARY</vt:lpstr>
      <vt:lpstr>Struktur data : DICTIONARY</vt:lpstr>
      <vt:lpstr>Struktur data : TUPLE</vt:lpstr>
      <vt:lpstr>Struktur data : TUPLE</vt:lpstr>
      <vt:lpstr>Struktur data : SET</vt:lpstr>
      <vt:lpstr>Struktur data : SET</vt:lpstr>
      <vt:lpstr>sumber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python</dc:title>
  <dc:creator>Bang Sob</dc:creator>
  <cp:lastModifiedBy>Bang Sob</cp:lastModifiedBy>
  <cp:revision>8</cp:revision>
  <dcterms:created xsi:type="dcterms:W3CDTF">2019-03-22T14:36:02Z</dcterms:created>
  <dcterms:modified xsi:type="dcterms:W3CDTF">2019-03-23T11:17:59Z</dcterms:modified>
</cp:coreProperties>
</file>