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b="0" cap="all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6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6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b="1" sz="2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  <p:sp>
        <p:nvSpPr>
          <p:cNvPr id="1048688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b="1" sz="22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8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0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048671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  <p:sp>
        <p:nvSpPr>
          <p:cNvPr id="104867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Rectangle 6"/>
          <p:cNvSpPr/>
          <p:nvPr/>
        </p:nvSpPr>
        <p:spPr>
          <a:xfrm>
            <a:off x="8458200" y="0"/>
            <a:ext cx="685800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9" name="Rectangle 7"/>
          <p:cNvSpPr/>
          <p:nvPr/>
        </p:nvSpPr>
        <p:spPr>
          <a:xfrm>
            <a:off x="8458200" y="5486400"/>
            <a:ext cx="685800" cy="6858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anchor="ctr" bIns="0" lIns="0" rIns="0" rtlCol="0" tIns="0" vert="horz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baseline="0" cap="none" sz="4600" kern="1200" spc="-1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342900" rtl="0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4008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00584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28016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554480" rtl="0">
        <a:spcBef>
          <a:spcPct val="20000"/>
        </a:spcBef>
        <a:buClr>
          <a:schemeClr val="accent5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737360" rtl="0">
        <a:spcBef>
          <a:spcPct val="20000"/>
        </a:spcBef>
        <a:buClr>
          <a:schemeClr val="accent1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192024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210312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28600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python.org/" TargetMode="External"/><Relationship Id="rId2" Type="http://schemas.openxmlformats.org/officeDocument/2006/relationships/hyperlink" Target="https://id.wikipedia.org/wiki/Guido_van_Rossum" TargetMode="External"/><Relationship Id="rId3" Type="http://schemas.openxmlformats.org/officeDocument/2006/relationships/hyperlink" Target="https://www.python.org/psf/" TargetMode="Externa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hyperlink" Target="http://www.python.org/downloads/windows/" TargetMode="External"/><Relationship Id="rId2" Type="http://schemas.openxmlformats.org/officeDocument/2006/relationships/hyperlink" Target="https://www.python.org/ftp/python/3.4.3/python-3.4.3.msi" TargetMode="External"/><Relationship Id="rId3" Type="http://schemas.openxmlformats.org/officeDocument/2006/relationships/hyperlink" Target="http://www.python.org/download/mac/" TargetMode="Externa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hyperlink" Target="https://belajarpython.com/tutorial/instalasi-python" TargetMode="External"/><Relationship Id="rId2" Type="http://schemas.openxmlformats.org/officeDocument/2006/relationships/hyperlink" Target="https://www.petanikode.com/python-windows/" TargetMode="External"/><Relationship Id="rId3" Type="http://schemas.openxmlformats.org/officeDocument/2006/relationships/hyperlink" Target="https://hiwijaya.com/blog/struktur-data-python/" TargetMode="External"/><Relationship Id="rId4" Type="http://schemas.openxmlformats.org/officeDocument/2006/relationships/hyperlink" Target="http://sakti.github.io/python101/struktur_data.html" TargetMode="External"/><Relationship Id="rId5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www.python.org/" TargetMode="External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err="1" smtClean="0"/>
              <a:t>Pengenalan</a:t>
            </a:r>
            <a:r>
              <a:rPr dirty="0" lang="en-US" smtClean="0"/>
              <a:t> python</a:t>
            </a: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5000" lnSpcReduction="10000"/>
          </a:bodyPr>
          <a:p>
            <a:r>
              <a:rPr dirty="0" lang="en-US" smtClean="0"/>
              <a:t>Abu </a:t>
            </a:r>
            <a:r>
              <a:rPr dirty="0" lang="en-US" err="1" smtClean="0"/>
              <a:t>Dzar</a:t>
            </a:r>
            <a:r>
              <a:rPr dirty="0" lang="en-US" smtClean="0"/>
              <a:t> Al </a:t>
            </a:r>
            <a:r>
              <a:rPr dirty="0" lang="en-US" err="1" smtClean="0"/>
              <a:t>Gifari</a:t>
            </a:r>
            <a:endParaRPr dirty="0" lang="en-US" smtClean="0"/>
          </a:p>
          <a:p>
            <a:r>
              <a:rPr dirty="0" lang="en-US" smtClean="0"/>
              <a:t>50415047</a:t>
            </a:r>
          </a:p>
          <a:p>
            <a:r>
              <a:rPr dirty="0" lang="en-US" smtClean="0"/>
              <a:t>4ia17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Package manager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dirty="0" sz="2400" lang="en-US"/>
              <a:t>Package Manager </a:t>
            </a:r>
            <a:r>
              <a:rPr dirty="0" sz="2400" lang="en-US" err="1"/>
              <a:t>pada</a:t>
            </a:r>
            <a:r>
              <a:rPr dirty="0" sz="2400" lang="en-US"/>
              <a:t> python </a:t>
            </a:r>
            <a:r>
              <a:rPr dirty="0" sz="2400" lang="en-US" err="1"/>
              <a:t>adalah</a:t>
            </a:r>
            <a:r>
              <a:rPr dirty="0" sz="2400" lang="en-US"/>
              <a:t> </a:t>
            </a:r>
            <a:r>
              <a:rPr dirty="0" sz="2400" lang="en-US" err="1"/>
              <a:t>sebuah</a:t>
            </a:r>
            <a:r>
              <a:rPr dirty="0" sz="2400" lang="en-US"/>
              <a:t> </a:t>
            </a:r>
            <a:r>
              <a:rPr dirty="0" sz="2400" lang="en-US" err="1"/>
              <a:t>sistem</a:t>
            </a:r>
            <a:r>
              <a:rPr dirty="0" sz="2400" lang="en-US"/>
              <a:t> yang </a:t>
            </a:r>
            <a:r>
              <a:rPr dirty="0" sz="2400" lang="en-US" err="1"/>
              <a:t>digunakan</a:t>
            </a:r>
            <a:r>
              <a:rPr dirty="0" sz="2400" lang="en-US"/>
              <a:t> </a:t>
            </a:r>
            <a:r>
              <a:rPr dirty="0" sz="2400" lang="en-US" err="1"/>
              <a:t>untuk</a:t>
            </a:r>
            <a:r>
              <a:rPr dirty="0" sz="2400" lang="en-US"/>
              <a:t> </a:t>
            </a:r>
            <a:r>
              <a:rPr dirty="0" sz="2400" lang="en-US" err="1"/>
              <a:t>mengunduh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mengelola</a:t>
            </a:r>
            <a:r>
              <a:rPr dirty="0" sz="2400" lang="en-US"/>
              <a:t> package Python </a:t>
            </a:r>
            <a:r>
              <a:rPr dirty="0" sz="2400" lang="en-US" err="1"/>
              <a:t>secara</a:t>
            </a:r>
            <a:r>
              <a:rPr dirty="0" sz="2400" lang="en-US"/>
              <a:t> </a:t>
            </a:r>
            <a:r>
              <a:rPr dirty="0" sz="2400" lang="en-US" err="1"/>
              <a:t>otomatis</a:t>
            </a:r>
            <a:endParaRPr dirty="0" sz="2400" lang="en-US"/>
          </a:p>
          <a:p>
            <a:pPr algn="just"/>
            <a:r>
              <a:rPr dirty="0" sz="2400" lang="en-US" err="1"/>
              <a:t>Dengan</a:t>
            </a:r>
            <a:r>
              <a:rPr dirty="0" sz="2400" lang="en-US"/>
              <a:t> package manager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diperlukan</a:t>
            </a:r>
            <a:r>
              <a:rPr dirty="0" sz="2400" lang="en-US"/>
              <a:t>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mencari</a:t>
            </a:r>
            <a:r>
              <a:rPr dirty="0" sz="2400" lang="en-US"/>
              <a:t> package python </a:t>
            </a:r>
            <a:r>
              <a:rPr dirty="0" sz="2400" lang="en-US" err="1"/>
              <a:t>secara</a:t>
            </a:r>
            <a:r>
              <a:rPr dirty="0" sz="2400" lang="en-US"/>
              <a:t> manual </a:t>
            </a:r>
            <a:r>
              <a:rPr dirty="0" sz="2400" lang="en-US" err="1"/>
              <a:t>karena</a:t>
            </a:r>
            <a:r>
              <a:rPr dirty="0" sz="2400" lang="en-US"/>
              <a:t> Package Manager </a:t>
            </a:r>
            <a:r>
              <a:rPr dirty="0" sz="2400" lang="en-US" err="1"/>
              <a:t>memiliki</a:t>
            </a:r>
            <a:r>
              <a:rPr dirty="0" sz="2400" lang="en-US"/>
              <a:t> repo yang </a:t>
            </a:r>
            <a:r>
              <a:rPr dirty="0" sz="2400" lang="en-US" err="1"/>
              <a:t>biasa</a:t>
            </a:r>
            <a:r>
              <a:rPr dirty="0" sz="2400" lang="en-US"/>
              <a:t> </a:t>
            </a:r>
            <a:r>
              <a:rPr dirty="0" sz="2400" lang="en-US" err="1"/>
              <a:t>diunduh</a:t>
            </a:r>
            <a:r>
              <a:rPr dirty="0" sz="2400" lang="en-US"/>
              <a:t> </a:t>
            </a:r>
            <a:r>
              <a:rPr dirty="0" sz="2400" lang="en-US" err="1"/>
              <a:t>oleh</a:t>
            </a:r>
            <a:r>
              <a:rPr dirty="0" sz="2400" lang="en-US"/>
              <a:t> </a:t>
            </a:r>
            <a:r>
              <a:rPr dirty="0" sz="2400" lang="en-US" err="1"/>
              <a:t>pengguna</a:t>
            </a:r>
            <a:r>
              <a:rPr dirty="0" sz="2400" lang="en-US"/>
              <a:t> python</a:t>
            </a:r>
          </a:p>
          <a:p>
            <a:pPr algn="just"/>
            <a:r>
              <a:rPr dirty="0" sz="2400" lang="en-US"/>
              <a:t>Package Manager </a:t>
            </a:r>
            <a:r>
              <a:rPr dirty="0" sz="2400" lang="en-US" err="1"/>
              <a:t>pada</a:t>
            </a:r>
            <a:r>
              <a:rPr dirty="0" sz="2400" lang="en-US"/>
              <a:t> Python </a:t>
            </a:r>
            <a:r>
              <a:rPr dirty="0" sz="2400" lang="en-US" err="1"/>
              <a:t>contohnya</a:t>
            </a:r>
            <a:r>
              <a:rPr dirty="0" sz="2400" lang="en-US"/>
              <a:t> </a:t>
            </a:r>
            <a:r>
              <a:rPr dirty="0" sz="2400" lang="en-US" err="1"/>
              <a:t>adalah</a:t>
            </a:r>
            <a:r>
              <a:rPr dirty="0" sz="2400" lang="en-US"/>
              <a:t> PIP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easy_install</a:t>
            </a:r>
            <a:endParaRPr dirty="0" sz="240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pip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dirty="0" sz="2400" lang="en-US"/>
              <a:t>pip </a:t>
            </a:r>
            <a:r>
              <a:rPr dirty="0" sz="2400" lang="en-US" err="1"/>
              <a:t>adalah</a:t>
            </a:r>
            <a:r>
              <a:rPr dirty="0" sz="2400" lang="en-US"/>
              <a:t> </a:t>
            </a:r>
            <a:r>
              <a:rPr dirty="0" sz="2400" lang="en-US" err="1"/>
              <a:t>sistem</a:t>
            </a:r>
            <a:r>
              <a:rPr dirty="0" sz="2400" lang="en-US"/>
              <a:t> </a:t>
            </a:r>
            <a:r>
              <a:rPr dirty="0" sz="2400" lang="en-US" err="1"/>
              <a:t>manajemen</a:t>
            </a:r>
            <a:r>
              <a:rPr dirty="0" sz="2400" lang="en-US"/>
              <a:t> </a:t>
            </a:r>
            <a:r>
              <a:rPr dirty="0" sz="2400" lang="en-US" err="1"/>
              <a:t>paket</a:t>
            </a:r>
            <a:r>
              <a:rPr dirty="0" sz="2400" lang="en-US"/>
              <a:t> yang </a:t>
            </a:r>
            <a:r>
              <a:rPr dirty="0" sz="2400" lang="en-US" err="1"/>
              <a:t>digunakan</a:t>
            </a:r>
            <a:r>
              <a:rPr dirty="0" sz="2400" lang="en-US"/>
              <a:t>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menginstal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mengelola</a:t>
            </a:r>
            <a:r>
              <a:rPr dirty="0" sz="2400" lang="en-US"/>
              <a:t> </a:t>
            </a:r>
            <a:r>
              <a:rPr dirty="0" sz="2400" lang="en-US" err="1"/>
              <a:t>paket</a:t>
            </a:r>
            <a:r>
              <a:rPr dirty="0" sz="2400" lang="en-US"/>
              <a:t> </a:t>
            </a:r>
            <a:r>
              <a:rPr dirty="0" sz="2400" lang="en-US" err="1"/>
              <a:t>perangkat</a:t>
            </a:r>
            <a:r>
              <a:rPr dirty="0" sz="2400" lang="en-US"/>
              <a:t> </a:t>
            </a:r>
            <a:r>
              <a:rPr dirty="0" sz="2400" lang="en-US" err="1"/>
              <a:t>lunak</a:t>
            </a:r>
            <a:r>
              <a:rPr dirty="0" sz="2400" lang="en-US"/>
              <a:t> yang </a:t>
            </a:r>
            <a:r>
              <a:rPr dirty="0" sz="2400" lang="en-US" err="1"/>
              <a:t>ditulis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Python. </a:t>
            </a:r>
            <a:r>
              <a:rPr dirty="0" sz="2400" lang="en-US" err="1"/>
              <a:t>Banyak</a:t>
            </a:r>
            <a:r>
              <a:rPr dirty="0" sz="2400" lang="en-US"/>
              <a:t> </a:t>
            </a:r>
            <a:r>
              <a:rPr dirty="0" sz="2400" lang="en-US" err="1"/>
              <a:t>paket</a:t>
            </a:r>
            <a:r>
              <a:rPr dirty="0" sz="2400" lang="en-US"/>
              <a:t> </a:t>
            </a:r>
            <a:r>
              <a:rPr dirty="0" sz="2400" lang="en-US" err="1"/>
              <a:t>dapat</a:t>
            </a:r>
            <a:r>
              <a:rPr dirty="0" sz="2400" lang="en-US"/>
              <a:t> </a:t>
            </a:r>
            <a:r>
              <a:rPr dirty="0" sz="2400" lang="en-US" err="1"/>
              <a:t>ditemukan</a:t>
            </a:r>
            <a:r>
              <a:rPr dirty="0" sz="2400" lang="en-US"/>
              <a:t> di </a:t>
            </a:r>
            <a:r>
              <a:rPr dirty="0" sz="2400" lang="en-US" err="1"/>
              <a:t>sumber</a:t>
            </a:r>
            <a:r>
              <a:rPr dirty="0" sz="2400" lang="en-US"/>
              <a:t> default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paket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dependensinya</a:t>
            </a:r>
            <a:r>
              <a:rPr dirty="0" sz="2400" lang="en-US"/>
              <a:t> - Python Package Index (</a:t>
            </a:r>
            <a:r>
              <a:rPr dirty="0" sz="2400" lang="en-US" err="1"/>
              <a:t>PyPI</a:t>
            </a:r>
            <a:r>
              <a:rPr dirty="0" sz="2400" lang="en-US"/>
              <a:t>).</a:t>
            </a:r>
          </a:p>
          <a:p>
            <a:pPr algn="just"/>
            <a:r>
              <a:rPr dirty="0" sz="2400" lang="en-US"/>
              <a:t>Python 2.7.9 </a:t>
            </a:r>
            <a:r>
              <a:rPr dirty="0" sz="2400" lang="en-US" err="1"/>
              <a:t>dan</a:t>
            </a:r>
            <a:r>
              <a:rPr dirty="0" sz="2400" lang="en-US"/>
              <a:t> yang </a:t>
            </a:r>
            <a:r>
              <a:rPr dirty="0" sz="2400" lang="en-US" err="1"/>
              <a:t>lebih</a:t>
            </a:r>
            <a:r>
              <a:rPr dirty="0" sz="2400" lang="en-US"/>
              <a:t> </a:t>
            </a:r>
            <a:r>
              <a:rPr dirty="0" sz="2400" lang="en-US" err="1"/>
              <a:t>baru</a:t>
            </a:r>
            <a:r>
              <a:rPr dirty="0" sz="2400" lang="en-US"/>
              <a:t> (</a:t>
            </a:r>
            <a:r>
              <a:rPr dirty="0" sz="2400" lang="en-US" err="1"/>
              <a:t>pada</a:t>
            </a:r>
            <a:r>
              <a:rPr dirty="0" sz="2400" lang="en-US"/>
              <a:t> </a:t>
            </a:r>
            <a:r>
              <a:rPr dirty="0" sz="2400" lang="en-US" err="1"/>
              <a:t>seri</a:t>
            </a:r>
            <a:r>
              <a:rPr dirty="0" sz="2400" lang="en-US"/>
              <a:t> python2), </a:t>
            </a:r>
            <a:r>
              <a:rPr dirty="0" sz="2400" lang="en-US" err="1"/>
              <a:t>dan</a:t>
            </a:r>
            <a:r>
              <a:rPr dirty="0" sz="2400" lang="en-US"/>
              <a:t> Python 3.4 </a:t>
            </a:r>
            <a:r>
              <a:rPr dirty="0" sz="2400" lang="en-US" err="1"/>
              <a:t>dan</a:t>
            </a:r>
            <a:r>
              <a:rPr dirty="0" sz="2400" lang="en-US"/>
              <a:t> yang </a:t>
            </a:r>
            <a:r>
              <a:rPr dirty="0" sz="2400" lang="en-US" err="1"/>
              <a:t>lebih</a:t>
            </a:r>
            <a:r>
              <a:rPr dirty="0" sz="2400" lang="en-US"/>
              <a:t> </a:t>
            </a:r>
            <a:r>
              <a:rPr dirty="0" sz="2400" lang="en-US" err="1"/>
              <a:t>baru</a:t>
            </a:r>
            <a:r>
              <a:rPr dirty="0" sz="2400" lang="en-US"/>
              <a:t> </a:t>
            </a:r>
            <a:r>
              <a:rPr dirty="0" sz="2400" lang="en-US" err="1"/>
              <a:t>termasuk</a:t>
            </a:r>
            <a:r>
              <a:rPr dirty="0" sz="2400" lang="en-US"/>
              <a:t> pip (pip3 </a:t>
            </a:r>
            <a:r>
              <a:rPr dirty="0" sz="2400" lang="en-US" err="1"/>
              <a:t>untuk</a:t>
            </a:r>
            <a:r>
              <a:rPr dirty="0" sz="2400" lang="en-US"/>
              <a:t> Python 3) </a:t>
            </a:r>
            <a:r>
              <a:rPr dirty="0" sz="2400" lang="en-US" err="1"/>
              <a:t>secara</a:t>
            </a:r>
            <a:r>
              <a:rPr dirty="0" sz="2400" lang="en-US"/>
              <a:t> default.</a:t>
            </a:r>
          </a:p>
          <a:p>
            <a:pPr algn="just"/>
            <a:r>
              <a:rPr dirty="0" sz="2400" lang="en-US" err="1"/>
              <a:t>Secara</a:t>
            </a:r>
            <a:r>
              <a:rPr dirty="0" sz="2400" lang="en-US"/>
              <a:t> default </a:t>
            </a:r>
            <a:r>
              <a:rPr dirty="0" sz="2400" lang="en-US" err="1"/>
              <a:t>sintak</a:t>
            </a:r>
            <a:r>
              <a:rPr dirty="0" sz="2400" lang="en-US"/>
              <a:t> yang </a:t>
            </a:r>
            <a:r>
              <a:rPr dirty="0" sz="2400" lang="en-US" err="1"/>
              <a:t>digunakan</a:t>
            </a:r>
            <a:r>
              <a:rPr dirty="0" sz="2400" lang="en-US"/>
              <a:t> PIP </a:t>
            </a:r>
            <a:r>
              <a:rPr dirty="0" sz="2400" lang="en-US" err="1"/>
              <a:t>adalah</a:t>
            </a:r>
            <a:r>
              <a:rPr dirty="0" sz="2400" lang="en-US"/>
              <a:t> </a:t>
            </a:r>
            <a:r>
              <a:rPr dirty="0" sz="2400" lang="en-US" err="1"/>
              <a:t>sebagai</a:t>
            </a:r>
            <a:r>
              <a:rPr dirty="0" sz="2400" lang="en-US"/>
              <a:t> </a:t>
            </a:r>
            <a:r>
              <a:rPr dirty="0" sz="2400" lang="en-US" err="1"/>
              <a:t>berikut</a:t>
            </a:r>
            <a:endParaRPr dirty="0" sz="240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" y="3200400"/>
            <a:ext cx="4114799" cy="3657600"/>
          </a:xfrm>
          <a:prstGeom prst="rect"/>
          <a:noFill/>
          <a:ln>
            <a:noFill/>
          </a:ln>
          <a:effectLst/>
        </p:spPr>
      </p:pic>
      <p:pic>
        <p:nvPicPr>
          <p:cNvPr id="209715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343400" y="3172691"/>
            <a:ext cx="4055164" cy="3657599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Pip </a:t>
            </a:r>
            <a:r>
              <a:rPr dirty="0" lang="en-US" err="1"/>
              <a:t>instal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lang="en-US"/>
              <a:t>pip</a:t>
            </a:r>
            <a:r>
              <a:rPr dirty="0" lang="en-US"/>
              <a:t> </a:t>
            </a:r>
            <a:r>
              <a:rPr dirty="0" lang="en-US" err="1"/>
              <a:t>adalah</a:t>
            </a:r>
            <a:r>
              <a:rPr dirty="0" lang="en-US"/>
              <a:t> system </a:t>
            </a:r>
            <a:r>
              <a:rPr dirty="0" lang="en-US" err="1"/>
              <a:t>manajemen</a:t>
            </a:r>
            <a:r>
              <a:rPr dirty="0" lang="en-US"/>
              <a:t> </a:t>
            </a:r>
            <a:r>
              <a:rPr dirty="0" lang="en-US" err="1"/>
              <a:t>paket</a:t>
            </a:r>
            <a:r>
              <a:rPr dirty="0" lang="en-US"/>
              <a:t> yang 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menginstal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mengelola</a:t>
            </a:r>
            <a:r>
              <a:rPr dirty="0" lang="en-US"/>
              <a:t> </a:t>
            </a:r>
            <a:r>
              <a:rPr dirty="0" lang="en-US" err="1"/>
              <a:t>paket</a:t>
            </a:r>
            <a:r>
              <a:rPr dirty="0" lang="en-US"/>
              <a:t> </a:t>
            </a:r>
            <a:r>
              <a:rPr dirty="0" lang="en-US" err="1"/>
              <a:t>perangkat</a:t>
            </a:r>
            <a:r>
              <a:rPr dirty="0" lang="en-US"/>
              <a:t> </a:t>
            </a:r>
            <a:r>
              <a:rPr dirty="0" lang="en-US" err="1"/>
              <a:t>lunak</a:t>
            </a:r>
            <a:r>
              <a:rPr dirty="0" lang="en-US"/>
              <a:t> yang </a:t>
            </a:r>
            <a:r>
              <a:rPr dirty="0" lang="en-US" err="1"/>
              <a:t>ditulis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 Python .</a:t>
            </a:r>
            <a:r>
              <a:rPr dirty="0" lang="en-US" err="1"/>
              <a:t>Banyak</a:t>
            </a:r>
            <a:r>
              <a:rPr dirty="0" lang="en-US"/>
              <a:t> </a:t>
            </a:r>
            <a:r>
              <a:rPr dirty="0" lang="en-US" err="1"/>
              <a:t>paket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ditemukan</a:t>
            </a:r>
            <a:r>
              <a:rPr dirty="0" lang="en-US"/>
              <a:t> di </a:t>
            </a:r>
            <a:r>
              <a:rPr dirty="0" lang="en-US" err="1"/>
              <a:t>sumber</a:t>
            </a:r>
            <a:r>
              <a:rPr dirty="0" lang="en-US"/>
              <a:t> default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paket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dependensinya</a:t>
            </a:r>
            <a:endParaRPr dirty="0" lang="en-US"/>
          </a:p>
          <a:p>
            <a:endParaRPr dirty="0" lang="en-US"/>
          </a:p>
        </p:txBody>
      </p:sp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4636" y="4648200"/>
            <a:ext cx="8007927" cy="1484313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457200" y="3049792"/>
            <a:ext cx="7620000" cy="190141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Easy install </a:t>
            </a:r>
            <a:r>
              <a:rPr dirty="0" lang="en-US" err="1"/>
              <a:t>vs</a:t>
            </a:r>
            <a:r>
              <a:rPr dirty="0" lang="en-US"/>
              <a:t> pip</a:t>
            </a:r>
          </a:p>
        </p:txBody>
      </p:sp>
      <p:pic>
        <p:nvPicPr>
          <p:cNvPr id="209716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1973567"/>
            <a:ext cx="7620000" cy="405386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Type data python</a:t>
            </a:r>
            <a:endParaRPr dirty="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err="1"/>
              <a:t>Tipe</a:t>
            </a:r>
            <a:r>
              <a:rPr dirty="0" lang="en-US"/>
              <a:t> data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suatu</a:t>
            </a:r>
            <a:r>
              <a:rPr dirty="0" lang="en-US"/>
              <a:t> media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memori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komputer</a:t>
            </a:r>
            <a:r>
              <a:rPr dirty="0" lang="en-US"/>
              <a:t> yang 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menampung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.</a:t>
            </a:r>
          </a:p>
          <a:p>
            <a:r>
              <a:rPr dirty="0" lang="en-US"/>
              <a:t>Python </a:t>
            </a:r>
            <a:r>
              <a:rPr dirty="0" lang="en-US" err="1"/>
              <a:t>sendiri</a:t>
            </a:r>
            <a:r>
              <a:rPr dirty="0" lang="en-US"/>
              <a:t> </a:t>
            </a:r>
            <a:r>
              <a:rPr dirty="0" lang="en-US" err="1"/>
              <a:t>mempunyai</a:t>
            </a:r>
            <a:r>
              <a:rPr dirty="0" lang="en-US"/>
              <a:t> </a:t>
            </a:r>
            <a:r>
              <a:rPr dirty="0" lang="en-US" err="1"/>
              <a:t>tipe</a:t>
            </a:r>
            <a:r>
              <a:rPr dirty="0" lang="en-US"/>
              <a:t> data yang </a:t>
            </a:r>
            <a:r>
              <a:rPr dirty="0" lang="en-US" err="1"/>
              <a:t>cukup</a:t>
            </a:r>
            <a:r>
              <a:rPr dirty="0" lang="en-US"/>
              <a:t> </a:t>
            </a:r>
            <a:r>
              <a:rPr dirty="0" lang="en-US" err="1"/>
              <a:t>unik</a:t>
            </a:r>
            <a:r>
              <a:rPr dirty="0" lang="en-US"/>
              <a:t> </a:t>
            </a:r>
            <a:r>
              <a:rPr dirty="0" lang="en-US" err="1"/>
              <a:t>bila</a:t>
            </a:r>
            <a:r>
              <a:rPr dirty="0" lang="en-US"/>
              <a:t> </a:t>
            </a:r>
            <a:r>
              <a:rPr dirty="0" lang="en-US" err="1"/>
              <a:t>kita</a:t>
            </a:r>
            <a:r>
              <a:rPr dirty="0" lang="en-US"/>
              <a:t> </a:t>
            </a:r>
            <a:r>
              <a:rPr dirty="0" lang="en-US" err="1"/>
              <a:t>bandingkan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pemrograman</a:t>
            </a:r>
            <a:r>
              <a:rPr dirty="0" lang="en-US"/>
              <a:t> yang lain.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85800" y="1981200"/>
            <a:ext cx="7010400" cy="42957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Variable python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lokasi</a:t>
            </a:r>
            <a:r>
              <a:rPr dirty="0" lang="en-US"/>
              <a:t> </a:t>
            </a:r>
            <a:r>
              <a:rPr dirty="0" lang="en-US" err="1"/>
              <a:t>memori</a:t>
            </a:r>
            <a:r>
              <a:rPr dirty="0" lang="en-US"/>
              <a:t> yang </a:t>
            </a:r>
            <a:r>
              <a:rPr dirty="0" lang="en-US" err="1"/>
              <a:t>dicadangkan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menyimpan</a:t>
            </a:r>
            <a:r>
              <a:rPr dirty="0" lang="en-US"/>
              <a:t> </a:t>
            </a:r>
            <a:r>
              <a:rPr dirty="0" lang="en-US" err="1"/>
              <a:t>nilai-nilai</a:t>
            </a:r>
            <a:r>
              <a:rPr dirty="0" lang="en-US"/>
              <a:t>.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berarti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ketika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memesan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ruang</a:t>
            </a:r>
            <a:r>
              <a:rPr dirty="0" lang="en-US"/>
              <a:t> di </a:t>
            </a:r>
            <a:r>
              <a:rPr dirty="0" lang="en-US" err="1"/>
              <a:t>memori</a:t>
            </a:r>
            <a:r>
              <a:rPr dirty="0" lang="en-US"/>
              <a:t>.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menyimpan</a:t>
            </a:r>
            <a:r>
              <a:rPr dirty="0" lang="en-US"/>
              <a:t> data yang </a:t>
            </a:r>
            <a:r>
              <a:rPr dirty="0" lang="en-US" err="1"/>
              <a:t>dilakukan</a:t>
            </a:r>
            <a:r>
              <a:rPr dirty="0" lang="en-US"/>
              <a:t> </a:t>
            </a:r>
            <a:r>
              <a:rPr dirty="0" lang="en-US" err="1"/>
              <a:t>selama</a:t>
            </a:r>
            <a:r>
              <a:rPr dirty="0" lang="en-US"/>
              <a:t> program </a:t>
            </a:r>
            <a:r>
              <a:rPr dirty="0" lang="en-US" err="1"/>
              <a:t>dieksekusi</a:t>
            </a:r>
            <a:r>
              <a:rPr dirty="0" lang="en-US"/>
              <a:t>, yang </a:t>
            </a:r>
            <a:r>
              <a:rPr dirty="0" lang="en-US" err="1"/>
              <a:t>nantinya</a:t>
            </a:r>
            <a:r>
              <a:rPr dirty="0" lang="en-US"/>
              <a:t> </a:t>
            </a:r>
            <a:r>
              <a:rPr dirty="0" lang="en-US" err="1"/>
              <a:t>isi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tersebut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diubah</a:t>
            </a:r>
            <a:r>
              <a:rPr dirty="0" lang="en-US"/>
              <a:t> </a:t>
            </a:r>
            <a:r>
              <a:rPr dirty="0" lang="en-US" err="1"/>
              <a:t>oleh</a:t>
            </a:r>
            <a:r>
              <a:rPr dirty="0" lang="en-US"/>
              <a:t> </a:t>
            </a:r>
            <a:r>
              <a:rPr dirty="0" lang="en-US" err="1"/>
              <a:t>operasi</a:t>
            </a:r>
            <a:r>
              <a:rPr dirty="0" lang="en-US"/>
              <a:t> - </a:t>
            </a:r>
            <a:r>
              <a:rPr dirty="0" lang="en-US" err="1"/>
              <a:t>operasi</a:t>
            </a:r>
            <a:r>
              <a:rPr dirty="0" lang="en-US"/>
              <a:t> </a:t>
            </a:r>
            <a:r>
              <a:rPr dirty="0" lang="en-US" err="1"/>
              <a:t>tertentu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program yang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.</a:t>
            </a:r>
          </a:p>
          <a:p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menyimpan</a:t>
            </a:r>
            <a:r>
              <a:rPr dirty="0" lang="en-US"/>
              <a:t> </a:t>
            </a:r>
            <a:r>
              <a:rPr dirty="0" lang="en-US" err="1"/>
              <a:t>berbagai</a:t>
            </a:r>
            <a:r>
              <a:rPr dirty="0" lang="en-US"/>
              <a:t> </a:t>
            </a:r>
            <a:r>
              <a:rPr dirty="0" lang="en-US" err="1"/>
              <a:t>macam</a:t>
            </a:r>
            <a:r>
              <a:rPr dirty="0" lang="en-US"/>
              <a:t> </a:t>
            </a:r>
            <a:r>
              <a:rPr dirty="0" lang="en-US" err="1"/>
              <a:t>tipe</a:t>
            </a:r>
            <a:r>
              <a:rPr dirty="0" lang="en-US"/>
              <a:t> data. Di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pemrograman</a:t>
            </a:r>
            <a:r>
              <a:rPr dirty="0" lang="en-US"/>
              <a:t> Python,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mempunyai</a:t>
            </a:r>
            <a:r>
              <a:rPr dirty="0" lang="en-US"/>
              <a:t> </a:t>
            </a:r>
            <a:r>
              <a:rPr dirty="0" lang="en-US" err="1"/>
              <a:t>sifat</a:t>
            </a:r>
            <a:r>
              <a:rPr dirty="0" lang="en-US"/>
              <a:t> yang </a:t>
            </a:r>
            <a:r>
              <a:rPr dirty="0" lang="en-US" err="1"/>
              <a:t>dinamis</a:t>
            </a:r>
            <a:r>
              <a:rPr dirty="0" lang="en-US"/>
              <a:t>, </a:t>
            </a:r>
            <a:r>
              <a:rPr dirty="0" lang="en-US" err="1"/>
              <a:t>artinya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Python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didekralasikan</a:t>
            </a:r>
            <a:r>
              <a:rPr dirty="0" lang="en-US"/>
              <a:t> </a:t>
            </a:r>
            <a:r>
              <a:rPr dirty="0" lang="en-US" err="1"/>
              <a:t>tipe</a:t>
            </a:r>
            <a:r>
              <a:rPr dirty="0" lang="en-US"/>
              <a:t> data </a:t>
            </a:r>
            <a:r>
              <a:rPr dirty="0" lang="en-US" err="1"/>
              <a:t>tertentu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Python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diubah</a:t>
            </a:r>
            <a:r>
              <a:rPr dirty="0" lang="en-US"/>
              <a:t> </a:t>
            </a:r>
            <a:r>
              <a:rPr dirty="0" lang="en-US" err="1"/>
              <a:t>saat</a:t>
            </a:r>
            <a:r>
              <a:rPr dirty="0" lang="en-US"/>
              <a:t> program </a:t>
            </a:r>
            <a:r>
              <a:rPr dirty="0" lang="en-US" err="1"/>
              <a:t>dijalankan</a:t>
            </a:r>
            <a:r>
              <a:rPr dirty="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err="1"/>
              <a:t>Penulisan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Python </a:t>
            </a:r>
            <a:r>
              <a:rPr dirty="0" lang="en-US" err="1"/>
              <a:t>sendiri</a:t>
            </a:r>
            <a:r>
              <a:rPr dirty="0" lang="en-US"/>
              <a:t> </a:t>
            </a:r>
            <a:r>
              <a:rPr dirty="0" lang="en-US" err="1"/>
              <a:t>juga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aturan</a:t>
            </a:r>
            <a:r>
              <a:rPr dirty="0" lang="en-US"/>
              <a:t> </a:t>
            </a:r>
            <a:r>
              <a:rPr dirty="0" lang="en-US" err="1"/>
              <a:t>tertentu</a:t>
            </a:r>
            <a:r>
              <a:rPr dirty="0" lang="en-US"/>
              <a:t>, </a:t>
            </a:r>
            <a:r>
              <a:rPr dirty="0" lang="en-US" err="1"/>
              <a:t>yaitu</a:t>
            </a:r>
            <a:r>
              <a:rPr dirty="0" lang="en-US"/>
              <a:t> </a:t>
            </a:r>
            <a:r>
              <a:rPr dirty="0" lang="en-US" smtClean="0"/>
              <a:t>: </a:t>
            </a:r>
            <a:endParaRPr dirty="0" lang="en-US"/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 </a:t>
            </a:r>
            <a:r>
              <a:rPr dirty="0" lang="en-US" err="1"/>
              <a:t>Karakter</a:t>
            </a:r>
            <a:r>
              <a:rPr dirty="0" lang="en-US"/>
              <a:t> </a:t>
            </a:r>
            <a:r>
              <a:rPr dirty="0" lang="en-US" err="1"/>
              <a:t>pertama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berupa</a:t>
            </a:r>
            <a:r>
              <a:rPr dirty="0" lang="en-US"/>
              <a:t> </a:t>
            </a:r>
            <a:r>
              <a:rPr dirty="0" lang="en-US" err="1"/>
              <a:t>huruf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garis</a:t>
            </a:r>
            <a:r>
              <a:rPr dirty="0" lang="en-US"/>
              <a:t> </a:t>
            </a:r>
            <a:r>
              <a:rPr dirty="0" lang="en-US" err="1"/>
              <a:t>bawah</a:t>
            </a:r>
            <a:r>
              <a:rPr dirty="0" lang="en-US"/>
              <a:t>/underscore 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 err="1"/>
              <a:t>Karakter</a:t>
            </a:r>
            <a:r>
              <a:rPr dirty="0" lang="en-US"/>
              <a:t> </a:t>
            </a:r>
            <a:r>
              <a:rPr dirty="0" lang="en-US" err="1"/>
              <a:t>selanjutnya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berupa</a:t>
            </a:r>
            <a:r>
              <a:rPr dirty="0" lang="en-US"/>
              <a:t> </a:t>
            </a:r>
            <a:r>
              <a:rPr dirty="0" lang="en-US" err="1"/>
              <a:t>huruf</a:t>
            </a:r>
            <a:r>
              <a:rPr dirty="0" lang="en-US"/>
              <a:t>, </a:t>
            </a:r>
            <a:r>
              <a:rPr dirty="0" lang="en-US" err="1"/>
              <a:t>garis</a:t>
            </a:r>
            <a:r>
              <a:rPr dirty="0" lang="en-US"/>
              <a:t> </a:t>
            </a:r>
            <a:r>
              <a:rPr dirty="0" lang="en-US" err="1"/>
              <a:t>bawah</a:t>
            </a:r>
            <a:r>
              <a:rPr dirty="0" lang="en-US"/>
              <a:t>/underscore _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angka</a:t>
            </a:r>
            <a:endParaRPr dirty="0" lang="en-US"/>
          </a:p>
          <a:p>
            <a:pPr>
              <a:buFont typeface="Wingdings" panose="05000000000000000000" pitchFamily="2" charset="2"/>
              <a:buChar char="§"/>
            </a:pPr>
            <a:r>
              <a:rPr dirty="0" lang="en-US" err="1"/>
              <a:t>Karakter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nama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bersifat</a:t>
            </a:r>
            <a:r>
              <a:rPr dirty="0" lang="en-US"/>
              <a:t> </a:t>
            </a:r>
            <a:r>
              <a:rPr dirty="0" lang="en-US" err="1"/>
              <a:t>sensitif</a:t>
            </a:r>
            <a:r>
              <a:rPr dirty="0" lang="en-US"/>
              <a:t> (case-</a:t>
            </a:r>
            <a:r>
              <a:rPr dirty="0" lang="en-US" err="1"/>
              <a:t>sensitif</a:t>
            </a:r>
            <a:r>
              <a:rPr dirty="0" lang="en-US"/>
              <a:t>). </a:t>
            </a:r>
            <a:r>
              <a:rPr dirty="0" lang="en-US" err="1"/>
              <a:t>Artinya</a:t>
            </a:r>
            <a:r>
              <a:rPr dirty="0" lang="en-US"/>
              <a:t> </a:t>
            </a:r>
            <a:r>
              <a:rPr dirty="0" lang="en-US" err="1"/>
              <a:t>huruf</a:t>
            </a:r>
            <a:r>
              <a:rPr dirty="0" lang="en-US"/>
              <a:t> </a:t>
            </a:r>
            <a:r>
              <a:rPr dirty="0" lang="en-US" err="1"/>
              <a:t>kecil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huruf</a:t>
            </a:r>
            <a:r>
              <a:rPr dirty="0" lang="en-US"/>
              <a:t> </a:t>
            </a:r>
            <a:r>
              <a:rPr dirty="0" lang="en-US" err="1"/>
              <a:t>besar</a:t>
            </a:r>
            <a:r>
              <a:rPr dirty="0" lang="en-US"/>
              <a:t> </a:t>
            </a:r>
            <a:r>
              <a:rPr dirty="0" lang="en-US" err="1"/>
              <a:t>dibedakan</a:t>
            </a:r>
            <a:r>
              <a:rPr dirty="0" lang="en-US"/>
              <a:t>. </a:t>
            </a:r>
            <a:r>
              <a:rPr dirty="0" lang="en-US" err="1"/>
              <a:t>Sebagai</a:t>
            </a:r>
            <a:r>
              <a:rPr dirty="0" lang="en-US"/>
              <a:t> </a:t>
            </a:r>
            <a:r>
              <a:rPr dirty="0" lang="en-US" err="1"/>
              <a:t>contoh</a:t>
            </a:r>
            <a:r>
              <a:rPr dirty="0" lang="en-US"/>
              <a:t>,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namaDepan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namadepan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yang </a:t>
            </a:r>
            <a:r>
              <a:rPr dirty="0" lang="en-US" err="1"/>
              <a:t>berbeda</a:t>
            </a:r>
            <a:r>
              <a:rPr dirty="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Apa</a:t>
            </a:r>
            <a:r>
              <a:rPr dirty="0" lang="en-US" smtClean="0"/>
              <a:t> </a:t>
            </a:r>
            <a:r>
              <a:rPr dirty="0" lang="en-US" err="1" smtClean="0"/>
              <a:t>itu</a:t>
            </a:r>
            <a:r>
              <a:rPr dirty="0" lang="en-US" smtClean="0"/>
              <a:t> python ?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455" lnSpcReduction="20000"/>
          </a:bodyPr>
          <a:p>
            <a:r>
              <a:rPr dirty="0" lang="en-US" u="sng">
                <a:hlinkClick r:id="rId1"/>
              </a:rPr>
              <a:t>Python</a:t>
            </a:r>
            <a:r>
              <a:rPr dirty="0" lang="en-US"/>
              <a:t> 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pemrograman</a:t>
            </a:r>
            <a:r>
              <a:rPr dirty="0" lang="en-US"/>
              <a:t> </a:t>
            </a:r>
            <a:r>
              <a:rPr dirty="0" lang="en-US" err="1"/>
              <a:t>interpretatif</a:t>
            </a:r>
            <a:r>
              <a:rPr dirty="0" lang="en-US"/>
              <a:t> </a:t>
            </a:r>
            <a:r>
              <a:rPr dirty="0" lang="en-US" err="1"/>
              <a:t>multiguna</a:t>
            </a:r>
            <a:r>
              <a:rPr dirty="0" lang="en-US"/>
              <a:t>.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lain yang </a:t>
            </a:r>
            <a:r>
              <a:rPr dirty="0" lang="en-US" err="1"/>
              <a:t>susah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dibaca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dipahami</a:t>
            </a:r>
            <a:r>
              <a:rPr dirty="0" lang="en-US"/>
              <a:t>, python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menekankan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keterbacaan</a:t>
            </a:r>
            <a:r>
              <a:rPr dirty="0" lang="en-US"/>
              <a:t> </a:t>
            </a:r>
            <a:r>
              <a:rPr dirty="0" lang="en-US" err="1"/>
              <a:t>kode</a:t>
            </a:r>
            <a:r>
              <a:rPr dirty="0" lang="en-US"/>
              <a:t> agar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memahami</a:t>
            </a:r>
            <a:r>
              <a:rPr dirty="0" lang="en-US"/>
              <a:t> </a:t>
            </a:r>
            <a:r>
              <a:rPr dirty="0" lang="en-US" err="1"/>
              <a:t>sintaks</a:t>
            </a:r>
            <a:r>
              <a:rPr dirty="0" lang="en-US"/>
              <a:t>. Hal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Python </a:t>
            </a:r>
            <a:r>
              <a:rPr dirty="0" lang="en-US" err="1"/>
              <a:t>sangat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dipelajari</a:t>
            </a:r>
            <a:r>
              <a:rPr dirty="0" lang="en-US"/>
              <a:t> </a:t>
            </a:r>
            <a:r>
              <a:rPr dirty="0" lang="en-US" err="1"/>
              <a:t>baik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pemula</a:t>
            </a:r>
            <a:r>
              <a:rPr dirty="0" lang="en-US"/>
              <a:t> </a:t>
            </a:r>
            <a:r>
              <a:rPr dirty="0" lang="en-US" err="1"/>
              <a:t>maupun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yang </a:t>
            </a:r>
            <a:r>
              <a:rPr dirty="0" lang="en-US" err="1"/>
              <a:t>sudah</a:t>
            </a:r>
            <a:r>
              <a:rPr dirty="0" lang="en-US"/>
              <a:t> </a:t>
            </a:r>
            <a:r>
              <a:rPr dirty="0" lang="en-US" err="1"/>
              <a:t>menguasai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pemrograman</a:t>
            </a:r>
            <a:r>
              <a:rPr dirty="0" lang="en-US"/>
              <a:t> lain.</a:t>
            </a:r>
          </a:p>
          <a:p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muncul</a:t>
            </a:r>
            <a:r>
              <a:rPr dirty="0" lang="en-US"/>
              <a:t> </a:t>
            </a:r>
            <a:r>
              <a:rPr dirty="0" lang="en-US" err="1"/>
              <a:t>pertama</a:t>
            </a:r>
            <a:r>
              <a:rPr dirty="0" lang="en-US"/>
              <a:t> kali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tahun</a:t>
            </a:r>
            <a:r>
              <a:rPr dirty="0" lang="en-US"/>
              <a:t> 1991, </a:t>
            </a:r>
            <a:r>
              <a:rPr dirty="0" lang="en-US" err="1"/>
              <a:t>dirancang</a:t>
            </a:r>
            <a:r>
              <a:rPr dirty="0" lang="en-US"/>
              <a:t> </a:t>
            </a:r>
            <a:r>
              <a:rPr dirty="0" lang="en-US" err="1"/>
              <a:t>oleh</a:t>
            </a:r>
            <a:r>
              <a:rPr dirty="0" lang="en-US"/>
              <a:t> </a:t>
            </a:r>
            <a:r>
              <a:rPr dirty="0" lang="en-US" err="1"/>
              <a:t>seorang</a:t>
            </a:r>
            <a:r>
              <a:rPr dirty="0" lang="en-US"/>
              <a:t> </a:t>
            </a:r>
            <a:r>
              <a:rPr dirty="0" lang="en-US" err="1"/>
              <a:t>bernama</a:t>
            </a:r>
            <a:r>
              <a:rPr dirty="0" lang="en-US"/>
              <a:t> </a:t>
            </a:r>
            <a:r>
              <a:rPr dirty="0" lang="en-US" u="sng">
                <a:hlinkClick r:id="rId2"/>
              </a:rPr>
              <a:t>Guido van </a:t>
            </a:r>
            <a:r>
              <a:rPr dirty="0" lang="en-US" err="1" u="sng">
                <a:hlinkClick r:id="rId2"/>
              </a:rPr>
              <a:t>Rossum</a:t>
            </a:r>
            <a:r>
              <a:rPr dirty="0" lang="en-US"/>
              <a:t>. </a:t>
            </a:r>
            <a:r>
              <a:rPr dirty="0" lang="en-US" err="1"/>
              <a:t>Sampai</a:t>
            </a:r>
            <a:r>
              <a:rPr dirty="0" lang="en-US"/>
              <a:t> </a:t>
            </a:r>
            <a:r>
              <a:rPr dirty="0" lang="en-US" err="1"/>
              <a:t>saat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Python </a:t>
            </a:r>
            <a:r>
              <a:rPr dirty="0" lang="en-US" err="1"/>
              <a:t>masih</a:t>
            </a:r>
            <a:r>
              <a:rPr dirty="0" lang="en-US"/>
              <a:t> </a:t>
            </a:r>
            <a:r>
              <a:rPr dirty="0" lang="en-US" err="1"/>
              <a:t>dikembangkan</a:t>
            </a:r>
            <a:r>
              <a:rPr dirty="0" lang="en-US"/>
              <a:t> </a:t>
            </a:r>
            <a:r>
              <a:rPr dirty="0" lang="en-US" err="1"/>
              <a:t>oleh</a:t>
            </a:r>
            <a:r>
              <a:rPr dirty="0" lang="en-US"/>
              <a:t> </a:t>
            </a:r>
            <a:r>
              <a:rPr dirty="0" lang="en-US" u="sng">
                <a:hlinkClick r:id="rId3"/>
              </a:rPr>
              <a:t>Python Software Foundation</a:t>
            </a:r>
            <a:r>
              <a:rPr dirty="0" lang="en-US"/>
              <a:t>. </a:t>
            </a:r>
            <a:r>
              <a:rPr dirty="0" lang="en-US" err="1"/>
              <a:t>Bahasa</a:t>
            </a:r>
            <a:r>
              <a:rPr dirty="0" lang="en-US"/>
              <a:t> Python </a:t>
            </a:r>
            <a:r>
              <a:rPr dirty="0" lang="en-US" err="1"/>
              <a:t>mendukung</a:t>
            </a:r>
            <a:r>
              <a:rPr dirty="0" lang="en-US"/>
              <a:t> </a:t>
            </a:r>
            <a:r>
              <a:rPr dirty="0" lang="en-US" err="1"/>
              <a:t>hampir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sistem</a:t>
            </a:r>
            <a:r>
              <a:rPr dirty="0" lang="en-US"/>
              <a:t> </a:t>
            </a:r>
            <a:r>
              <a:rPr dirty="0" lang="en-US" err="1"/>
              <a:t>operasi</a:t>
            </a:r>
            <a:r>
              <a:rPr dirty="0" lang="en-US"/>
              <a:t>, </a:t>
            </a:r>
            <a:r>
              <a:rPr dirty="0" lang="en-US" err="1"/>
              <a:t>bahkan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sistem</a:t>
            </a:r>
            <a:r>
              <a:rPr dirty="0" lang="en-US"/>
              <a:t> </a:t>
            </a:r>
            <a:r>
              <a:rPr dirty="0" lang="en-US" err="1"/>
              <a:t>operasi</a:t>
            </a:r>
            <a:r>
              <a:rPr dirty="0" lang="en-US"/>
              <a:t> Linux, </a:t>
            </a:r>
            <a:r>
              <a:rPr dirty="0" lang="en-US" err="1"/>
              <a:t>hampir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distronya</a:t>
            </a:r>
            <a:r>
              <a:rPr dirty="0" lang="en-US"/>
              <a:t> </a:t>
            </a:r>
            <a:r>
              <a:rPr dirty="0" lang="en-US" err="1"/>
              <a:t>sudah</a:t>
            </a:r>
            <a:r>
              <a:rPr dirty="0" lang="en-US"/>
              <a:t> </a:t>
            </a:r>
            <a:r>
              <a:rPr dirty="0" lang="en-US" err="1"/>
              <a:t>menyertakan</a:t>
            </a:r>
            <a:r>
              <a:rPr dirty="0" lang="en-US"/>
              <a:t> Python di </a:t>
            </a:r>
            <a:r>
              <a:rPr dirty="0" lang="en-US" err="1"/>
              <a:t>dalamnya</a:t>
            </a:r>
            <a:r>
              <a:rPr dirty="0" lang="en-US"/>
              <a:t>.</a:t>
            </a:r>
          </a:p>
          <a:p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kode</a:t>
            </a:r>
            <a:r>
              <a:rPr dirty="0" lang="en-US"/>
              <a:t> yang </a:t>
            </a:r>
            <a:r>
              <a:rPr dirty="0" lang="en-US" err="1"/>
              <a:t>simpel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diimplementasikan</a:t>
            </a:r>
            <a:r>
              <a:rPr dirty="0" lang="en-US"/>
              <a:t>, </a:t>
            </a:r>
            <a:r>
              <a:rPr dirty="0" lang="en-US" err="1"/>
              <a:t>seorang</a:t>
            </a:r>
            <a:r>
              <a:rPr dirty="0" lang="en-US"/>
              <a:t> programmer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mengutamakan</a:t>
            </a:r>
            <a:r>
              <a:rPr dirty="0" lang="en-US"/>
              <a:t> </a:t>
            </a:r>
            <a:r>
              <a:rPr dirty="0" lang="en-US" err="1"/>
              <a:t>pengembangan</a:t>
            </a:r>
            <a:r>
              <a:rPr dirty="0" lang="en-US"/>
              <a:t> </a:t>
            </a:r>
            <a:r>
              <a:rPr dirty="0" lang="en-US" err="1"/>
              <a:t>aplikasi</a:t>
            </a:r>
            <a:r>
              <a:rPr dirty="0" lang="en-US"/>
              <a:t> yang </a:t>
            </a:r>
            <a:r>
              <a:rPr dirty="0" lang="en-US" err="1"/>
              <a:t>dibuat</a:t>
            </a:r>
            <a:r>
              <a:rPr dirty="0" lang="en-US"/>
              <a:t>, </a:t>
            </a:r>
            <a:r>
              <a:rPr dirty="0" lang="en-US" err="1"/>
              <a:t>bukan</a:t>
            </a:r>
            <a:r>
              <a:rPr dirty="0" lang="en-US"/>
              <a:t> </a:t>
            </a:r>
            <a:r>
              <a:rPr dirty="0" lang="en-US" err="1"/>
              <a:t>malah</a:t>
            </a:r>
            <a:r>
              <a:rPr dirty="0" lang="en-US"/>
              <a:t> </a:t>
            </a:r>
            <a:r>
              <a:rPr dirty="0" lang="en-US" err="1"/>
              <a:t>sibuk</a:t>
            </a:r>
            <a:r>
              <a:rPr dirty="0" lang="en-US"/>
              <a:t> </a:t>
            </a:r>
            <a:r>
              <a:rPr dirty="0" lang="en-US" err="1"/>
              <a:t>mencari</a:t>
            </a:r>
            <a:r>
              <a:rPr dirty="0" lang="en-US"/>
              <a:t> syntax error.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</a:t>
            </a:r>
            <a:r>
              <a:rPr dirty="0" lang="en-US" err="1"/>
              <a:t>Pada</a:t>
            </a:r>
            <a:r>
              <a:rPr dirty="0" lang="en-US"/>
              <a:t> python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sz="2400" lang="en-US"/>
              <a:t>PYTHON MEMILIKI BEBERAPA STRUKTUR DATA ANTARA LAIN :</a:t>
            </a:r>
          </a:p>
          <a:p>
            <a:r>
              <a:rPr dirty="0" sz="2400" lang="en-US"/>
              <a:t>LIST</a:t>
            </a:r>
          </a:p>
          <a:p>
            <a:r>
              <a:rPr dirty="0" sz="2400" lang="en-US"/>
              <a:t>TUPLE</a:t>
            </a:r>
          </a:p>
          <a:p>
            <a:r>
              <a:rPr dirty="0" sz="2400" lang="en-US"/>
              <a:t>DICTIONARY</a:t>
            </a:r>
          </a:p>
          <a:p>
            <a:r>
              <a:rPr dirty="0" sz="2400" lang="en-US"/>
              <a:t>SEQUENCE</a:t>
            </a:r>
          </a:p>
          <a:p>
            <a:r>
              <a:rPr dirty="0" sz="2400" lang="en-US"/>
              <a:t>SET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9600" y="2209800"/>
            <a:ext cx="5681068" cy="4419600"/>
          </a:xfrm>
          <a:prstGeom prst="rect"/>
          <a:noFill/>
          <a:ln>
            <a:noFill/>
          </a:ln>
          <a:effectLst/>
        </p:spPr>
      </p:pic>
      <p:sp>
        <p:nvSpPr>
          <p:cNvPr id="1048626" name="Rectangle 3"/>
          <p:cNvSpPr/>
          <p:nvPr/>
        </p:nvSpPr>
        <p:spPr>
          <a:xfrm>
            <a:off x="457200" y="1524000"/>
            <a:ext cx="4572000" cy="584775"/>
          </a:xfrm>
          <a:prstGeom prst="rect"/>
        </p:spPr>
        <p:txBody>
          <a:bodyPr>
            <a:spAutoFit/>
          </a:bodyPr>
          <a:p>
            <a:r>
              <a:rPr dirty="0" sz="1600" lang="sv-SE"/>
              <a:t>contoh penggunaan variabel dalam bahasa pemrograman </a:t>
            </a:r>
            <a:r>
              <a:rPr dirty="0" sz="1600" lang="sv-SE" smtClean="0"/>
              <a:t>Python</a:t>
            </a:r>
            <a:endParaRPr dirty="0" sz="160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LIST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400" lang="en-US"/>
              <a:t>List </a:t>
            </a:r>
            <a:r>
              <a:rPr dirty="0" sz="2400" lang="en-US" err="1"/>
              <a:t>merupakan</a:t>
            </a:r>
            <a:r>
              <a:rPr dirty="0" sz="2400" lang="en-US"/>
              <a:t> </a:t>
            </a:r>
            <a:r>
              <a:rPr dirty="0" sz="2400" lang="en-US" err="1"/>
              <a:t>struktur</a:t>
            </a:r>
            <a:r>
              <a:rPr dirty="0" sz="2400" lang="en-US"/>
              <a:t> data </a:t>
            </a:r>
            <a:r>
              <a:rPr dirty="0" sz="2400" lang="en-US" err="1"/>
              <a:t>terurut</a:t>
            </a:r>
            <a:r>
              <a:rPr dirty="0" sz="2400" lang="en-US"/>
              <a:t> (sequence). </a:t>
            </a:r>
            <a:r>
              <a:rPr dirty="0" sz="2400" lang="en-US" err="1"/>
              <a:t>Setiap</a:t>
            </a:r>
            <a:r>
              <a:rPr dirty="0" sz="2400" lang="en-US"/>
              <a:t> item </a:t>
            </a:r>
            <a:r>
              <a:rPr dirty="0" sz="2400" lang="en-US" err="1"/>
              <a:t>dalam</a:t>
            </a:r>
            <a:r>
              <a:rPr dirty="0" sz="2400" lang="en-US"/>
              <a:t> List </a:t>
            </a:r>
            <a:r>
              <a:rPr dirty="0" sz="2400" lang="en-US" err="1"/>
              <a:t>memiliki</a:t>
            </a:r>
            <a:r>
              <a:rPr dirty="0" sz="2400" lang="en-US"/>
              <a:t> </a:t>
            </a:r>
            <a:r>
              <a:rPr dirty="0" sz="2400" lang="en-US" err="1"/>
              <a:t>sebuah</a:t>
            </a:r>
            <a:r>
              <a:rPr dirty="0" sz="2400" lang="en-US"/>
              <a:t> index yang </a:t>
            </a:r>
            <a:r>
              <a:rPr dirty="0" sz="2400" lang="en-US" err="1"/>
              <a:t>dimulai</a:t>
            </a:r>
            <a:r>
              <a:rPr dirty="0" sz="2400" lang="en-US"/>
              <a:t> </a:t>
            </a:r>
            <a:r>
              <a:rPr dirty="0" sz="2400" lang="en-US" err="1"/>
              <a:t>dari</a:t>
            </a:r>
            <a:r>
              <a:rPr dirty="0" sz="2400" lang="en-US"/>
              <a:t> 0. List </a:t>
            </a:r>
            <a:r>
              <a:rPr dirty="0" sz="2400" lang="en-US" err="1"/>
              <a:t>direpresentasikan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karakter</a:t>
            </a:r>
            <a:r>
              <a:rPr dirty="0" sz="2400" lang="en-US"/>
              <a:t> square brackets []. </a:t>
            </a:r>
            <a:r>
              <a:rPr dirty="0" sz="2400" lang="en-US" err="1"/>
              <a:t>Mungkin</a:t>
            </a:r>
            <a:r>
              <a:rPr dirty="0" sz="2400" lang="en-US"/>
              <a:t> </a:t>
            </a:r>
            <a:r>
              <a:rPr dirty="0" sz="2400" lang="en-US" err="1"/>
              <a:t>terlihat</a:t>
            </a:r>
            <a:r>
              <a:rPr dirty="0" sz="2400" lang="en-US"/>
              <a:t> </a:t>
            </a:r>
            <a:r>
              <a:rPr dirty="0" sz="2400" lang="en-US" err="1"/>
              <a:t>mirip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Array </a:t>
            </a:r>
            <a:r>
              <a:rPr dirty="0" sz="2400" lang="en-US" err="1"/>
              <a:t>pada</a:t>
            </a:r>
            <a:r>
              <a:rPr dirty="0" sz="2400" lang="en-US"/>
              <a:t> </a:t>
            </a:r>
            <a:r>
              <a:rPr dirty="0" sz="2400" lang="en-US" err="1"/>
              <a:t>bahasa</a:t>
            </a:r>
            <a:r>
              <a:rPr dirty="0" sz="2400" lang="en-US"/>
              <a:t> </a:t>
            </a:r>
            <a:r>
              <a:rPr dirty="0" sz="2400" lang="en-US" err="1"/>
              <a:t>pemrograman</a:t>
            </a:r>
            <a:r>
              <a:rPr dirty="0" sz="2400" lang="en-US"/>
              <a:t> lain </a:t>
            </a:r>
            <a:r>
              <a:rPr dirty="0" sz="2400" lang="en-US" err="1"/>
              <a:t>seperti</a:t>
            </a:r>
            <a:r>
              <a:rPr dirty="0" sz="2400" lang="en-US"/>
              <a:t> Java, </a:t>
            </a:r>
            <a:r>
              <a:rPr dirty="0" sz="2400" lang="en-US" err="1"/>
              <a:t>tapi</a:t>
            </a:r>
            <a:r>
              <a:rPr dirty="0" sz="2400" lang="en-US"/>
              <a:t> List </a:t>
            </a:r>
            <a:r>
              <a:rPr dirty="0" sz="2400" lang="en-US" err="1"/>
              <a:t>dalam</a:t>
            </a:r>
            <a:r>
              <a:rPr dirty="0" sz="2400" lang="en-US"/>
              <a:t> Python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menampung</a:t>
            </a:r>
            <a:r>
              <a:rPr dirty="0" sz="2400" lang="en-US"/>
              <a:t> </a:t>
            </a:r>
            <a:r>
              <a:rPr dirty="0" sz="2400" lang="en-US" err="1"/>
              <a:t>berbagai</a:t>
            </a:r>
            <a:r>
              <a:rPr dirty="0" sz="2400" lang="en-US"/>
              <a:t> </a:t>
            </a:r>
            <a:r>
              <a:rPr dirty="0" sz="2400" lang="en-US" err="1"/>
              <a:t>tipe</a:t>
            </a:r>
            <a:r>
              <a:rPr dirty="0" sz="2400" lang="en-US"/>
              <a:t> data.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LIST</a:t>
            </a:r>
          </a:p>
        </p:txBody>
      </p:sp>
      <p:pic>
        <p:nvPicPr>
          <p:cNvPr id="209716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14475" y="2171700"/>
            <a:ext cx="5505450" cy="3657600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DICTIONARY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indent="0" marL="0">
              <a:buNone/>
            </a:pPr>
            <a:r>
              <a:rPr dirty="0" sz="2400" lang="en-US"/>
              <a:t>Dictionary </a:t>
            </a:r>
            <a:r>
              <a:rPr dirty="0" sz="2400" lang="en-US" err="1"/>
              <a:t>merupakan</a:t>
            </a:r>
            <a:r>
              <a:rPr dirty="0" sz="2400" lang="en-US"/>
              <a:t> </a:t>
            </a:r>
            <a:r>
              <a:rPr dirty="0" sz="2400" lang="en-US" err="1"/>
              <a:t>struktur</a:t>
            </a:r>
            <a:r>
              <a:rPr dirty="0" sz="2400" lang="en-US"/>
              <a:t> data yang </a:t>
            </a:r>
            <a:r>
              <a:rPr dirty="0" sz="2400" lang="en-US" err="1"/>
              <a:t>berupa</a:t>
            </a:r>
            <a:r>
              <a:rPr dirty="0" sz="2400" lang="en-US"/>
              <a:t> </a:t>
            </a:r>
            <a:r>
              <a:rPr dirty="0" sz="2400" lang="en-US" err="1"/>
              <a:t>pasangan</a:t>
            </a:r>
            <a:r>
              <a:rPr dirty="0" sz="2400" lang="en-US"/>
              <a:t> key-value. </a:t>
            </a:r>
            <a:r>
              <a:rPr dirty="0" sz="2400" lang="en-US" err="1"/>
              <a:t>Setiap</a:t>
            </a:r>
            <a:r>
              <a:rPr dirty="0" sz="2400" lang="en-US"/>
              <a:t> </a:t>
            </a:r>
            <a:r>
              <a:rPr dirty="0" sz="2400" lang="en-US" err="1"/>
              <a:t>informasi</a:t>
            </a:r>
            <a:r>
              <a:rPr dirty="0" sz="2400" lang="en-US"/>
              <a:t> yang </a:t>
            </a:r>
            <a:r>
              <a:rPr dirty="0" sz="2400" lang="en-US" err="1"/>
              <a:t>disimpan</a:t>
            </a:r>
            <a:r>
              <a:rPr dirty="0" sz="2400" lang="en-US"/>
              <a:t> </a:t>
            </a:r>
            <a:r>
              <a:rPr dirty="0" sz="2400" lang="en-US" err="1"/>
              <a:t>pada</a:t>
            </a:r>
            <a:r>
              <a:rPr dirty="0" sz="2400" lang="en-US"/>
              <a:t> Dictionary di </a:t>
            </a:r>
            <a:r>
              <a:rPr dirty="0" sz="2400" lang="en-US" err="1"/>
              <a:t>petakan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satu</a:t>
            </a:r>
            <a:r>
              <a:rPr dirty="0" sz="2400" lang="en-US"/>
              <a:t> key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mengakses</a:t>
            </a:r>
            <a:r>
              <a:rPr dirty="0" sz="2400" lang="en-US"/>
              <a:t> </a:t>
            </a:r>
            <a:r>
              <a:rPr dirty="0" sz="2400" lang="en-US" err="1"/>
              <a:t>informasi</a:t>
            </a:r>
            <a:r>
              <a:rPr dirty="0" sz="2400" lang="en-US"/>
              <a:t> </a:t>
            </a:r>
            <a:r>
              <a:rPr dirty="0" sz="2400" lang="en-US" err="1"/>
              <a:t>tersebut</a:t>
            </a:r>
            <a:r>
              <a:rPr dirty="0" sz="2400" lang="en-US"/>
              <a:t>. </a:t>
            </a:r>
            <a:r>
              <a:rPr dirty="0" sz="2400" lang="en-US" err="1"/>
              <a:t>Bahkan</a:t>
            </a:r>
            <a:r>
              <a:rPr dirty="0" sz="2400" lang="en-US"/>
              <a:t> </a:t>
            </a:r>
            <a:r>
              <a:rPr dirty="0" sz="2400" lang="en-US" err="1"/>
              <a:t>sebuah</a:t>
            </a:r>
            <a:r>
              <a:rPr dirty="0" sz="2400" lang="en-US"/>
              <a:t> Dictionary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berisi</a:t>
            </a:r>
            <a:r>
              <a:rPr dirty="0" sz="2400" lang="en-US"/>
              <a:t> Dictionary lain.</a:t>
            </a:r>
          </a:p>
          <a:p>
            <a:pPr algn="just" indent="0" marL="0">
              <a:buNone/>
            </a:pP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mengakses</a:t>
            </a:r>
            <a:r>
              <a:rPr dirty="0" sz="2400" lang="en-US"/>
              <a:t> data yang </a:t>
            </a:r>
            <a:r>
              <a:rPr dirty="0" sz="2400" lang="en-US" err="1"/>
              <a:t>ada</a:t>
            </a:r>
            <a:r>
              <a:rPr dirty="0" sz="2400" lang="en-US"/>
              <a:t> di </a:t>
            </a:r>
            <a:r>
              <a:rPr dirty="0" sz="2400" lang="en-US" err="1"/>
              <a:t>dalam</a:t>
            </a:r>
            <a:r>
              <a:rPr dirty="0" sz="2400" lang="en-US"/>
              <a:t> dictionary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menggunakan</a:t>
            </a:r>
            <a:r>
              <a:rPr dirty="0" sz="2400" lang="en-US"/>
              <a:t> </a:t>
            </a:r>
            <a:r>
              <a:rPr dirty="0" sz="2400" lang="en-US" err="1"/>
              <a:t>beberapa</a:t>
            </a:r>
            <a:r>
              <a:rPr dirty="0" sz="2400" lang="en-US"/>
              <a:t> </a:t>
            </a:r>
            <a:r>
              <a:rPr dirty="0" sz="2400" lang="en-US" err="1"/>
              <a:t>cara</a:t>
            </a:r>
            <a:r>
              <a:rPr dirty="0" sz="2400" lang="en-US"/>
              <a:t> </a:t>
            </a:r>
            <a:r>
              <a:rPr dirty="0" sz="2400" lang="en-US" err="1"/>
              <a:t>yaitu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get('key')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menggunakan</a:t>
            </a:r>
            <a:r>
              <a:rPr dirty="0" sz="2400" lang="en-US"/>
              <a:t> ['key']. </a:t>
            </a:r>
            <a:r>
              <a:rPr dirty="0" sz="2400" lang="en-US" err="1"/>
              <a:t>Namun</a:t>
            </a:r>
            <a:r>
              <a:rPr dirty="0" sz="2400" lang="en-US"/>
              <a:t> yang </a:t>
            </a:r>
            <a:r>
              <a:rPr dirty="0" sz="2400" lang="en-US" err="1"/>
              <a:t>membedakan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perlu</a:t>
            </a:r>
            <a:r>
              <a:rPr dirty="0" sz="2400" lang="en-US"/>
              <a:t> </a:t>
            </a:r>
            <a:r>
              <a:rPr dirty="0" sz="2400" lang="en-US" err="1"/>
              <a:t>diperhatikan</a:t>
            </a:r>
            <a:r>
              <a:rPr dirty="0" sz="2400" lang="en-US"/>
              <a:t> </a:t>
            </a:r>
            <a:r>
              <a:rPr dirty="0" sz="2400" lang="en-US" err="1"/>
              <a:t>dari</a:t>
            </a:r>
            <a:r>
              <a:rPr dirty="0" sz="2400" lang="en-US"/>
              <a:t> </a:t>
            </a:r>
            <a:r>
              <a:rPr dirty="0" sz="2400" lang="en-US" err="1"/>
              <a:t>kedua</a:t>
            </a:r>
            <a:r>
              <a:rPr dirty="0" sz="2400" lang="en-US"/>
              <a:t> </a:t>
            </a:r>
            <a:r>
              <a:rPr dirty="0" sz="2400" lang="en-US" err="1"/>
              <a:t>cara</a:t>
            </a:r>
            <a:r>
              <a:rPr dirty="0" sz="2400" lang="en-US"/>
              <a:t> </a:t>
            </a:r>
            <a:r>
              <a:rPr dirty="0" sz="2400" lang="en-US" err="1"/>
              <a:t>tersebut</a:t>
            </a:r>
            <a:r>
              <a:rPr dirty="0" sz="2400" lang="en-US"/>
              <a:t> </a:t>
            </a:r>
            <a:r>
              <a:rPr dirty="0" sz="2400" lang="en-US" err="1"/>
              <a:t>adalah</a:t>
            </a:r>
            <a:r>
              <a:rPr dirty="0" sz="2400" lang="en-US"/>
              <a:t> get('key') </a:t>
            </a:r>
            <a:r>
              <a:rPr dirty="0" sz="2400" lang="en-US" err="1"/>
              <a:t>akan</a:t>
            </a:r>
            <a:r>
              <a:rPr dirty="0" sz="2400" lang="en-US"/>
              <a:t> return None </a:t>
            </a:r>
            <a:r>
              <a:rPr dirty="0" sz="2400" lang="en-US" err="1"/>
              <a:t>jika</a:t>
            </a:r>
            <a:r>
              <a:rPr dirty="0" sz="2400" lang="en-US"/>
              <a:t> key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terdaftar</a:t>
            </a:r>
            <a:r>
              <a:rPr dirty="0" sz="2400" lang="en-US"/>
              <a:t>, </a:t>
            </a:r>
            <a:r>
              <a:rPr dirty="0" sz="2400" lang="en-US" err="1"/>
              <a:t>sedangkan</a:t>
            </a:r>
            <a:r>
              <a:rPr dirty="0" sz="2400" lang="en-US"/>
              <a:t> </a:t>
            </a:r>
            <a:r>
              <a:rPr dirty="0" sz="2400" lang="en-US" err="1"/>
              <a:t>cara</a:t>
            </a:r>
            <a:r>
              <a:rPr dirty="0" sz="2400" lang="en-US"/>
              <a:t> ['key'] </a:t>
            </a:r>
            <a:r>
              <a:rPr dirty="0" sz="2400" lang="en-US" err="1"/>
              <a:t>akan</a:t>
            </a:r>
            <a:r>
              <a:rPr dirty="0" sz="2400" lang="en-US"/>
              <a:t> </a:t>
            </a:r>
            <a:r>
              <a:rPr dirty="0" sz="2400" lang="en-US" err="1"/>
              <a:t>melempar</a:t>
            </a:r>
            <a:r>
              <a:rPr dirty="0" sz="2400" lang="en-US"/>
              <a:t> exception </a:t>
            </a:r>
            <a:r>
              <a:rPr dirty="0" sz="2400" lang="en-US" err="1"/>
              <a:t>KeyError</a:t>
            </a:r>
            <a:r>
              <a:rPr dirty="0" sz="240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DICTIONARY</a:t>
            </a:r>
          </a:p>
        </p:txBody>
      </p:sp>
      <p:pic>
        <p:nvPicPr>
          <p:cNvPr id="209716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0" y="1676400"/>
            <a:ext cx="5314950" cy="4839402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TUPLE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400" lang="en-US"/>
              <a:t>Tuple </a:t>
            </a:r>
            <a:r>
              <a:rPr dirty="0" sz="2400" lang="en-US" err="1"/>
              <a:t>struktur</a:t>
            </a:r>
            <a:r>
              <a:rPr dirty="0" sz="2400" lang="en-US"/>
              <a:t> data yang </a:t>
            </a:r>
            <a:r>
              <a:rPr dirty="0" sz="2400" lang="en-US" err="1"/>
              <a:t>hampir</a:t>
            </a:r>
            <a:r>
              <a:rPr dirty="0" sz="2400" lang="en-US"/>
              <a:t> </a:t>
            </a:r>
            <a:r>
              <a:rPr dirty="0" sz="2400" lang="en-US" err="1"/>
              <a:t>sama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List, </a:t>
            </a:r>
            <a:r>
              <a:rPr dirty="0" sz="2400" lang="en-US" err="1"/>
              <a:t>perbedaannya</a:t>
            </a:r>
            <a:r>
              <a:rPr dirty="0" sz="2400" lang="en-US"/>
              <a:t> </a:t>
            </a:r>
            <a:r>
              <a:rPr dirty="0" sz="2400" lang="en-US" err="1"/>
              <a:t>adalah</a:t>
            </a:r>
            <a:r>
              <a:rPr dirty="0" sz="2400" lang="en-US"/>
              <a:t> Tuple </a:t>
            </a:r>
            <a:r>
              <a:rPr dirty="0" sz="2400" lang="en-US" err="1"/>
              <a:t>memiliki</a:t>
            </a:r>
            <a:r>
              <a:rPr dirty="0" sz="2400" lang="en-US"/>
              <a:t> </a:t>
            </a:r>
            <a:r>
              <a:rPr dirty="0" sz="2400" lang="en-US" err="1"/>
              <a:t>sifat</a:t>
            </a:r>
            <a:r>
              <a:rPr dirty="0" sz="2400" lang="en-US"/>
              <a:t> immutable yang </a:t>
            </a:r>
            <a:r>
              <a:rPr dirty="0" sz="2400" lang="en-US" err="1"/>
              <a:t>artinya</a:t>
            </a:r>
            <a:r>
              <a:rPr dirty="0" sz="2400" lang="en-US"/>
              <a:t>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dirubah</a:t>
            </a:r>
            <a:r>
              <a:rPr dirty="0" sz="2400" lang="en-US"/>
              <a:t> </a:t>
            </a:r>
            <a:r>
              <a:rPr dirty="0" sz="2400" lang="en-US" err="1"/>
              <a:t>bahkan</a:t>
            </a:r>
            <a:r>
              <a:rPr dirty="0" sz="2400" lang="en-US"/>
              <a:t> </a:t>
            </a:r>
            <a:r>
              <a:rPr dirty="0" sz="2400" lang="en-US" err="1"/>
              <a:t>dihapus</a:t>
            </a:r>
            <a:r>
              <a:rPr dirty="0" sz="2400" lang="en-US"/>
              <a:t>. </a:t>
            </a:r>
            <a:r>
              <a:rPr dirty="0" sz="2400" lang="en-US" err="1"/>
              <a:t>Sebuah</a:t>
            </a:r>
            <a:r>
              <a:rPr dirty="0" sz="2400" lang="en-US"/>
              <a:t> Tuple </a:t>
            </a:r>
            <a:r>
              <a:rPr dirty="0" sz="2400" lang="en-US" err="1"/>
              <a:t>direpresentasikan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karakter</a:t>
            </a:r>
            <a:r>
              <a:rPr dirty="0" sz="2400" lang="en-US"/>
              <a:t> parentheses ().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TUPLE</a:t>
            </a:r>
          </a:p>
        </p:txBody>
      </p:sp>
      <p:pic>
        <p:nvPicPr>
          <p:cNvPr id="209716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" y="2209800"/>
            <a:ext cx="8009659" cy="2819400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SET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400" lang="en-US"/>
              <a:t>Set </a:t>
            </a:r>
            <a:r>
              <a:rPr dirty="0" sz="2400" lang="en-US" err="1"/>
              <a:t>merupakan</a:t>
            </a:r>
            <a:r>
              <a:rPr dirty="0" sz="2400" lang="en-US"/>
              <a:t> </a:t>
            </a:r>
            <a:r>
              <a:rPr dirty="0" sz="2400" lang="en-US" err="1"/>
              <a:t>struktur</a:t>
            </a:r>
            <a:r>
              <a:rPr dirty="0" sz="2400" lang="en-US"/>
              <a:t> data yang </a:t>
            </a:r>
            <a:r>
              <a:rPr dirty="0" sz="2400" lang="en-US" err="1"/>
              <a:t>memiliki</a:t>
            </a:r>
            <a:r>
              <a:rPr dirty="0" sz="2400" lang="en-US"/>
              <a:t> </a:t>
            </a:r>
            <a:r>
              <a:rPr dirty="0" sz="2400" lang="en-US" err="1"/>
              <a:t>kelebihan</a:t>
            </a:r>
            <a:r>
              <a:rPr dirty="0" sz="2400" lang="en-US"/>
              <a:t> </a:t>
            </a:r>
            <a:r>
              <a:rPr dirty="0" sz="2400" lang="en-US" err="1"/>
              <a:t>yaitu</a:t>
            </a:r>
            <a:r>
              <a:rPr dirty="0" sz="2400" lang="en-US"/>
              <a:t> </a:t>
            </a:r>
            <a:r>
              <a:rPr dirty="0" sz="2400" lang="en-US" err="1"/>
              <a:t>bersifat</a:t>
            </a:r>
            <a:r>
              <a:rPr dirty="0" sz="2400" lang="en-US"/>
              <a:t> unique, </a:t>
            </a:r>
            <a:r>
              <a:rPr dirty="0" sz="2400" lang="en-US" err="1"/>
              <a:t>jadi</a:t>
            </a:r>
            <a:r>
              <a:rPr dirty="0" sz="2400" lang="en-US"/>
              <a:t> </a:t>
            </a:r>
            <a:r>
              <a:rPr dirty="0" sz="2400" lang="en-US" err="1"/>
              <a:t>ketika</a:t>
            </a:r>
            <a:r>
              <a:rPr dirty="0" sz="2400" lang="en-US"/>
              <a:t> </a:t>
            </a:r>
            <a:r>
              <a:rPr dirty="0" sz="2400" lang="en-US" err="1"/>
              <a:t>kita</a:t>
            </a:r>
            <a:r>
              <a:rPr dirty="0" sz="2400" lang="en-US"/>
              <a:t> </a:t>
            </a:r>
            <a:r>
              <a:rPr dirty="0" sz="2400" lang="en-US" err="1"/>
              <a:t>memasukkan</a:t>
            </a:r>
            <a:r>
              <a:rPr dirty="0" sz="2400" lang="en-US"/>
              <a:t> data yang </a:t>
            </a:r>
            <a:r>
              <a:rPr dirty="0" sz="2400" lang="en-US" err="1"/>
              <a:t>sama</a:t>
            </a:r>
            <a:r>
              <a:rPr dirty="0" sz="2400" lang="en-US"/>
              <a:t> </a:t>
            </a:r>
            <a:r>
              <a:rPr dirty="0" sz="2400" lang="en-US" err="1"/>
              <a:t>pada</a:t>
            </a:r>
            <a:r>
              <a:rPr dirty="0" sz="2400" lang="en-US"/>
              <a:t> Set, </a:t>
            </a:r>
            <a:r>
              <a:rPr dirty="0" sz="2400" lang="en-US" err="1"/>
              <a:t>maka</a:t>
            </a:r>
            <a:r>
              <a:rPr dirty="0" sz="2400" lang="en-US"/>
              <a:t> </a:t>
            </a:r>
            <a:r>
              <a:rPr dirty="0" sz="2400" lang="en-US" err="1"/>
              <a:t>salah</a:t>
            </a:r>
            <a:r>
              <a:rPr dirty="0" sz="2400" lang="en-US"/>
              <a:t> </a:t>
            </a:r>
            <a:r>
              <a:rPr dirty="0" sz="2400" lang="en-US" err="1"/>
              <a:t>satu</a:t>
            </a:r>
            <a:r>
              <a:rPr dirty="0" sz="2400" lang="en-US"/>
              <a:t> data </a:t>
            </a:r>
            <a:r>
              <a:rPr dirty="0" sz="2400" lang="en-US" err="1"/>
              <a:t>itu</a:t>
            </a:r>
            <a:r>
              <a:rPr dirty="0" sz="2400" lang="en-US"/>
              <a:t> </a:t>
            </a:r>
            <a:r>
              <a:rPr dirty="0" sz="2400" lang="en-US" err="1"/>
              <a:t>akan</a:t>
            </a:r>
            <a:r>
              <a:rPr dirty="0" sz="2400" lang="en-US"/>
              <a:t> di replace. </a:t>
            </a:r>
            <a:r>
              <a:rPr dirty="0" sz="2400" lang="en-US" err="1"/>
              <a:t>Namun</a:t>
            </a:r>
            <a:r>
              <a:rPr dirty="0" sz="2400" lang="en-US"/>
              <a:t> yang </a:t>
            </a:r>
            <a:r>
              <a:rPr dirty="0" sz="2400" lang="en-US" err="1"/>
              <a:t>perlu</a:t>
            </a:r>
            <a:r>
              <a:rPr dirty="0" sz="2400" lang="en-US"/>
              <a:t> </a:t>
            </a:r>
            <a:r>
              <a:rPr dirty="0" sz="2400" lang="en-US" err="1"/>
              <a:t>diperhatikan</a:t>
            </a:r>
            <a:r>
              <a:rPr dirty="0" sz="2400" lang="en-US"/>
              <a:t> </a:t>
            </a:r>
            <a:r>
              <a:rPr dirty="0" sz="2400" lang="en-US" err="1"/>
              <a:t>bahwa</a:t>
            </a:r>
            <a:r>
              <a:rPr dirty="0" sz="2400" lang="en-US"/>
              <a:t> </a:t>
            </a:r>
            <a:r>
              <a:rPr dirty="0" sz="2400" lang="en-US" err="1"/>
              <a:t>struktur</a:t>
            </a:r>
            <a:r>
              <a:rPr dirty="0" sz="2400" lang="en-US"/>
              <a:t> data Set </a:t>
            </a:r>
            <a:r>
              <a:rPr dirty="0" sz="2400" lang="en-US" err="1"/>
              <a:t>juga</a:t>
            </a:r>
            <a:r>
              <a:rPr dirty="0" sz="2400" lang="en-US"/>
              <a:t> </a:t>
            </a:r>
            <a:r>
              <a:rPr dirty="0" sz="2400" lang="en-US" err="1"/>
              <a:t>bersifat</a:t>
            </a:r>
            <a:r>
              <a:rPr dirty="0" sz="2400" lang="en-US"/>
              <a:t> unordered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berurut</a:t>
            </a:r>
            <a:r>
              <a:rPr dirty="0" sz="2400" lang="en-US"/>
              <a:t>. </a:t>
            </a:r>
            <a:r>
              <a:rPr dirty="0" sz="2400" lang="en-US" err="1"/>
              <a:t>Selain</a:t>
            </a:r>
            <a:r>
              <a:rPr dirty="0" sz="2400" lang="en-US"/>
              <a:t> </a:t>
            </a:r>
            <a:r>
              <a:rPr dirty="0" sz="2400" lang="en-US" err="1"/>
              <a:t>itu</a:t>
            </a:r>
            <a:r>
              <a:rPr dirty="0" sz="2400" lang="en-US"/>
              <a:t> Set </a:t>
            </a:r>
            <a:r>
              <a:rPr dirty="0" sz="2400" lang="en-US" err="1"/>
              <a:t>juga</a:t>
            </a:r>
            <a:r>
              <a:rPr dirty="0" sz="2400" lang="en-US"/>
              <a:t> </a:t>
            </a:r>
            <a:r>
              <a:rPr dirty="0" sz="2400" lang="en-US" err="1"/>
              <a:t>bersifat</a:t>
            </a:r>
            <a:r>
              <a:rPr dirty="0" sz="2400" lang="en-US"/>
              <a:t> </a:t>
            </a:r>
            <a:r>
              <a:rPr dirty="0" sz="2400" lang="en-US" err="1"/>
              <a:t>unindexed</a:t>
            </a:r>
            <a:r>
              <a:rPr dirty="0" sz="2400" lang="en-US"/>
              <a:t>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memiliki</a:t>
            </a:r>
            <a:r>
              <a:rPr dirty="0" sz="2400" lang="en-US"/>
              <a:t> index, </a:t>
            </a:r>
            <a:r>
              <a:rPr dirty="0" sz="2400" lang="en-US" err="1"/>
              <a:t>sehingga</a:t>
            </a:r>
            <a:r>
              <a:rPr dirty="0" sz="2400" lang="en-US"/>
              <a:t> </a:t>
            </a:r>
            <a:r>
              <a:rPr dirty="0" sz="2400" lang="en-US" err="1"/>
              <a:t>kita</a:t>
            </a:r>
            <a:r>
              <a:rPr dirty="0" sz="2400" lang="en-US"/>
              <a:t>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mengakses</a:t>
            </a:r>
            <a:r>
              <a:rPr dirty="0" sz="2400" lang="en-US"/>
              <a:t> </a:t>
            </a:r>
            <a:r>
              <a:rPr dirty="0" sz="2400" lang="en-US" err="1"/>
              <a:t>salah</a:t>
            </a:r>
            <a:r>
              <a:rPr dirty="0" sz="2400" lang="en-US"/>
              <a:t> </a:t>
            </a:r>
            <a:r>
              <a:rPr dirty="0" sz="2400" lang="en-US" err="1"/>
              <a:t>satu</a:t>
            </a:r>
            <a:r>
              <a:rPr dirty="0" sz="2400" lang="en-US"/>
              <a:t> data </a:t>
            </a:r>
            <a:r>
              <a:rPr dirty="0" sz="2400" lang="en-US" err="1"/>
              <a:t>dari</a:t>
            </a:r>
            <a:r>
              <a:rPr dirty="0" sz="2400" lang="en-US"/>
              <a:t> Set </a:t>
            </a:r>
            <a:r>
              <a:rPr dirty="0" sz="2400" lang="en-US" err="1"/>
              <a:t>berdasarkan</a:t>
            </a:r>
            <a:r>
              <a:rPr dirty="0" sz="2400" lang="en-US"/>
              <a:t> index </a:t>
            </a:r>
            <a:r>
              <a:rPr dirty="0" sz="2400" lang="en-US" err="1"/>
              <a:t>tertentu</a:t>
            </a:r>
            <a:r>
              <a:rPr dirty="0" sz="240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SET</a:t>
            </a:r>
          </a:p>
        </p:txBody>
      </p:sp>
      <p:pic>
        <p:nvPicPr>
          <p:cNvPr id="209716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6800" y="1981200"/>
            <a:ext cx="6437882" cy="4003694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Macam</a:t>
            </a:r>
            <a:r>
              <a:rPr dirty="0" lang="en-US" smtClean="0"/>
              <a:t> </a:t>
            </a:r>
            <a:r>
              <a:rPr dirty="0" lang="en-US" err="1" smtClean="0"/>
              <a:t>versi</a:t>
            </a:r>
            <a:r>
              <a:rPr dirty="0" lang="en-US" smtClean="0"/>
              <a:t> python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909" lnSpcReduction="20000"/>
          </a:bodyPr>
          <a:p>
            <a:r>
              <a:rPr dirty="0" lang="en-US"/>
              <a:t>Python </a:t>
            </a:r>
            <a:r>
              <a:rPr dirty="0" lang="en-US" err="1"/>
              <a:t>memiliki</a:t>
            </a:r>
            <a:r>
              <a:rPr dirty="0" lang="en-US"/>
              <a:t> 2 </a:t>
            </a:r>
            <a:r>
              <a:rPr dirty="0" lang="en-US" err="1"/>
              <a:t>versi</a:t>
            </a:r>
            <a:r>
              <a:rPr dirty="0" lang="en-US"/>
              <a:t> yang </a:t>
            </a:r>
            <a:r>
              <a:rPr dirty="0" lang="en-US" err="1"/>
              <a:t>berbeda</a:t>
            </a:r>
            <a:r>
              <a:rPr dirty="0" lang="en-US"/>
              <a:t>, </a:t>
            </a:r>
            <a:r>
              <a:rPr dirty="0" lang="en-US" err="1"/>
              <a:t>yaitu</a:t>
            </a:r>
            <a:r>
              <a:rPr dirty="0" lang="en-US"/>
              <a:t> Python </a:t>
            </a:r>
            <a:r>
              <a:rPr dirty="0" lang="en-US" err="1"/>
              <a:t>versi</a:t>
            </a:r>
            <a:r>
              <a:rPr dirty="0" lang="en-US"/>
              <a:t> </a:t>
            </a:r>
            <a:r>
              <a:rPr b="1" dirty="0" lang="en-US"/>
              <a:t>3.4.3</a:t>
            </a:r>
            <a:r>
              <a:rPr dirty="0" lang="en-US"/>
              <a:t> </a:t>
            </a:r>
            <a:r>
              <a:rPr dirty="0" lang="en-US" err="1"/>
              <a:t>dan</a:t>
            </a:r>
            <a:r>
              <a:rPr dirty="0" lang="en-US"/>
              <a:t> Python </a:t>
            </a:r>
            <a:r>
              <a:rPr dirty="0" lang="en-US" err="1"/>
              <a:t>versi</a:t>
            </a:r>
            <a:r>
              <a:rPr dirty="0" lang="en-US"/>
              <a:t> </a:t>
            </a:r>
            <a:r>
              <a:rPr b="1" dirty="0" lang="en-US"/>
              <a:t>2.7.10</a:t>
            </a:r>
            <a:r>
              <a:rPr dirty="0" lang="en-US"/>
              <a:t>. </a:t>
            </a:r>
            <a:r>
              <a:rPr dirty="0" lang="en-US" err="1"/>
              <a:t>Disini</a:t>
            </a:r>
            <a:r>
              <a:rPr dirty="0" lang="en-US"/>
              <a:t> </a:t>
            </a:r>
            <a:r>
              <a:rPr dirty="0" lang="en-US" err="1"/>
              <a:t>kita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belajar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pemrograman</a:t>
            </a:r>
            <a:r>
              <a:rPr dirty="0" lang="en-US"/>
              <a:t> Python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versi</a:t>
            </a:r>
            <a:r>
              <a:rPr dirty="0" lang="en-US"/>
              <a:t> </a:t>
            </a:r>
            <a:r>
              <a:rPr dirty="0" lang="en-US" err="1"/>
              <a:t>terbaru</a:t>
            </a:r>
            <a:r>
              <a:rPr dirty="0" lang="en-US"/>
              <a:t> </a:t>
            </a:r>
            <a:r>
              <a:rPr b="1" dirty="0" lang="en-US"/>
              <a:t>3.4.3</a:t>
            </a:r>
            <a:r>
              <a:rPr dirty="0" lang="en-US" smtClean="0"/>
              <a:t>.</a:t>
            </a:r>
          </a:p>
          <a:p>
            <a:r>
              <a:rPr b="1" dirty="0" i="1" lang="en-US"/>
              <a:t>Windows</a:t>
            </a:r>
          </a:p>
          <a:p>
            <a:r>
              <a:rPr dirty="0" lang="en-US" err="1"/>
              <a:t>Buka</a:t>
            </a:r>
            <a:r>
              <a:rPr dirty="0" lang="en-US"/>
              <a:t> browser, </a:t>
            </a:r>
            <a:r>
              <a:rPr dirty="0" lang="en-US" err="1"/>
              <a:t>kunjungi</a:t>
            </a:r>
            <a:r>
              <a:rPr dirty="0" lang="en-US"/>
              <a:t> </a:t>
            </a:r>
            <a:r>
              <a:rPr dirty="0" lang="en-US">
                <a:hlinkClick r:id="rId1"/>
              </a:rPr>
              <a:t>http://www.python.org/downloads/windows/</a:t>
            </a:r>
            <a:endParaRPr dirty="0" lang="en-US"/>
          </a:p>
          <a:p>
            <a:r>
              <a:rPr dirty="0" lang="en-US"/>
              <a:t>ATAU, </a:t>
            </a:r>
            <a:r>
              <a:rPr dirty="0" lang="en-US" err="1"/>
              <a:t>klik</a:t>
            </a:r>
            <a:r>
              <a:rPr dirty="0" lang="en-US"/>
              <a:t> direct link </a:t>
            </a:r>
            <a:r>
              <a:rPr dirty="0" lang="en-US">
                <a:hlinkClick r:id="rId2"/>
              </a:rPr>
              <a:t>https://www.python.org/ftp/python/3.4.3/python-3.4.3.msi</a:t>
            </a:r>
            <a:endParaRPr dirty="0" lang="en-US"/>
          </a:p>
          <a:p>
            <a:r>
              <a:rPr dirty="0" lang="en-US" err="1"/>
              <a:t>Buka</a:t>
            </a:r>
            <a:r>
              <a:rPr dirty="0" lang="en-US"/>
              <a:t> (</a:t>
            </a:r>
            <a:r>
              <a:rPr dirty="0" lang="en-US" err="1"/>
              <a:t>klik</a:t>
            </a:r>
            <a:r>
              <a:rPr dirty="0" lang="en-US"/>
              <a:t> 2x) file installer python yang </a:t>
            </a:r>
            <a:r>
              <a:rPr dirty="0" lang="en-US" err="1"/>
              <a:t>baru</a:t>
            </a:r>
            <a:r>
              <a:rPr dirty="0" lang="en-US"/>
              <a:t> </a:t>
            </a:r>
            <a:r>
              <a:rPr dirty="0" lang="en-US" err="1"/>
              <a:t>saja</a:t>
            </a:r>
            <a:r>
              <a:rPr dirty="0" lang="en-US"/>
              <a:t> di download</a:t>
            </a:r>
          </a:p>
          <a:p>
            <a:r>
              <a:rPr dirty="0" lang="en-US" err="1"/>
              <a:t>Ikuti</a:t>
            </a:r>
            <a:r>
              <a:rPr dirty="0" lang="en-US"/>
              <a:t> </a:t>
            </a:r>
            <a:r>
              <a:rPr dirty="0" lang="en-US" err="1"/>
              <a:t>langkah</a:t>
            </a:r>
            <a:r>
              <a:rPr dirty="0" lang="en-US"/>
              <a:t> </a:t>
            </a:r>
            <a:r>
              <a:rPr dirty="0" lang="en-US" err="1"/>
              <a:t>instalasi</a:t>
            </a:r>
            <a:r>
              <a:rPr dirty="0" lang="en-US"/>
              <a:t> </a:t>
            </a:r>
            <a:r>
              <a:rPr dirty="0" lang="en-US" err="1"/>
              <a:t>sampai</a:t>
            </a:r>
            <a:r>
              <a:rPr dirty="0" lang="en-US"/>
              <a:t> </a:t>
            </a:r>
            <a:r>
              <a:rPr dirty="0" lang="en-US" err="1"/>
              <a:t>selesai</a:t>
            </a:r>
            <a:endParaRPr dirty="0" lang="en-US"/>
          </a:p>
          <a:p>
            <a:r>
              <a:rPr b="1" dirty="0" i="1" lang="en-US"/>
              <a:t>Mac OS</a:t>
            </a:r>
          </a:p>
          <a:p>
            <a:r>
              <a:rPr dirty="0" lang="en-US" err="1"/>
              <a:t>Buka</a:t>
            </a:r>
            <a:r>
              <a:rPr dirty="0" lang="en-US"/>
              <a:t> browser, </a:t>
            </a:r>
            <a:r>
              <a:rPr dirty="0" lang="en-US" err="1"/>
              <a:t>kunjungi</a:t>
            </a:r>
            <a:r>
              <a:rPr dirty="0" lang="en-US"/>
              <a:t> </a:t>
            </a:r>
            <a:r>
              <a:rPr dirty="0" lang="en-US">
                <a:hlinkClick r:id="rId3"/>
              </a:rPr>
              <a:t>http://www.python.org/download/mac/</a:t>
            </a:r>
            <a:endParaRPr dirty="0" lang="en-US"/>
          </a:p>
          <a:p>
            <a:r>
              <a:rPr dirty="0" lang="en-US"/>
              <a:t>Download </a:t>
            </a:r>
            <a:r>
              <a:rPr dirty="0" lang="en-US" err="1"/>
              <a:t>versi</a:t>
            </a:r>
            <a:r>
              <a:rPr dirty="0" lang="en-US"/>
              <a:t> </a:t>
            </a:r>
            <a:r>
              <a:rPr dirty="0" lang="en-US" err="1"/>
              <a:t>terbaru</a:t>
            </a:r>
            <a:r>
              <a:rPr dirty="0" lang="en-US"/>
              <a:t> Python </a:t>
            </a:r>
            <a:r>
              <a:rPr dirty="0" lang="en-US" err="1"/>
              <a:t>untuk</a:t>
            </a:r>
            <a:r>
              <a:rPr dirty="0" lang="en-US"/>
              <a:t> Macintosh</a:t>
            </a:r>
          </a:p>
          <a:p>
            <a:r>
              <a:rPr dirty="0" lang="en-US" err="1"/>
              <a:t>Buka</a:t>
            </a:r>
            <a:r>
              <a:rPr dirty="0" lang="en-US"/>
              <a:t> file yang </a:t>
            </a:r>
            <a:r>
              <a:rPr dirty="0" lang="en-US" err="1"/>
              <a:t>baru</a:t>
            </a:r>
            <a:r>
              <a:rPr dirty="0" lang="en-US"/>
              <a:t> </a:t>
            </a:r>
            <a:r>
              <a:rPr dirty="0" lang="en-US" err="1"/>
              <a:t>saja</a:t>
            </a:r>
            <a:r>
              <a:rPr dirty="0" lang="en-US"/>
              <a:t> di download</a:t>
            </a:r>
          </a:p>
          <a:p>
            <a:r>
              <a:rPr dirty="0" lang="en-US" err="1"/>
              <a:t>Ikuti</a:t>
            </a:r>
            <a:r>
              <a:rPr dirty="0" lang="en-US"/>
              <a:t> </a:t>
            </a:r>
            <a:r>
              <a:rPr dirty="0" lang="en-US" err="1"/>
              <a:t>langkah</a:t>
            </a:r>
            <a:r>
              <a:rPr dirty="0" lang="en-US"/>
              <a:t> </a:t>
            </a:r>
            <a:r>
              <a:rPr dirty="0" lang="en-US" err="1"/>
              <a:t>instalasi</a:t>
            </a:r>
            <a:r>
              <a:rPr dirty="0" lang="en-US"/>
              <a:t> </a:t>
            </a:r>
            <a:r>
              <a:rPr dirty="0" lang="en-US" err="1"/>
              <a:t>sampai</a:t>
            </a:r>
            <a:r>
              <a:rPr dirty="0" lang="en-US"/>
              <a:t> </a:t>
            </a:r>
            <a:r>
              <a:rPr dirty="0" lang="en-US" err="1"/>
              <a:t>selesai</a:t>
            </a:r>
            <a:endParaRPr dirty="0" lang="en-US"/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sumber</a:t>
            </a:r>
            <a:endParaRPr dirty="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>
                <a:hlinkClick r:id="rId1"/>
              </a:rPr>
              <a:t>https://</a:t>
            </a:r>
            <a:r>
              <a:rPr dirty="0" lang="en-US" smtClean="0">
                <a:hlinkClick r:id="rId1"/>
              </a:rPr>
              <a:t>belajarpython.com/tutorial/instalasi-python</a:t>
            </a:r>
            <a:endParaRPr dirty="0" lang="en-US" smtClean="0"/>
          </a:p>
          <a:p>
            <a:r>
              <a:rPr dirty="0" lang="en-US">
                <a:hlinkClick r:id="rId2"/>
              </a:rPr>
              <a:t>https://www.petanikode.com/python-windows</a:t>
            </a:r>
            <a:r>
              <a:rPr dirty="0" lang="en-US" smtClean="0">
                <a:hlinkClick r:id="rId2"/>
              </a:rPr>
              <a:t>/</a:t>
            </a:r>
            <a:endParaRPr dirty="0" lang="en-US" smtClean="0"/>
          </a:p>
          <a:p>
            <a:r>
              <a:rPr dirty="0" lang="en-US">
                <a:hlinkClick r:id="rId3"/>
              </a:rPr>
              <a:t>https://hiwijaya.com/blog/struktur-data-python/</a:t>
            </a:r>
            <a:endParaRPr dirty="0" lang="en-US"/>
          </a:p>
          <a:p>
            <a:r>
              <a:rPr dirty="0" lang="en-US">
                <a:hlinkClick r:id="rId4"/>
              </a:rPr>
              <a:t>http://sakti.github.io/python101/struktur_data.html</a:t>
            </a: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Instal</a:t>
            </a:r>
            <a:r>
              <a:rPr dirty="0" lang="en-US" smtClean="0"/>
              <a:t> </a:t>
            </a:r>
            <a:r>
              <a:rPr dirty="0" lang="en-US" err="1" smtClean="0"/>
              <a:t>pada</a:t>
            </a:r>
            <a:r>
              <a:rPr dirty="0" lang="en-US" smtClean="0"/>
              <a:t> windows</a:t>
            </a:r>
            <a:endParaRPr dirty="0" lang="en-US"/>
          </a:p>
        </p:txBody>
      </p:sp>
      <p:pic>
        <p:nvPicPr>
          <p:cNvPr id="209715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2057400" y="3124200"/>
            <a:ext cx="4457700" cy="2833407"/>
          </a:xfrm>
          <a:prstGeom prst="rect"/>
          <a:noFill/>
          <a:ln>
            <a:noFill/>
          </a:ln>
          <a:effectLst/>
        </p:spPr>
      </p:pic>
      <p:sp>
        <p:nvSpPr>
          <p:cNvPr id="1048600" name="Title 1"/>
          <p:cNvSpPr txBox="1"/>
          <p:nvPr/>
        </p:nvSpPr>
        <p:spPr>
          <a:xfrm>
            <a:off x="471054" y="1530927"/>
            <a:ext cx="76200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baseline="0" cap="none" sz="4600" kern="1200" spc="-1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dirty="0" sz="1800" lang="en-US" err="1"/>
              <a:t>Langkah</a:t>
            </a:r>
            <a:r>
              <a:rPr dirty="0" sz="1800" lang="en-US"/>
              <a:t> </a:t>
            </a:r>
            <a:r>
              <a:rPr dirty="0" sz="1800" lang="en-US" err="1"/>
              <a:t>pertama</a:t>
            </a:r>
            <a:r>
              <a:rPr dirty="0" sz="1800" lang="en-US"/>
              <a:t> </a:t>
            </a:r>
            <a:r>
              <a:rPr dirty="0" sz="1800" lang="en-US" err="1"/>
              <a:t>yakni</a:t>
            </a:r>
            <a:r>
              <a:rPr dirty="0" sz="1800" lang="en-US"/>
              <a:t> </a:t>
            </a:r>
            <a:r>
              <a:rPr dirty="0" sz="1800" lang="en-US" err="1"/>
              <a:t>membuka</a:t>
            </a:r>
            <a:r>
              <a:rPr dirty="0" sz="1800" lang="en-US"/>
              <a:t> website python </a:t>
            </a:r>
            <a:r>
              <a:rPr dirty="0" sz="1800" lang="en-US" err="1"/>
              <a:t>pada</a:t>
            </a:r>
            <a:r>
              <a:rPr dirty="0" sz="1800" lang="en-US"/>
              <a:t> </a:t>
            </a:r>
            <a:r>
              <a:rPr dirty="0" sz="1800" lang="en-US" err="1"/>
              <a:t>alamat</a:t>
            </a:r>
            <a:r>
              <a:rPr dirty="0" sz="1800" lang="en-US"/>
              <a:t> </a:t>
            </a:r>
            <a:r>
              <a:rPr dirty="0" sz="1800" lang="en-US">
                <a:hlinkClick r:id="rId2"/>
              </a:rPr>
              <a:t>www.python.org</a:t>
            </a:r>
            <a:r>
              <a:rPr dirty="0" sz="1800" lang="en-US"/>
              <a:t> </a:t>
            </a:r>
            <a:r>
              <a:rPr dirty="0" sz="1800" lang="en-US" err="1"/>
              <a:t>dan</a:t>
            </a:r>
            <a:r>
              <a:rPr dirty="0" sz="1800" lang="en-US"/>
              <a:t> </a:t>
            </a:r>
            <a:r>
              <a:rPr dirty="0" sz="1800" lang="en-US" err="1"/>
              <a:t>mengunduh</a:t>
            </a:r>
            <a:r>
              <a:rPr dirty="0" sz="1800" lang="en-US"/>
              <a:t> python </a:t>
            </a:r>
            <a:r>
              <a:rPr dirty="0" sz="1800" lang="en-US" err="1"/>
              <a:t>sesuai</a:t>
            </a:r>
            <a:r>
              <a:rPr dirty="0" sz="1800" lang="en-US"/>
              <a:t> </a:t>
            </a:r>
            <a:r>
              <a:rPr dirty="0" sz="1800" lang="en-US" err="1"/>
              <a:t>dengan</a:t>
            </a:r>
            <a:r>
              <a:rPr dirty="0" sz="1800" lang="en-US"/>
              <a:t> </a:t>
            </a:r>
            <a:r>
              <a:rPr dirty="0" sz="1800" lang="en-US" err="1"/>
              <a:t>versi</a:t>
            </a:r>
            <a:r>
              <a:rPr dirty="0" sz="1800" lang="en-US"/>
              <a:t> yang </a:t>
            </a:r>
            <a:r>
              <a:rPr dirty="0" sz="1800" lang="en-US" err="1"/>
              <a:t>diperlukan</a:t>
            </a:r>
            <a:r>
              <a:rPr dirty="0" sz="1800" lang="en-US"/>
              <a:t>, </a:t>
            </a:r>
            <a:r>
              <a:rPr dirty="0" sz="1800" lang="en-US" err="1"/>
              <a:t>pada</a:t>
            </a:r>
            <a:r>
              <a:rPr dirty="0" sz="1800" lang="en-US"/>
              <a:t> </a:t>
            </a:r>
            <a:r>
              <a:rPr dirty="0" sz="1800" lang="en-US" err="1"/>
              <a:t>contoh</a:t>
            </a:r>
            <a:r>
              <a:rPr dirty="0" sz="1800" lang="en-US"/>
              <a:t> </a:t>
            </a:r>
            <a:r>
              <a:rPr dirty="0" sz="1800" lang="en-US" err="1"/>
              <a:t>mengunduh</a:t>
            </a:r>
            <a:r>
              <a:rPr dirty="0" sz="1800" lang="en-US"/>
              <a:t> </a:t>
            </a:r>
            <a:r>
              <a:rPr dirty="0" sz="1800" lang="en-US" err="1"/>
              <a:t>versi</a:t>
            </a:r>
            <a:r>
              <a:rPr dirty="0" sz="1800" lang="en-US"/>
              <a:t> python 3.4.2</a:t>
            </a:r>
            <a:endParaRPr dirty="0" sz="1800" lang="en-US"/>
          </a:p>
        </p:txBody>
      </p:sp>
      <p:sp>
        <p:nvSpPr>
          <p:cNvPr id="1048601" name="Title 1"/>
          <p:cNvSpPr txBox="1"/>
          <p:nvPr/>
        </p:nvSpPr>
        <p:spPr>
          <a:xfrm>
            <a:off x="491836" y="1905000"/>
            <a:ext cx="4876800" cy="571500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baseline="0" cap="none" sz="4600" kern="1200" spc="-1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89038"/>
          </a:xfrm>
        </p:spPr>
        <p:txBody>
          <a:bodyPr/>
          <a:p>
            <a:r>
              <a:rPr dirty="0" sz="1800" lang="en-US" err="1"/>
              <a:t>mengunduh</a:t>
            </a:r>
            <a:r>
              <a:rPr dirty="0" sz="1800" lang="en-US"/>
              <a:t> python </a:t>
            </a:r>
            <a:r>
              <a:rPr dirty="0" sz="1800" lang="en-US" err="1"/>
              <a:t>maka</a:t>
            </a:r>
            <a:r>
              <a:rPr dirty="0" sz="1800" lang="en-US"/>
              <a:t> </a:t>
            </a:r>
            <a:r>
              <a:rPr dirty="0" sz="1800" lang="en-US" err="1"/>
              <a:t>akan</a:t>
            </a:r>
            <a:r>
              <a:rPr dirty="0" sz="1800" lang="en-US"/>
              <a:t> </a:t>
            </a:r>
            <a:r>
              <a:rPr dirty="0" sz="1800" lang="en-US" err="1"/>
              <a:t>muncul</a:t>
            </a:r>
            <a:r>
              <a:rPr dirty="0" sz="1800" lang="en-US"/>
              <a:t> </a:t>
            </a:r>
            <a:r>
              <a:rPr dirty="0" sz="1800" lang="en-US" err="1"/>
              <a:t>seperti</a:t>
            </a:r>
            <a:r>
              <a:rPr dirty="0" sz="1800" lang="en-US"/>
              <a:t> </a:t>
            </a:r>
            <a:r>
              <a:rPr dirty="0" sz="1800" lang="en-US" err="1"/>
              <a:t>gambar</a:t>
            </a:r>
            <a:r>
              <a:rPr dirty="0" sz="1800" lang="en-US"/>
              <a:t> </a:t>
            </a:r>
            <a:r>
              <a:rPr dirty="0" sz="1800" lang="en-US" err="1"/>
              <a:t>disamping</a:t>
            </a:r>
            <a:r>
              <a:rPr dirty="0" sz="1800" lang="en-US"/>
              <a:t> </a:t>
            </a:r>
            <a:r>
              <a:rPr dirty="0" sz="1800" lang="en-US" err="1"/>
              <a:t>dan</a:t>
            </a:r>
            <a:r>
              <a:rPr dirty="0" sz="1800" lang="en-US"/>
              <a:t> </a:t>
            </a:r>
            <a:r>
              <a:rPr dirty="0" sz="1800" lang="en-US" err="1"/>
              <a:t>dilanjutkan</a:t>
            </a:r>
            <a:r>
              <a:rPr dirty="0" sz="1800" lang="en-US"/>
              <a:t> </a:t>
            </a:r>
            <a:r>
              <a:rPr dirty="0" sz="1800" lang="en-US" err="1"/>
              <a:t>dengan</a:t>
            </a:r>
            <a:r>
              <a:rPr dirty="0" sz="1800" lang="en-US"/>
              <a:t> </a:t>
            </a:r>
            <a:r>
              <a:rPr dirty="0" sz="1800" lang="en-US" err="1"/>
              <a:t>klik</a:t>
            </a:r>
            <a:r>
              <a:rPr dirty="0" sz="1800" lang="en-US"/>
              <a:t> </a:t>
            </a:r>
            <a:r>
              <a:rPr dirty="0" sz="1800" lang="en-US" err="1"/>
              <a:t>ganda</a:t>
            </a:r>
            <a:r>
              <a:rPr dirty="0" sz="1800" lang="en-US"/>
              <a:t> </a:t>
            </a:r>
            <a:r>
              <a:rPr dirty="0" sz="1800" lang="en-US" err="1"/>
              <a:t>pada</a:t>
            </a:r>
            <a:r>
              <a:rPr dirty="0" sz="1800" lang="en-US"/>
              <a:t> python-3.4.2.msi </a:t>
            </a:r>
            <a:r>
              <a:rPr dirty="0" sz="1800" lang="en-US" err="1"/>
              <a:t>untuk</a:t>
            </a:r>
            <a:r>
              <a:rPr dirty="0" sz="1800" lang="en-US"/>
              <a:t> </a:t>
            </a:r>
            <a:r>
              <a:rPr dirty="0" sz="1800" lang="en-US" err="1"/>
              <a:t>memulai</a:t>
            </a:r>
            <a:r>
              <a:rPr dirty="0" sz="1800" lang="en-US"/>
              <a:t> </a:t>
            </a:r>
            <a:r>
              <a:rPr dirty="0" sz="1800" lang="en-US" err="1"/>
              <a:t>penginstalan</a:t>
            </a:r>
            <a:r>
              <a:rPr dirty="0" sz="1800" lang="en-US"/>
              <a:t> di </a:t>
            </a:r>
            <a:r>
              <a:rPr dirty="0" sz="1800" lang="en-US" err="1"/>
              <a:t>dalam</a:t>
            </a:r>
            <a:r>
              <a:rPr dirty="0" sz="1800" lang="en-US"/>
              <a:t> </a:t>
            </a:r>
            <a:r>
              <a:rPr dirty="0" sz="1800" lang="en-US" err="1"/>
              <a:t>sistem</a:t>
            </a:r>
            <a:r>
              <a:rPr dirty="0" sz="1800" lang="en-US"/>
              <a:t> </a:t>
            </a:r>
            <a:r>
              <a:rPr dirty="0" sz="1800" lang="en-US" err="1"/>
              <a:t>operasi</a:t>
            </a:r>
            <a:r>
              <a:rPr dirty="0" sz="1800" lang="en-US"/>
              <a:t>.</a:t>
            </a:r>
          </a:p>
        </p:txBody>
      </p:sp>
      <p:pic>
        <p:nvPicPr>
          <p:cNvPr id="209715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1447800" y="1828800"/>
            <a:ext cx="5552901" cy="45720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467600" cy="944562"/>
          </a:xfrm>
        </p:spPr>
        <p:txBody>
          <a:bodyPr/>
          <a:p>
            <a:r>
              <a:rPr dirty="0" sz="1800" lang="en-US" err="1"/>
              <a:t>Kemudian</a:t>
            </a:r>
            <a:r>
              <a:rPr dirty="0" sz="1800" lang="en-US"/>
              <a:t> </a:t>
            </a:r>
            <a:r>
              <a:rPr dirty="0" sz="1800" lang="en-US" err="1"/>
              <a:t>memilih</a:t>
            </a:r>
            <a:r>
              <a:rPr dirty="0" sz="1800" lang="en-US"/>
              <a:t> install </a:t>
            </a:r>
            <a:r>
              <a:rPr dirty="0" sz="1800" lang="en-US" err="1"/>
              <a:t>untuk</a:t>
            </a:r>
            <a:r>
              <a:rPr dirty="0" sz="1800" lang="en-US"/>
              <a:t> </a:t>
            </a:r>
            <a:r>
              <a:rPr dirty="0" sz="1800" lang="en-US" err="1"/>
              <a:t>semua</a:t>
            </a:r>
            <a:r>
              <a:rPr dirty="0" sz="1800" lang="en-US"/>
              <a:t> user yang </a:t>
            </a:r>
            <a:r>
              <a:rPr dirty="0" sz="1800" lang="en-US" err="1"/>
              <a:t>terdapat</a:t>
            </a:r>
            <a:r>
              <a:rPr dirty="0" sz="1800" lang="en-US"/>
              <a:t> </a:t>
            </a:r>
            <a:r>
              <a:rPr dirty="0" sz="1800" lang="en-US" err="1"/>
              <a:t>pada</a:t>
            </a:r>
            <a:r>
              <a:rPr dirty="0" sz="1800" lang="en-US"/>
              <a:t> system </a:t>
            </a:r>
            <a:r>
              <a:rPr dirty="0" sz="1800" lang="en-US" err="1"/>
              <a:t>operasi</a:t>
            </a:r>
            <a:r>
              <a:rPr dirty="0" sz="1800" lang="en-US"/>
              <a:t> </a:t>
            </a:r>
            <a:r>
              <a:rPr dirty="0" sz="1800" lang="en-US" err="1"/>
              <a:t>atau</a:t>
            </a:r>
            <a:r>
              <a:rPr dirty="0" sz="1800" lang="en-US"/>
              <a:t> </a:t>
            </a:r>
            <a:r>
              <a:rPr dirty="0" sz="1800" lang="en-US" err="1"/>
              <a:t>hanya</a:t>
            </a:r>
            <a:r>
              <a:rPr dirty="0" sz="1800" lang="en-US"/>
              <a:t> administrator, </a:t>
            </a:r>
            <a:r>
              <a:rPr dirty="0" sz="1800" lang="en-US" err="1"/>
              <a:t>dan</a:t>
            </a:r>
            <a:r>
              <a:rPr dirty="0" sz="1800" lang="en-US"/>
              <a:t> </a:t>
            </a:r>
            <a:r>
              <a:rPr dirty="0" sz="1800" lang="en-US" err="1"/>
              <a:t>mengklik</a:t>
            </a:r>
            <a:r>
              <a:rPr dirty="0" sz="1800" lang="en-US"/>
              <a:t> next </a:t>
            </a:r>
            <a:r>
              <a:rPr dirty="0" sz="1800" lang="en-US" err="1"/>
              <a:t>untuk</a:t>
            </a:r>
            <a:r>
              <a:rPr dirty="0" sz="1800" lang="en-US"/>
              <a:t> </a:t>
            </a:r>
            <a:r>
              <a:rPr dirty="0" sz="1800" lang="en-US" err="1"/>
              <a:t>melanjutkan</a:t>
            </a:r>
            <a:r>
              <a:rPr dirty="0" sz="1800" lang="en-US"/>
              <a:t>.</a:t>
            </a:r>
            <a:r>
              <a:rPr dirty="0" sz="4800" lang="en-US"/>
              <a:t/>
            </a:r>
            <a:br>
              <a:rPr dirty="0" sz="4800" lang="en-US"/>
            </a:br>
            <a:endParaRPr dirty="0" lang="en-US"/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47800" y="1773382"/>
            <a:ext cx="5257800" cy="470292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325562"/>
          </a:xfrm>
        </p:spPr>
        <p:txBody>
          <a:bodyPr/>
          <a:p>
            <a:r>
              <a:rPr dirty="0" sz="2000" lang="en-US" err="1"/>
              <a:t>Selanjutnya</a:t>
            </a:r>
            <a:r>
              <a:rPr dirty="0" sz="2000" lang="en-US"/>
              <a:t> </a:t>
            </a:r>
            <a:r>
              <a:rPr dirty="0" sz="2000" lang="en-US" err="1"/>
              <a:t>memilih</a:t>
            </a:r>
            <a:r>
              <a:rPr dirty="0" sz="2000" lang="en-US"/>
              <a:t> </a:t>
            </a:r>
            <a:r>
              <a:rPr dirty="0" sz="2000" lang="en-US" err="1"/>
              <a:t>lokasi</a:t>
            </a:r>
            <a:r>
              <a:rPr dirty="0" sz="2000" lang="en-US"/>
              <a:t> </a:t>
            </a:r>
            <a:r>
              <a:rPr dirty="0" sz="2000" lang="en-US" err="1"/>
              <a:t>untuk</a:t>
            </a:r>
            <a:r>
              <a:rPr dirty="0" sz="2000" lang="en-US"/>
              <a:t> </a:t>
            </a:r>
            <a:r>
              <a:rPr dirty="0" sz="2000" lang="en-US" err="1"/>
              <a:t>menginstall</a:t>
            </a:r>
            <a:r>
              <a:rPr dirty="0" sz="2000" lang="en-US"/>
              <a:t> python </a:t>
            </a:r>
            <a:r>
              <a:rPr dirty="0" sz="2000" lang="en-US" err="1"/>
              <a:t>tersebut</a:t>
            </a:r>
            <a:r>
              <a:rPr dirty="0" sz="2000" lang="en-US"/>
              <a:t> </a:t>
            </a:r>
            <a:r>
              <a:rPr dirty="0" sz="2000" lang="en-US" err="1"/>
              <a:t>dan</a:t>
            </a:r>
            <a:r>
              <a:rPr dirty="0" sz="2000" lang="en-US"/>
              <a:t> </a:t>
            </a:r>
            <a:r>
              <a:rPr dirty="0" sz="2000" lang="en-US" err="1"/>
              <a:t>klik</a:t>
            </a:r>
            <a:r>
              <a:rPr dirty="0" sz="2000" lang="en-US"/>
              <a:t> next </a:t>
            </a:r>
            <a:r>
              <a:rPr dirty="0" sz="2000" lang="en-US" err="1"/>
              <a:t>untuk</a:t>
            </a:r>
            <a:r>
              <a:rPr dirty="0" sz="2000" lang="en-US"/>
              <a:t> </a:t>
            </a:r>
            <a:r>
              <a:rPr dirty="0" sz="2000" lang="en-US" err="1"/>
              <a:t>melanjutkan</a:t>
            </a:r>
            <a:r>
              <a:rPr dirty="0" sz="2000" lang="en-US"/>
              <a:t>.</a:t>
            </a:r>
            <a:r>
              <a:rPr dirty="0" sz="1800" lang="en-US"/>
              <a:t/>
            </a:r>
            <a:br>
              <a:rPr dirty="0" sz="1800" lang="en-US"/>
            </a:br>
            <a:endParaRPr dirty="0" sz="1800" lang="en-US"/>
          </a:p>
        </p:txBody>
      </p:sp>
      <p:pic>
        <p:nvPicPr>
          <p:cNvPr id="209715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0" y="1752600"/>
            <a:ext cx="5114992" cy="44196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1800" lang="en-US" err="1"/>
              <a:t>Kemudian</a:t>
            </a:r>
            <a:r>
              <a:rPr dirty="0" sz="1800" lang="en-US"/>
              <a:t> </a:t>
            </a:r>
            <a:r>
              <a:rPr dirty="0" sz="1800" lang="en-US" err="1"/>
              <a:t>memilih</a:t>
            </a:r>
            <a:r>
              <a:rPr dirty="0" sz="1800" lang="en-US"/>
              <a:t> </a:t>
            </a:r>
            <a:r>
              <a:rPr dirty="0" sz="1800" lang="en-US" err="1"/>
              <a:t>fitur</a:t>
            </a:r>
            <a:r>
              <a:rPr dirty="0" sz="1800" lang="en-US"/>
              <a:t> </a:t>
            </a:r>
            <a:r>
              <a:rPr dirty="0" sz="1800" lang="en-US" err="1"/>
              <a:t>fitur</a:t>
            </a:r>
            <a:r>
              <a:rPr dirty="0" sz="1800" lang="en-US"/>
              <a:t> </a:t>
            </a:r>
            <a:r>
              <a:rPr dirty="0" sz="1800" lang="en-US" err="1"/>
              <a:t>apa</a:t>
            </a:r>
            <a:r>
              <a:rPr dirty="0" sz="1800" lang="en-US"/>
              <a:t> </a:t>
            </a:r>
            <a:r>
              <a:rPr dirty="0" sz="1800" lang="en-US" err="1"/>
              <a:t>saja</a:t>
            </a:r>
            <a:r>
              <a:rPr dirty="0" sz="1800" lang="en-US"/>
              <a:t> yang </a:t>
            </a:r>
            <a:r>
              <a:rPr dirty="0" sz="1800" lang="en-US" err="1"/>
              <a:t>akan</a:t>
            </a:r>
            <a:r>
              <a:rPr dirty="0" sz="1800" lang="en-US"/>
              <a:t> </a:t>
            </a:r>
            <a:r>
              <a:rPr dirty="0" sz="1800" lang="en-US" err="1"/>
              <a:t>diinstall</a:t>
            </a:r>
            <a:r>
              <a:rPr dirty="0" sz="1800" lang="en-US"/>
              <a:t> </a:t>
            </a:r>
            <a:r>
              <a:rPr dirty="0" sz="1800" lang="en-US" err="1"/>
              <a:t>didalam</a:t>
            </a:r>
            <a:r>
              <a:rPr dirty="0" sz="1800" lang="en-US"/>
              <a:t> python </a:t>
            </a:r>
            <a:r>
              <a:rPr dirty="0" sz="1800" lang="en-US" err="1"/>
              <a:t>tersebut</a:t>
            </a:r>
            <a:r>
              <a:rPr dirty="0" sz="1800" lang="en-US"/>
              <a:t>, </a:t>
            </a:r>
            <a:r>
              <a:rPr dirty="0" sz="1800" lang="en-US" err="1"/>
              <a:t>dan</a:t>
            </a:r>
            <a:r>
              <a:rPr dirty="0" sz="1800" lang="en-US"/>
              <a:t> </a:t>
            </a:r>
            <a:r>
              <a:rPr dirty="0" sz="1800" lang="en-US" err="1"/>
              <a:t>klik</a:t>
            </a:r>
            <a:r>
              <a:rPr dirty="0" sz="1800" lang="en-US"/>
              <a:t> next </a:t>
            </a:r>
            <a:r>
              <a:rPr dirty="0" sz="1800" lang="en-US" err="1"/>
              <a:t>untuk</a:t>
            </a:r>
            <a:r>
              <a:rPr dirty="0" sz="1800" lang="en-US"/>
              <a:t> </a:t>
            </a:r>
            <a:r>
              <a:rPr dirty="0" sz="1800" lang="en-US" err="1"/>
              <a:t>melanjutkan</a:t>
            </a:r>
            <a:r>
              <a:rPr dirty="0" sz="1800" lang="en-US"/>
              <a:t> </a:t>
            </a:r>
            <a:r>
              <a:rPr dirty="0" sz="1800" lang="en-US" err="1"/>
              <a:t>installasi</a:t>
            </a:r>
            <a:r>
              <a:rPr dirty="0" sz="1800" lang="en-US"/>
              <a:t/>
            </a:r>
            <a:br>
              <a:rPr dirty="0" sz="1800" lang="en-US"/>
            </a:br>
            <a:endParaRPr dirty="0" sz="1800" lang="en-US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057400" y="1676400"/>
            <a:ext cx="4789007" cy="48768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620000" cy="762000"/>
          </a:xfrm>
        </p:spPr>
        <p:txBody>
          <a:bodyPr/>
          <a:p>
            <a:r>
              <a:rPr dirty="0" sz="1800" lang="en-US" err="1"/>
              <a:t>Kemudian</a:t>
            </a:r>
            <a:r>
              <a:rPr dirty="0" sz="1800" lang="en-US"/>
              <a:t> </a:t>
            </a:r>
            <a:r>
              <a:rPr dirty="0" sz="1800" lang="en-US" err="1"/>
              <a:t>jika</a:t>
            </a:r>
            <a:r>
              <a:rPr dirty="0" sz="1800" lang="en-US"/>
              <a:t> </a:t>
            </a:r>
            <a:r>
              <a:rPr dirty="0" sz="1800" lang="en-US" err="1"/>
              <a:t>sudah</a:t>
            </a:r>
            <a:r>
              <a:rPr dirty="0" sz="1800" lang="en-US"/>
              <a:t> </a:t>
            </a:r>
            <a:r>
              <a:rPr dirty="0" sz="1800" lang="en-US" err="1"/>
              <a:t>muncul</a:t>
            </a:r>
            <a:r>
              <a:rPr dirty="0" sz="1800" lang="en-US"/>
              <a:t> yang </a:t>
            </a:r>
            <a:r>
              <a:rPr dirty="0" sz="1800" lang="en-US" err="1"/>
              <a:t>menerangkan</a:t>
            </a:r>
            <a:r>
              <a:rPr dirty="0" sz="1800" lang="en-US"/>
              <a:t> </a:t>
            </a:r>
            <a:r>
              <a:rPr dirty="0" sz="1800" lang="en-US" err="1"/>
              <a:t>bahwa</a:t>
            </a:r>
            <a:r>
              <a:rPr dirty="0" sz="1800" lang="en-US"/>
              <a:t> </a:t>
            </a:r>
            <a:r>
              <a:rPr dirty="0" sz="1800" lang="en-US" err="1"/>
              <a:t>installasi</a:t>
            </a:r>
            <a:r>
              <a:rPr dirty="0" sz="1800" lang="en-US"/>
              <a:t> </a:t>
            </a:r>
            <a:r>
              <a:rPr dirty="0" sz="1800" lang="en-US" err="1"/>
              <a:t>sukses</a:t>
            </a:r>
            <a:r>
              <a:rPr dirty="0" sz="1800" lang="en-US"/>
              <a:t> </a:t>
            </a:r>
            <a:r>
              <a:rPr dirty="0" sz="1800" lang="en-US" err="1"/>
              <a:t>klik</a:t>
            </a:r>
            <a:r>
              <a:rPr dirty="0" sz="1800" lang="en-US"/>
              <a:t> </a:t>
            </a:r>
            <a:r>
              <a:rPr dirty="0" sz="1800" lang="en-US" smtClean="0"/>
              <a:t>close  </a:t>
            </a:r>
            <a:r>
              <a:rPr dirty="0" sz="1800" lang="en-US" err="1" smtClean="0"/>
              <a:t>untuk</a:t>
            </a:r>
            <a:r>
              <a:rPr dirty="0" sz="1800" lang="en-US" smtClean="0"/>
              <a:t> </a:t>
            </a:r>
            <a:r>
              <a:rPr dirty="0" sz="1800" lang="en-US" err="1" smtClean="0"/>
              <a:t>meakhiri</a:t>
            </a:r>
            <a:r>
              <a:rPr dirty="0" sz="1800" lang="en-US" smtClean="0"/>
              <a:t> </a:t>
            </a:r>
            <a:r>
              <a:rPr dirty="0" sz="1800" lang="en-US" err="1" smtClean="0"/>
              <a:t>penginstalan</a:t>
            </a:r>
            <a:r>
              <a:rPr dirty="0" sz="1800" lang="en-US" smtClean="0"/>
              <a:t> </a:t>
            </a:r>
            <a:r>
              <a:rPr dirty="0" sz="1800" lang="en-US" err="1" smtClean="0"/>
              <a:t>dan</a:t>
            </a:r>
            <a:r>
              <a:rPr dirty="0" sz="1800" lang="en-US" smtClean="0"/>
              <a:t> </a:t>
            </a:r>
            <a:r>
              <a:rPr dirty="0" sz="1800" lang="en-US" err="1" smtClean="0"/>
              <a:t>menyelesaikannya</a:t>
            </a:r>
            <a:r>
              <a:rPr dirty="0" sz="1800" lang="en-US" smtClean="0"/>
              <a:t>,.</a:t>
            </a:r>
            <a:r>
              <a:rPr dirty="0" sz="4800" lang="en-US"/>
              <a:t/>
            </a:r>
            <a:br>
              <a:rPr dirty="0" sz="4800" lang="en-US"/>
            </a:br>
            <a:endParaRPr dirty="0" lang="en-US"/>
          </a:p>
        </p:txBody>
      </p:sp>
      <p:pic>
        <p:nvPicPr>
          <p:cNvPr id="2097157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18732" y="1895202"/>
            <a:ext cx="6344536" cy="3905795"/>
          </a:xfrm>
        </p:spPr>
      </p:pic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l" blurRad="50800" dist="25400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dir="tl" rig="brightRoom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algn="tl" flip="none" sx="32000" sy="32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Pengenalan python</dc:title>
  <dc:creator>Bang Sob</dc:creator>
  <cp:lastModifiedBy>Bang Sob</cp:lastModifiedBy>
  <dcterms:created xsi:type="dcterms:W3CDTF">2019-03-22T00:36:02Z</dcterms:created>
  <dcterms:modified xsi:type="dcterms:W3CDTF">2019-03-23T12:25:25Z</dcterms:modified>
</cp:coreProperties>
</file>