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80" r:id="rId3"/>
    <p:sldId id="281" r:id="rId4"/>
    <p:sldId id="282" r:id="rId5"/>
    <p:sldId id="283" r:id="rId6"/>
    <p:sldId id="286" r:id="rId7"/>
    <p:sldId id="287" r:id="rId8"/>
    <p:sldId id="285" r:id="rId9"/>
    <p:sldId id="284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78" r:id="rId19"/>
    <p:sldId id="279" r:id="rId20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90" autoAdjust="0"/>
  </p:normalViewPr>
  <p:slideViewPr>
    <p:cSldViewPr>
      <p:cViewPr varScale="1">
        <p:scale>
          <a:sx n="97" d="100"/>
          <a:sy n="97" d="100"/>
        </p:scale>
        <p:origin x="20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1CBD-87F3-4DE1-AD9B-0803CB692BEC}" type="datetimeFigureOut">
              <a:rPr lang="lt-LT" smtClean="0"/>
              <a:t>2016-02-25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85E5-2794-4B92-B465-F1E609B9982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2566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78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Planavimo</a:t>
            </a:r>
            <a:r>
              <a:rPr lang="lt-LT" baseline="0" dirty="0" smtClean="0"/>
              <a:t> stadijoje nustatomi reikalavimai</a:t>
            </a:r>
          </a:p>
          <a:p>
            <a:r>
              <a:rPr lang="lt-LT" dirty="0" smtClean="0"/>
              <a:t>Rizikos fazėje – nustatoma dabartinė rizika ir ieškomi</a:t>
            </a:r>
            <a:r>
              <a:rPr lang="lt-LT" baseline="0" dirty="0" smtClean="0"/>
              <a:t> atitinkami sprendimai. Po jos jau turimas programos prototipas.</a:t>
            </a:r>
          </a:p>
          <a:p>
            <a:r>
              <a:rPr lang="lt-LT" baseline="0" dirty="0" smtClean="0"/>
              <a:t>Gamybos fazėje – PĮ kuriama, o fazės pabaigoje – testuojama</a:t>
            </a:r>
          </a:p>
          <a:p>
            <a:r>
              <a:rPr lang="lt-LT" baseline="0" dirty="0" smtClean="0"/>
              <a:t>Analizė – vartotojas vertina dabartinį projektą prieš tą momentą, kai projektas pereina į kitą fazę</a:t>
            </a:r>
          </a:p>
          <a:p>
            <a:endParaRPr lang="lt-LT" baseline="0" dirty="0" smtClean="0"/>
          </a:p>
          <a:p>
            <a:r>
              <a:rPr lang="lt-LT" baseline="0" dirty="0" smtClean="0"/>
              <a:t>Projektams, kur nėra aiškių reikalavimų, vartotojas nežino, ko nori, naujai produktų linijai, tikimasi pokyčių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222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0316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47480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1464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SDLC</a:t>
            </a:r>
            <a:r>
              <a:rPr lang="lt-LT" baseline="0" dirty="0" smtClean="0"/>
              <a:t> (</a:t>
            </a:r>
            <a:r>
              <a:rPr lang="lt-LT" baseline="0" dirty="0" err="1" smtClean="0"/>
              <a:t>software</a:t>
            </a:r>
            <a:r>
              <a:rPr lang="lt-LT" baseline="0" dirty="0" smtClean="0"/>
              <a:t> </a:t>
            </a:r>
            <a:r>
              <a:rPr lang="lt-LT" baseline="0" dirty="0" err="1" smtClean="0"/>
              <a:t>development</a:t>
            </a:r>
            <a:r>
              <a:rPr lang="lt-LT" baseline="0" dirty="0" smtClean="0"/>
              <a:t> </a:t>
            </a:r>
            <a:r>
              <a:rPr lang="lt-LT" baseline="0" dirty="0" err="1" smtClean="0"/>
              <a:t>life</a:t>
            </a:r>
            <a:r>
              <a:rPr lang="lt-LT" baseline="0" dirty="0" smtClean="0"/>
              <a:t> </a:t>
            </a:r>
            <a:r>
              <a:rPr lang="lt-LT" baseline="0" dirty="0" err="1" smtClean="0"/>
              <a:t>cycle</a:t>
            </a:r>
            <a:r>
              <a:rPr lang="lt-LT" baseline="0" dirty="0" smtClean="0"/>
              <a:t>) – </a:t>
            </a:r>
            <a:r>
              <a:rPr lang="lt-LT" baseline="0" dirty="0" err="1" smtClean="0"/>
              <a:t>subset</a:t>
            </a:r>
            <a:r>
              <a:rPr lang="lt-LT" baseline="0" dirty="0" smtClean="0"/>
              <a:t> </a:t>
            </a:r>
            <a:r>
              <a:rPr lang="lt-LT" baseline="0" dirty="0" err="1" smtClean="0"/>
              <a:t>of</a:t>
            </a:r>
            <a:r>
              <a:rPr lang="lt-LT" baseline="0" dirty="0" smtClean="0"/>
              <a:t> </a:t>
            </a:r>
            <a:r>
              <a:rPr lang="lt-LT" baseline="0" dirty="0" err="1" smtClean="0"/>
              <a:t>system</a:t>
            </a:r>
            <a:r>
              <a:rPr lang="lt-LT" baseline="0" dirty="0" smtClean="0"/>
              <a:t> </a:t>
            </a:r>
            <a:r>
              <a:rPr lang="lt-LT" baseline="0" dirty="0" err="1" smtClean="0"/>
              <a:t>development</a:t>
            </a:r>
            <a:r>
              <a:rPr lang="lt-LT" baseline="0" dirty="0" smtClean="0"/>
              <a:t> </a:t>
            </a:r>
            <a:r>
              <a:rPr lang="lt-LT" baseline="0" dirty="0" err="1" smtClean="0"/>
              <a:t>life</a:t>
            </a:r>
            <a:r>
              <a:rPr lang="lt-LT" baseline="0" dirty="0" smtClean="0"/>
              <a:t> </a:t>
            </a:r>
            <a:r>
              <a:rPr lang="lt-LT" baseline="0" dirty="0" err="1" smtClean="0"/>
              <a:t>cycle</a:t>
            </a:r>
            <a:endParaRPr lang="lt-LT" baseline="0" dirty="0" smtClean="0"/>
          </a:p>
          <a:p>
            <a:pPr marL="228600" indent="-228600">
              <a:buAutoNum type="arabicParenR"/>
            </a:pPr>
            <a:r>
              <a:rPr lang="lt-LT" baseline="0" dirty="0" smtClean="0"/>
              <a:t>Aprašomas kuriamos sistemos funkcionalumas ir jam taikomi apribojimai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Pagal specifikaciją kuriama programinė įranga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Tikrinama, ar sukurta programinė įranga atitinka vartotojo keliamus reikalavimus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Programinės įrangos pritaikymas besikeičiantiems vartotojų reikalavimams</a:t>
            </a:r>
          </a:p>
          <a:p>
            <a:pPr marL="0" indent="0">
              <a:buNone/>
            </a:pPr>
            <a:r>
              <a:rPr lang="lt-LT" baseline="0" dirty="0" smtClean="0"/>
              <a:t>Abstraktus proceso atvaizdavimas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3202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aseline="0" dirty="0" smtClean="0"/>
              <a:t>Koncepcija</a:t>
            </a:r>
          </a:p>
          <a:p>
            <a:r>
              <a:rPr lang="lt-LT" baseline="0" dirty="0" smtClean="0"/>
              <a:t>Pradžia, iniciacija</a:t>
            </a:r>
          </a:p>
          <a:p>
            <a:r>
              <a:rPr lang="lt-LT" baseline="0" dirty="0" smtClean="0"/>
              <a:t>Analizė</a:t>
            </a:r>
          </a:p>
          <a:p>
            <a:r>
              <a:rPr lang="lt-LT" baseline="0" dirty="0" smtClean="0"/>
              <a:t>Dizainas, </a:t>
            </a:r>
            <a:r>
              <a:rPr lang="lt-LT" baseline="0" dirty="0" err="1" smtClean="0"/>
              <a:t>implementacija</a:t>
            </a:r>
            <a:endParaRPr lang="lt-LT" baseline="0" dirty="0" smtClean="0"/>
          </a:p>
          <a:p>
            <a:r>
              <a:rPr lang="lt-LT" baseline="0" dirty="0" smtClean="0"/>
              <a:t>Testavimas</a:t>
            </a:r>
          </a:p>
          <a:p>
            <a:r>
              <a:rPr lang="lt-LT" baseline="0" dirty="0" smtClean="0"/>
              <a:t>Priežiūra, tobulinimas</a:t>
            </a:r>
          </a:p>
          <a:p>
            <a:endParaRPr lang="lt-LT" baseline="0" dirty="0" smtClean="0"/>
          </a:p>
          <a:p>
            <a:r>
              <a:rPr lang="lt-LT" baseline="0" dirty="0" smtClean="0"/>
              <a:t>Projekto reikalavimai turi būti aiškūs, suprantami, stabilus produkto apibrėžimas, gerai suprantama technologija, projektas yra trumpas</a:t>
            </a:r>
          </a:p>
          <a:p>
            <a:r>
              <a:rPr lang="lt-LT" baseline="0" dirty="0" smtClean="0"/>
              <a:t>Formali transformacija: turimas sistemos reikalavimų matematinis modelis, kuris pamažu transformuojamas į programą, tačiau reikia įrodyti, kad programa atitinka specifikaciją. Naudojama kritinėse sistemose, ar kur reikia didesnio saugumo.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4045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Modelis,</a:t>
            </a:r>
            <a:r>
              <a:rPr lang="lt-LT" baseline="0" dirty="0" smtClean="0"/>
              <a:t> dėl savo tvirtos struktūros ir standumo, dėl aiškiai užbrėžtų ribų, apžvalgų, lengvai valdomas</a:t>
            </a:r>
          </a:p>
          <a:p>
            <a:r>
              <a:rPr lang="lt-LT" dirty="0" smtClean="0"/>
              <a:t>Rizika</a:t>
            </a:r>
            <a:r>
              <a:rPr lang="lt-LT" baseline="0" dirty="0" smtClean="0"/>
              <a:t> siejasi su pirmu punktu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2311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442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7525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412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Didžiausios</a:t>
            </a:r>
            <a:r>
              <a:rPr lang="lt-LT" baseline="0" dirty="0" smtClean="0"/>
              <a:t> apimties reikalavimai turi būti apibrėžti, tačiau mažesnieji gali būti išvystomi kūrimo eigoje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3958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C85E5-2794-4B92-B465-F1E609B99828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869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8500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59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76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pavadinima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Rectangle 2168"/>
          <p:cNvSpPr/>
          <p:nvPr userDrawn="1"/>
        </p:nvSpPr>
        <p:spPr>
          <a:xfrm>
            <a:off x="400932" y="2526503"/>
            <a:ext cx="8362403" cy="3895561"/>
          </a:xfrm>
          <a:prstGeom prst="rect">
            <a:avLst/>
          </a:prstGeom>
          <a:noFill/>
          <a:ln w="114300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reeform 2169"/>
          <p:cNvSpPr>
            <a:spLocks noChangeArrowheads="1"/>
          </p:cNvSpPr>
          <p:nvPr userDrawn="1"/>
        </p:nvSpPr>
        <p:spPr bwMode="auto">
          <a:xfrm>
            <a:off x="343639" y="327495"/>
            <a:ext cx="4146840" cy="225274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71" name="Title 5"/>
          <p:cNvSpPr>
            <a:spLocks noGrp="1"/>
          </p:cNvSpPr>
          <p:nvPr>
            <p:ph type="title" hasCustomPrompt="1"/>
          </p:nvPr>
        </p:nvSpPr>
        <p:spPr>
          <a:xfrm>
            <a:off x="609934" y="3193190"/>
            <a:ext cx="7943851" cy="1797698"/>
          </a:xfrm>
          <a:prstGeom prst="rect">
            <a:avLst/>
          </a:prstGeom>
        </p:spPr>
        <p:txBody>
          <a:bodyPr vert="horz">
            <a:normAutofit/>
          </a:bodyPr>
          <a:lstStyle>
            <a:lvl1pPr algn="ctr">
              <a:defRPr sz="4800" b="1" i="0" cap="all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</a:t>
            </a:r>
            <a:br>
              <a:rPr lang="en-GB" dirty="0" smtClean="0"/>
            </a:br>
            <a:r>
              <a:rPr lang="en-GB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934" y="4902159"/>
            <a:ext cx="7943851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cap="all"/>
            </a:lvl1pPr>
          </a:lstStyle>
          <a:p>
            <a:pPr lvl="0"/>
            <a:r>
              <a:rPr lang="en-GB" dirty="0" smtClean="0"/>
              <a:t>Click to edit Master text styles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5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urinys_balta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400385" y="398549"/>
            <a:ext cx="1411013" cy="766524"/>
          </a:xfrm>
          <a:custGeom>
            <a:avLst/>
            <a:gdLst>
              <a:gd name="T0" fmla="*/ 3166 w 14683"/>
              <a:gd name="T1" fmla="*/ 4933 h 7978"/>
              <a:gd name="T2" fmla="*/ 3591 w 14683"/>
              <a:gd name="T3" fmla="*/ 5099 h 7978"/>
              <a:gd name="T4" fmla="*/ 5170 w 14683"/>
              <a:gd name="T5" fmla="*/ 5068 h 7978"/>
              <a:gd name="T6" fmla="*/ 4586 w 14683"/>
              <a:gd name="T7" fmla="*/ 5455 h 7978"/>
              <a:gd name="T8" fmla="*/ 8657 w 14683"/>
              <a:gd name="T9" fmla="*/ 3131 h 7978"/>
              <a:gd name="T10" fmla="*/ 8890 w 14683"/>
              <a:gd name="T11" fmla="*/ 2491 h 7978"/>
              <a:gd name="T12" fmla="*/ 8804 w 14683"/>
              <a:gd name="T13" fmla="*/ 3063 h 7978"/>
              <a:gd name="T14" fmla="*/ 9523 w 14683"/>
              <a:gd name="T15" fmla="*/ 3026 h 7978"/>
              <a:gd name="T16" fmla="*/ 10181 w 14683"/>
              <a:gd name="T17" fmla="*/ 2614 h 7978"/>
              <a:gd name="T18" fmla="*/ 10870 w 14683"/>
              <a:gd name="T19" fmla="*/ 3143 h 7978"/>
              <a:gd name="T20" fmla="*/ 10599 w 14683"/>
              <a:gd name="T21" fmla="*/ 3118 h 7978"/>
              <a:gd name="T22" fmla="*/ 10753 w 14683"/>
              <a:gd name="T23" fmla="*/ 3051 h 7978"/>
              <a:gd name="T24" fmla="*/ 8153 w 14683"/>
              <a:gd name="T25" fmla="*/ 4182 h 7978"/>
              <a:gd name="T26" fmla="*/ 8859 w 14683"/>
              <a:gd name="T27" fmla="*/ 3881 h 7978"/>
              <a:gd name="T28" fmla="*/ 8743 w 14683"/>
              <a:gd name="T29" fmla="*/ 4287 h 7978"/>
              <a:gd name="T30" fmla="*/ 9253 w 14683"/>
              <a:gd name="T31" fmla="*/ 4195 h 7978"/>
              <a:gd name="T32" fmla="*/ 9314 w 14683"/>
              <a:gd name="T33" fmla="*/ 3660 h 7978"/>
              <a:gd name="T34" fmla="*/ 9333 w 14683"/>
              <a:gd name="T35" fmla="*/ 4115 h 7978"/>
              <a:gd name="T36" fmla="*/ 9850 w 14683"/>
              <a:gd name="T37" fmla="*/ 3641 h 7978"/>
              <a:gd name="T38" fmla="*/ 10483 w 14683"/>
              <a:gd name="T39" fmla="*/ 3758 h 7978"/>
              <a:gd name="T40" fmla="*/ 11344 w 14683"/>
              <a:gd name="T41" fmla="*/ 3875 h 7978"/>
              <a:gd name="T42" fmla="*/ 11171 w 14683"/>
              <a:gd name="T43" fmla="*/ 3782 h 7978"/>
              <a:gd name="T44" fmla="*/ 12088 w 14683"/>
              <a:gd name="T45" fmla="*/ 4306 h 7978"/>
              <a:gd name="T46" fmla="*/ 11835 w 14683"/>
              <a:gd name="T47" fmla="*/ 4244 h 7978"/>
              <a:gd name="T48" fmla="*/ 12056 w 14683"/>
              <a:gd name="T49" fmla="*/ 4201 h 7978"/>
              <a:gd name="T50" fmla="*/ 12647 w 14683"/>
              <a:gd name="T51" fmla="*/ 4447 h 7978"/>
              <a:gd name="T52" fmla="*/ 12709 w 14683"/>
              <a:gd name="T53" fmla="*/ 4035 h 7978"/>
              <a:gd name="T54" fmla="*/ 12444 w 14683"/>
              <a:gd name="T55" fmla="*/ 3715 h 7978"/>
              <a:gd name="T56" fmla="*/ 12555 w 14683"/>
              <a:gd name="T57" fmla="*/ 4336 h 7978"/>
              <a:gd name="T58" fmla="*/ 12548 w 14683"/>
              <a:gd name="T59" fmla="*/ 3844 h 7978"/>
              <a:gd name="T60" fmla="*/ 13293 w 14683"/>
              <a:gd name="T61" fmla="*/ 4324 h 7978"/>
              <a:gd name="T62" fmla="*/ 13876 w 14683"/>
              <a:gd name="T63" fmla="*/ 3641 h 7978"/>
              <a:gd name="T64" fmla="*/ 13932 w 14683"/>
              <a:gd name="T65" fmla="*/ 3758 h 7978"/>
              <a:gd name="T66" fmla="*/ 14331 w 14683"/>
              <a:gd name="T67" fmla="*/ 4139 h 7978"/>
              <a:gd name="T68" fmla="*/ 14387 w 14683"/>
              <a:gd name="T69" fmla="*/ 3850 h 7978"/>
              <a:gd name="T70" fmla="*/ 14240 w 14683"/>
              <a:gd name="T71" fmla="*/ 3826 h 7978"/>
              <a:gd name="T72" fmla="*/ 8158 w 14683"/>
              <a:gd name="T73" fmla="*/ 5462 h 7978"/>
              <a:gd name="T74" fmla="*/ 9087 w 14683"/>
              <a:gd name="T75" fmla="*/ 4859 h 7978"/>
              <a:gd name="T76" fmla="*/ 9296 w 14683"/>
              <a:gd name="T77" fmla="*/ 4742 h 7978"/>
              <a:gd name="T78" fmla="*/ 10255 w 14683"/>
              <a:gd name="T79" fmla="*/ 4859 h 7978"/>
              <a:gd name="T80" fmla="*/ 10403 w 14683"/>
              <a:gd name="T81" fmla="*/ 5345 h 7978"/>
              <a:gd name="T82" fmla="*/ 10925 w 14683"/>
              <a:gd name="T83" fmla="*/ 4804 h 7978"/>
              <a:gd name="T84" fmla="*/ 11270 w 14683"/>
              <a:gd name="T85" fmla="*/ 5074 h 7978"/>
              <a:gd name="T86" fmla="*/ 11424 w 14683"/>
              <a:gd name="T87" fmla="*/ 5462 h 7978"/>
              <a:gd name="T88" fmla="*/ 11540 w 14683"/>
              <a:gd name="T89" fmla="*/ 4908 h 7978"/>
              <a:gd name="T90" fmla="*/ 12426 w 14683"/>
              <a:gd name="T91" fmla="*/ 4933 h 7978"/>
              <a:gd name="T92" fmla="*/ 12278 w 14683"/>
              <a:gd name="T93" fmla="*/ 5265 h 7978"/>
              <a:gd name="T94" fmla="*/ 12702 w 14683"/>
              <a:gd name="T95" fmla="*/ 5333 h 7978"/>
              <a:gd name="T96" fmla="*/ 12659 w 14683"/>
              <a:gd name="T97" fmla="*/ 4988 h 7978"/>
              <a:gd name="T98" fmla="*/ 13385 w 14683"/>
              <a:gd name="T99" fmla="*/ 5455 h 7978"/>
              <a:gd name="T100" fmla="*/ 13532 w 14683"/>
              <a:gd name="T101" fmla="*/ 5357 h 7978"/>
              <a:gd name="T102" fmla="*/ 13938 w 14683"/>
              <a:gd name="T103" fmla="*/ 4853 h 7978"/>
              <a:gd name="T104" fmla="*/ 13828 w 14683"/>
              <a:gd name="T105" fmla="*/ 5338 h 7978"/>
              <a:gd name="T106" fmla="*/ 14264 w 14683"/>
              <a:gd name="T107" fmla="*/ 5338 h 7978"/>
              <a:gd name="T108" fmla="*/ 14307 w 14683"/>
              <a:gd name="T109" fmla="*/ 5031 h 7978"/>
              <a:gd name="T110" fmla="*/ 14129 w 14683"/>
              <a:gd name="T111" fmla="*/ 4939 h 7978"/>
              <a:gd name="T112" fmla="*/ 1334 w 14683"/>
              <a:gd name="T113" fmla="*/ 6956 h 7978"/>
              <a:gd name="T114" fmla="*/ 1525 w 14683"/>
              <a:gd name="T115" fmla="*/ 7159 h 7978"/>
              <a:gd name="T116" fmla="*/ 1334 w 14683"/>
              <a:gd name="T117" fmla="*/ 6956 h 7978"/>
              <a:gd name="T118" fmla="*/ 1943 w 14683"/>
              <a:gd name="T119" fmla="*/ 6691 h 7978"/>
              <a:gd name="T120" fmla="*/ 2084 w 14683"/>
              <a:gd name="T121" fmla="*/ 6717 h 7978"/>
              <a:gd name="T122" fmla="*/ 2428 w 14683"/>
              <a:gd name="T123" fmla="*/ 6772 h 7978"/>
              <a:gd name="T124" fmla="*/ 2533 w 14683"/>
              <a:gd name="T125" fmla="*/ 6587 h 7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683" h="7978">
                <a:moveTo>
                  <a:pt x="6984" y="0"/>
                </a:moveTo>
                <a:lnTo>
                  <a:pt x="0" y="0"/>
                </a:lnTo>
                <a:lnTo>
                  <a:pt x="0" y="7977"/>
                </a:lnTo>
                <a:lnTo>
                  <a:pt x="6984" y="7977"/>
                </a:lnTo>
                <a:lnTo>
                  <a:pt x="6984" y="6071"/>
                </a:lnTo>
                <a:lnTo>
                  <a:pt x="14676" y="6071"/>
                </a:lnTo>
                <a:lnTo>
                  <a:pt x="14676" y="5880"/>
                </a:lnTo>
                <a:lnTo>
                  <a:pt x="6984" y="5880"/>
                </a:lnTo>
                <a:lnTo>
                  <a:pt x="6984" y="0"/>
                </a:lnTo>
                <a:close/>
                <a:moveTo>
                  <a:pt x="6603" y="5880"/>
                </a:moveTo>
                <a:lnTo>
                  <a:pt x="1365" y="5880"/>
                </a:lnTo>
                <a:lnTo>
                  <a:pt x="1365" y="6071"/>
                </a:lnTo>
                <a:lnTo>
                  <a:pt x="6603" y="6071"/>
                </a:lnTo>
                <a:lnTo>
                  <a:pt x="6603" y="7596"/>
                </a:lnTo>
                <a:lnTo>
                  <a:pt x="381" y="7596"/>
                </a:lnTo>
                <a:lnTo>
                  <a:pt x="381" y="388"/>
                </a:lnTo>
                <a:lnTo>
                  <a:pt x="6603" y="388"/>
                </a:lnTo>
                <a:lnTo>
                  <a:pt x="6603" y="5880"/>
                </a:lnTo>
                <a:close/>
                <a:moveTo>
                  <a:pt x="1753" y="4939"/>
                </a:moveTo>
                <a:lnTo>
                  <a:pt x="1973" y="4699"/>
                </a:lnTo>
                <a:lnTo>
                  <a:pt x="2435" y="5449"/>
                </a:lnTo>
                <a:lnTo>
                  <a:pt x="2865" y="5449"/>
                </a:lnTo>
                <a:lnTo>
                  <a:pt x="2232" y="4453"/>
                </a:lnTo>
                <a:lnTo>
                  <a:pt x="2816" y="3697"/>
                </a:lnTo>
                <a:lnTo>
                  <a:pt x="2398" y="3697"/>
                </a:lnTo>
                <a:lnTo>
                  <a:pt x="1753" y="4552"/>
                </a:lnTo>
                <a:lnTo>
                  <a:pt x="1753" y="3192"/>
                </a:lnTo>
                <a:lnTo>
                  <a:pt x="1365" y="3192"/>
                </a:lnTo>
                <a:lnTo>
                  <a:pt x="1365" y="5449"/>
                </a:lnTo>
                <a:lnTo>
                  <a:pt x="1753" y="5449"/>
                </a:lnTo>
                <a:lnTo>
                  <a:pt x="1753" y="4939"/>
                </a:lnTo>
                <a:close/>
                <a:moveTo>
                  <a:pt x="3166" y="4933"/>
                </a:moveTo>
                <a:lnTo>
                  <a:pt x="3166" y="4933"/>
                </a:lnTo>
                <a:lnTo>
                  <a:pt x="3173" y="5055"/>
                </a:lnTo>
                <a:lnTo>
                  <a:pt x="3184" y="5111"/>
                </a:lnTo>
                <a:lnTo>
                  <a:pt x="3191" y="5166"/>
                </a:lnTo>
                <a:lnTo>
                  <a:pt x="3210" y="5216"/>
                </a:lnTo>
                <a:lnTo>
                  <a:pt x="3228" y="5259"/>
                </a:lnTo>
                <a:lnTo>
                  <a:pt x="3253" y="5296"/>
                </a:lnTo>
                <a:lnTo>
                  <a:pt x="3277" y="5333"/>
                </a:lnTo>
                <a:lnTo>
                  <a:pt x="3308" y="5370"/>
                </a:lnTo>
                <a:lnTo>
                  <a:pt x="3338" y="5394"/>
                </a:lnTo>
                <a:lnTo>
                  <a:pt x="3375" y="5418"/>
                </a:lnTo>
                <a:lnTo>
                  <a:pt x="3419" y="5437"/>
                </a:lnTo>
                <a:lnTo>
                  <a:pt x="3467" y="5455"/>
                </a:lnTo>
                <a:lnTo>
                  <a:pt x="3517" y="5468"/>
                </a:lnTo>
                <a:lnTo>
                  <a:pt x="3572" y="5474"/>
                </a:lnTo>
                <a:lnTo>
                  <a:pt x="3634" y="5474"/>
                </a:lnTo>
                <a:lnTo>
                  <a:pt x="3634" y="5474"/>
                </a:lnTo>
                <a:lnTo>
                  <a:pt x="3726" y="5468"/>
                </a:lnTo>
                <a:lnTo>
                  <a:pt x="3806" y="5455"/>
                </a:lnTo>
                <a:lnTo>
                  <a:pt x="3885" y="5431"/>
                </a:lnTo>
                <a:lnTo>
                  <a:pt x="3953" y="5394"/>
                </a:lnTo>
                <a:lnTo>
                  <a:pt x="3916" y="5160"/>
                </a:lnTo>
                <a:lnTo>
                  <a:pt x="3916" y="5160"/>
                </a:lnTo>
                <a:lnTo>
                  <a:pt x="3843" y="5179"/>
                </a:lnTo>
                <a:lnTo>
                  <a:pt x="3806" y="5185"/>
                </a:lnTo>
                <a:lnTo>
                  <a:pt x="3769" y="5185"/>
                </a:lnTo>
                <a:lnTo>
                  <a:pt x="3769" y="5185"/>
                </a:lnTo>
                <a:lnTo>
                  <a:pt x="3726" y="5185"/>
                </a:lnTo>
                <a:lnTo>
                  <a:pt x="3683" y="5172"/>
                </a:lnTo>
                <a:lnTo>
                  <a:pt x="3646" y="5154"/>
                </a:lnTo>
                <a:lnTo>
                  <a:pt x="3615" y="5129"/>
                </a:lnTo>
                <a:lnTo>
                  <a:pt x="3591" y="5099"/>
                </a:lnTo>
                <a:lnTo>
                  <a:pt x="3572" y="5055"/>
                </a:lnTo>
                <a:lnTo>
                  <a:pt x="3560" y="5007"/>
                </a:lnTo>
                <a:lnTo>
                  <a:pt x="3554" y="4945"/>
                </a:lnTo>
                <a:lnTo>
                  <a:pt x="3554" y="4053"/>
                </a:lnTo>
                <a:lnTo>
                  <a:pt x="3953" y="4053"/>
                </a:lnTo>
                <a:lnTo>
                  <a:pt x="3953" y="3764"/>
                </a:lnTo>
                <a:lnTo>
                  <a:pt x="3554" y="3764"/>
                </a:lnTo>
                <a:lnTo>
                  <a:pt x="3554" y="3364"/>
                </a:lnTo>
                <a:lnTo>
                  <a:pt x="3289" y="3364"/>
                </a:lnTo>
                <a:lnTo>
                  <a:pt x="3191" y="3758"/>
                </a:lnTo>
                <a:lnTo>
                  <a:pt x="2957" y="3770"/>
                </a:lnTo>
                <a:lnTo>
                  <a:pt x="2957" y="4016"/>
                </a:lnTo>
                <a:lnTo>
                  <a:pt x="3166" y="4071"/>
                </a:lnTo>
                <a:lnTo>
                  <a:pt x="3166" y="4933"/>
                </a:lnTo>
                <a:close/>
                <a:moveTo>
                  <a:pt x="4771" y="5480"/>
                </a:moveTo>
                <a:lnTo>
                  <a:pt x="4771" y="5480"/>
                </a:lnTo>
                <a:lnTo>
                  <a:pt x="4845" y="5474"/>
                </a:lnTo>
                <a:lnTo>
                  <a:pt x="4913" y="5468"/>
                </a:lnTo>
                <a:lnTo>
                  <a:pt x="4980" y="5449"/>
                </a:lnTo>
                <a:lnTo>
                  <a:pt x="5041" y="5431"/>
                </a:lnTo>
                <a:lnTo>
                  <a:pt x="5097" y="5400"/>
                </a:lnTo>
                <a:lnTo>
                  <a:pt x="5152" y="5370"/>
                </a:lnTo>
                <a:lnTo>
                  <a:pt x="5207" y="5326"/>
                </a:lnTo>
                <a:lnTo>
                  <a:pt x="5257" y="5283"/>
                </a:lnTo>
                <a:lnTo>
                  <a:pt x="5275" y="5449"/>
                </a:lnTo>
                <a:lnTo>
                  <a:pt x="5614" y="5449"/>
                </a:lnTo>
                <a:lnTo>
                  <a:pt x="5614" y="3697"/>
                </a:lnTo>
                <a:lnTo>
                  <a:pt x="5232" y="3697"/>
                </a:lnTo>
                <a:lnTo>
                  <a:pt x="5232" y="5007"/>
                </a:lnTo>
                <a:lnTo>
                  <a:pt x="5232" y="5007"/>
                </a:lnTo>
                <a:lnTo>
                  <a:pt x="5201" y="5037"/>
                </a:lnTo>
                <a:lnTo>
                  <a:pt x="5170" y="5068"/>
                </a:lnTo>
                <a:lnTo>
                  <a:pt x="5133" y="5099"/>
                </a:lnTo>
                <a:lnTo>
                  <a:pt x="5097" y="5123"/>
                </a:lnTo>
                <a:lnTo>
                  <a:pt x="5054" y="5142"/>
                </a:lnTo>
                <a:lnTo>
                  <a:pt x="5005" y="5160"/>
                </a:lnTo>
                <a:lnTo>
                  <a:pt x="4950" y="5166"/>
                </a:lnTo>
                <a:lnTo>
                  <a:pt x="4894" y="5172"/>
                </a:lnTo>
                <a:lnTo>
                  <a:pt x="4894" y="5172"/>
                </a:lnTo>
                <a:lnTo>
                  <a:pt x="4826" y="5166"/>
                </a:lnTo>
                <a:lnTo>
                  <a:pt x="4765" y="5148"/>
                </a:lnTo>
                <a:lnTo>
                  <a:pt x="4715" y="5123"/>
                </a:lnTo>
                <a:lnTo>
                  <a:pt x="4679" y="5080"/>
                </a:lnTo>
                <a:lnTo>
                  <a:pt x="4642" y="5031"/>
                </a:lnTo>
                <a:lnTo>
                  <a:pt x="4623" y="4976"/>
                </a:lnTo>
                <a:lnTo>
                  <a:pt x="4611" y="4902"/>
                </a:lnTo>
                <a:lnTo>
                  <a:pt x="4605" y="4822"/>
                </a:lnTo>
                <a:lnTo>
                  <a:pt x="4605" y="3697"/>
                </a:lnTo>
                <a:lnTo>
                  <a:pt x="4218" y="3697"/>
                </a:lnTo>
                <a:lnTo>
                  <a:pt x="4218" y="4816"/>
                </a:lnTo>
                <a:lnTo>
                  <a:pt x="4218" y="4816"/>
                </a:lnTo>
                <a:lnTo>
                  <a:pt x="4218" y="4890"/>
                </a:lnTo>
                <a:lnTo>
                  <a:pt x="4230" y="4963"/>
                </a:lnTo>
                <a:lnTo>
                  <a:pt x="4236" y="5031"/>
                </a:lnTo>
                <a:lnTo>
                  <a:pt x="4255" y="5092"/>
                </a:lnTo>
                <a:lnTo>
                  <a:pt x="4273" y="5148"/>
                </a:lnTo>
                <a:lnTo>
                  <a:pt x="4297" y="5203"/>
                </a:lnTo>
                <a:lnTo>
                  <a:pt x="4329" y="5253"/>
                </a:lnTo>
                <a:lnTo>
                  <a:pt x="4359" y="5301"/>
                </a:lnTo>
                <a:lnTo>
                  <a:pt x="4402" y="5338"/>
                </a:lnTo>
                <a:lnTo>
                  <a:pt x="4439" y="5375"/>
                </a:lnTo>
                <a:lnTo>
                  <a:pt x="4488" y="5407"/>
                </a:lnTo>
                <a:lnTo>
                  <a:pt x="4538" y="5431"/>
                </a:lnTo>
                <a:lnTo>
                  <a:pt x="4586" y="5455"/>
                </a:lnTo>
                <a:lnTo>
                  <a:pt x="4648" y="5468"/>
                </a:lnTo>
                <a:lnTo>
                  <a:pt x="4710" y="5474"/>
                </a:lnTo>
                <a:lnTo>
                  <a:pt x="4771" y="5480"/>
                </a:lnTo>
                <a:close/>
                <a:moveTo>
                  <a:pt x="8116" y="2959"/>
                </a:moveTo>
                <a:lnTo>
                  <a:pt x="8195" y="2872"/>
                </a:lnTo>
                <a:lnTo>
                  <a:pt x="8367" y="3149"/>
                </a:lnTo>
                <a:lnTo>
                  <a:pt x="8528" y="3149"/>
                </a:lnTo>
                <a:lnTo>
                  <a:pt x="8288" y="2780"/>
                </a:lnTo>
                <a:lnTo>
                  <a:pt x="8509" y="2497"/>
                </a:lnTo>
                <a:lnTo>
                  <a:pt x="8349" y="2497"/>
                </a:lnTo>
                <a:lnTo>
                  <a:pt x="8116" y="2817"/>
                </a:lnTo>
                <a:lnTo>
                  <a:pt x="8116" y="2313"/>
                </a:lnTo>
                <a:lnTo>
                  <a:pt x="7968" y="2313"/>
                </a:lnTo>
                <a:lnTo>
                  <a:pt x="7968" y="3149"/>
                </a:lnTo>
                <a:lnTo>
                  <a:pt x="8116" y="3149"/>
                </a:lnTo>
                <a:lnTo>
                  <a:pt x="8116" y="2959"/>
                </a:lnTo>
                <a:close/>
                <a:moveTo>
                  <a:pt x="8866" y="2774"/>
                </a:moveTo>
                <a:lnTo>
                  <a:pt x="8866" y="2774"/>
                </a:lnTo>
                <a:lnTo>
                  <a:pt x="8792" y="2774"/>
                </a:lnTo>
                <a:lnTo>
                  <a:pt x="8730" y="2786"/>
                </a:lnTo>
                <a:lnTo>
                  <a:pt x="8681" y="2805"/>
                </a:lnTo>
                <a:lnTo>
                  <a:pt x="8645" y="2835"/>
                </a:lnTo>
                <a:lnTo>
                  <a:pt x="8613" y="2866"/>
                </a:lnTo>
                <a:lnTo>
                  <a:pt x="8595" y="2897"/>
                </a:lnTo>
                <a:lnTo>
                  <a:pt x="8589" y="2940"/>
                </a:lnTo>
                <a:lnTo>
                  <a:pt x="8583" y="2983"/>
                </a:lnTo>
                <a:lnTo>
                  <a:pt x="8583" y="2983"/>
                </a:lnTo>
                <a:lnTo>
                  <a:pt x="8589" y="3020"/>
                </a:lnTo>
                <a:lnTo>
                  <a:pt x="8595" y="3051"/>
                </a:lnTo>
                <a:lnTo>
                  <a:pt x="8613" y="3081"/>
                </a:lnTo>
                <a:lnTo>
                  <a:pt x="8632" y="3112"/>
                </a:lnTo>
                <a:lnTo>
                  <a:pt x="8657" y="3131"/>
                </a:lnTo>
                <a:lnTo>
                  <a:pt x="8687" y="3149"/>
                </a:lnTo>
                <a:lnTo>
                  <a:pt x="8724" y="3155"/>
                </a:lnTo>
                <a:lnTo>
                  <a:pt x="8767" y="3161"/>
                </a:lnTo>
                <a:lnTo>
                  <a:pt x="8767" y="3161"/>
                </a:lnTo>
                <a:lnTo>
                  <a:pt x="8817" y="3155"/>
                </a:lnTo>
                <a:lnTo>
                  <a:pt x="8859" y="3143"/>
                </a:lnTo>
                <a:lnTo>
                  <a:pt x="8896" y="3125"/>
                </a:lnTo>
                <a:lnTo>
                  <a:pt x="8933" y="3100"/>
                </a:lnTo>
                <a:lnTo>
                  <a:pt x="8933" y="3100"/>
                </a:lnTo>
                <a:lnTo>
                  <a:pt x="8952" y="3118"/>
                </a:lnTo>
                <a:lnTo>
                  <a:pt x="8976" y="3137"/>
                </a:lnTo>
                <a:lnTo>
                  <a:pt x="9007" y="3149"/>
                </a:lnTo>
                <a:lnTo>
                  <a:pt x="9050" y="3155"/>
                </a:lnTo>
                <a:lnTo>
                  <a:pt x="9050" y="3155"/>
                </a:lnTo>
                <a:lnTo>
                  <a:pt x="9087" y="3155"/>
                </a:lnTo>
                <a:lnTo>
                  <a:pt x="9118" y="3143"/>
                </a:lnTo>
                <a:lnTo>
                  <a:pt x="9118" y="3063"/>
                </a:lnTo>
                <a:lnTo>
                  <a:pt x="9099" y="3063"/>
                </a:lnTo>
                <a:lnTo>
                  <a:pt x="9099" y="3063"/>
                </a:lnTo>
                <a:lnTo>
                  <a:pt x="9081" y="3063"/>
                </a:lnTo>
                <a:lnTo>
                  <a:pt x="9068" y="3051"/>
                </a:lnTo>
                <a:lnTo>
                  <a:pt x="9057" y="3038"/>
                </a:lnTo>
                <a:lnTo>
                  <a:pt x="9057" y="3014"/>
                </a:lnTo>
                <a:lnTo>
                  <a:pt x="9057" y="2706"/>
                </a:lnTo>
                <a:lnTo>
                  <a:pt x="9057" y="2706"/>
                </a:lnTo>
                <a:lnTo>
                  <a:pt x="9050" y="2663"/>
                </a:lnTo>
                <a:lnTo>
                  <a:pt x="9044" y="2620"/>
                </a:lnTo>
                <a:lnTo>
                  <a:pt x="9026" y="2583"/>
                </a:lnTo>
                <a:lnTo>
                  <a:pt x="9007" y="2552"/>
                </a:lnTo>
                <a:lnTo>
                  <a:pt x="8976" y="2522"/>
                </a:lnTo>
                <a:lnTo>
                  <a:pt x="8940" y="2503"/>
                </a:lnTo>
                <a:lnTo>
                  <a:pt x="8890" y="2491"/>
                </a:lnTo>
                <a:lnTo>
                  <a:pt x="8841" y="2485"/>
                </a:lnTo>
                <a:lnTo>
                  <a:pt x="8841" y="2485"/>
                </a:lnTo>
                <a:lnTo>
                  <a:pt x="8798" y="2491"/>
                </a:lnTo>
                <a:lnTo>
                  <a:pt x="8761" y="2497"/>
                </a:lnTo>
                <a:lnTo>
                  <a:pt x="8724" y="2509"/>
                </a:lnTo>
                <a:lnTo>
                  <a:pt x="8694" y="2528"/>
                </a:lnTo>
                <a:lnTo>
                  <a:pt x="8669" y="2552"/>
                </a:lnTo>
                <a:lnTo>
                  <a:pt x="8645" y="2577"/>
                </a:lnTo>
                <a:lnTo>
                  <a:pt x="8626" y="2602"/>
                </a:lnTo>
                <a:lnTo>
                  <a:pt x="8608" y="2639"/>
                </a:lnTo>
                <a:lnTo>
                  <a:pt x="8694" y="2688"/>
                </a:lnTo>
                <a:lnTo>
                  <a:pt x="8694" y="2688"/>
                </a:lnTo>
                <a:lnTo>
                  <a:pt x="8718" y="2644"/>
                </a:lnTo>
                <a:lnTo>
                  <a:pt x="8749" y="2620"/>
                </a:lnTo>
                <a:lnTo>
                  <a:pt x="8780" y="2602"/>
                </a:lnTo>
                <a:lnTo>
                  <a:pt x="8817" y="2596"/>
                </a:lnTo>
                <a:lnTo>
                  <a:pt x="8817" y="2596"/>
                </a:lnTo>
                <a:lnTo>
                  <a:pt x="8841" y="2596"/>
                </a:lnTo>
                <a:lnTo>
                  <a:pt x="8859" y="2602"/>
                </a:lnTo>
                <a:lnTo>
                  <a:pt x="8878" y="2608"/>
                </a:lnTo>
                <a:lnTo>
                  <a:pt x="8890" y="2620"/>
                </a:lnTo>
                <a:lnTo>
                  <a:pt x="8896" y="2639"/>
                </a:lnTo>
                <a:lnTo>
                  <a:pt x="8909" y="2657"/>
                </a:lnTo>
                <a:lnTo>
                  <a:pt x="8915" y="2706"/>
                </a:lnTo>
                <a:lnTo>
                  <a:pt x="8915" y="2774"/>
                </a:lnTo>
                <a:lnTo>
                  <a:pt x="8866" y="2774"/>
                </a:lnTo>
                <a:close/>
                <a:moveTo>
                  <a:pt x="8915" y="3014"/>
                </a:moveTo>
                <a:lnTo>
                  <a:pt x="8915" y="3014"/>
                </a:lnTo>
                <a:lnTo>
                  <a:pt x="8890" y="3032"/>
                </a:lnTo>
                <a:lnTo>
                  <a:pt x="8866" y="3051"/>
                </a:lnTo>
                <a:lnTo>
                  <a:pt x="8835" y="3057"/>
                </a:lnTo>
                <a:lnTo>
                  <a:pt x="8804" y="3063"/>
                </a:lnTo>
                <a:lnTo>
                  <a:pt x="8804" y="3063"/>
                </a:lnTo>
                <a:lnTo>
                  <a:pt x="8767" y="3057"/>
                </a:lnTo>
                <a:lnTo>
                  <a:pt x="8755" y="3051"/>
                </a:lnTo>
                <a:lnTo>
                  <a:pt x="8743" y="3038"/>
                </a:lnTo>
                <a:lnTo>
                  <a:pt x="8730" y="3026"/>
                </a:lnTo>
                <a:lnTo>
                  <a:pt x="8724" y="3014"/>
                </a:lnTo>
                <a:lnTo>
                  <a:pt x="8718" y="2971"/>
                </a:lnTo>
                <a:lnTo>
                  <a:pt x="8718" y="2971"/>
                </a:lnTo>
                <a:lnTo>
                  <a:pt x="8724" y="2946"/>
                </a:lnTo>
                <a:lnTo>
                  <a:pt x="8730" y="2927"/>
                </a:lnTo>
                <a:lnTo>
                  <a:pt x="8737" y="2909"/>
                </a:lnTo>
                <a:lnTo>
                  <a:pt x="8749" y="2897"/>
                </a:lnTo>
                <a:lnTo>
                  <a:pt x="8774" y="2885"/>
                </a:lnTo>
                <a:lnTo>
                  <a:pt x="8798" y="2872"/>
                </a:lnTo>
                <a:lnTo>
                  <a:pt x="8829" y="2866"/>
                </a:lnTo>
                <a:lnTo>
                  <a:pt x="8866" y="2866"/>
                </a:lnTo>
                <a:lnTo>
                  <a:pt x="8915" y="2866"/>
                </a:lnTo>
                <a:lnTo>
                  <a:pt x="8915" y="3014"/>
                </a:lnTo>
                <a:close/>
                <a:moveTo>
                  <a:pt x="9401" y="3161"/>
                </a:moveTo>
                <a:lnTo>
                  <a:pt x="9401" y="3161"/>
                </a:lnTo>
                <a:lnTo>
                  <a:pt x="9456" y="3155"/>
                </a:lnTo>
                <a:lnTo>
                  <a:pt x="9499" y="3143"/>
                </a:lnTo>
                <a:lnTo>
                  <a:pt x="9542" y="3118"/>
                </a:lnTo>
                <a:lnTo>
                  <a:pt x="9579" y="3088"/>
                </a:lnTo>
                <a:lnTo>
                  <a:pt x="9585" y="3149"/>
                </a:lnTo>
                <a:lnTo>
                  <a:pt x="9714" y="3149"/>
                </a:lnTo>
                <a:lnTo>
                  <a:pt x="9714" y="2497"/>
                </a:lnTo>
                <a:lnTo>
                  <a:pt x="9573" y="2497"/>
                </a:lnTo>
                <a:lnTo>
                  <a:pt x="9573" y="2983"/>
                </a:lnTo>
                <a:lnTo>
                  <a:pt x="9573" y="2983"/>
                </a:lnTo>
                <a:lnTo>
                  <a:pt x="9549" y="3007"/>
                </a:lnTo>
                <a:lnTo>
                  <a:pt x="9523" y="3026"/>
                </a:lnTo>
                <a:lnTo>
                  <a:pt x="9487" y="3038"/>
                </a:lnTo>
                <a:lnTo>
                  <a:pt x="9450" y="3044"/>
                </a:lnTo>
                <a:lnTo>
                  <a:pt x="9450" y="3044"/>
                </a:lnTo>
                <a:lnTo>
                  <a:pt x="9425" y="3044"/>
                </a:lnTo>
                <a:lnTo>
                  <a:pt x="9401" y="3038"/>
                </a:lnTo>
                <a:lnTo>
                  <a:pt x="9382" y="3026"/>
                </a:lnTo>
                <a:lnTo>
                  <a:pt x="9364" y="3014"/>
                </a:lnTo>
                <a:lnTo>
                  <a:pt x="9358" y="2996"/>
                </a:lnTo>
                <a:lnTo>
                  <a:pt x="9345" y="2971"/>
                </a:lnTo>
                <a:lnTo>
                  <a:pt x="9339" y="2946"/>
                </a:lnTo>
                <a:lnTo>
                  <a:pt x="9339" y="2916"/>
                </a:lnTo>
                <a:lnTo>
                  <a:pt x="9339" y="2497"/>
                </a:lnTo>
                <a:lnTo>
                  <a:pt x="9198" y="2497"/>
                </a:lnTo>
                <a:lnTo>
                  <a:pt x="9198" y="2916"/>
                </a:lnTo>
                <a:lnTo>
                  <a:pt x="9198" y="2916"/>
                </a:lnTo>
                <a:lnTo>
                  <a:pt x="9198" y="2971"/>
                </a:lnTo>
                <a:lnTo>
                  <a:pt x="9210" y="3014"/>
                </a:lnTo>
                <a:lnTo>
                  <a:pt x="9229" y="3057"/>
                </a:lnTo>
                <a:lnTo>
                  <a:pt x="9247" y="3094"/>
                </a:lnTo>
                <a:lnTo>
                  <a:pt x="9277" y="3125"/>
                </a:lnTo>
                <a:lnTo>
                  <a:pt x="9314" y="3143"/>
                </a:lnTo>
                <a:lnTo>
                  <a:pt x="9358" y="3155"/>
                </a:lnTo>
                <a:lnTo>
                  <a:pt x="9401" y="3161"/>
                </a:lnTo>
                <a:close/>
                <a:moveTo>
                  <a:pt x="10009" y="2670"/>
                </a:moveTo>
                <a:lnTo>
                  <a:pt x="10009" y="2670"/>
                </a:lnTo>
                <a:lnTo>
                  <a:pt x="10028" y="2644"/>
                </a:lnTo>
                <a:lnTo>
                  <a:pt x="10059" y="2620"/>
                </a:lnTo>
                <a:lnTo>
                  <a:pt x="10089" y="2608"/>
                </a:lnTo>
                <a:lnTo>
                  <a:pt x="10132" y="2602"/>
                </a:lnTo>
                <a:lnTo>
                  <a:pt x="10132" y="2602"/>
                </a:lnTo>
                <a:lnTo>
                  <a:pt x="10157" y="2608"/>
                </a:lnTo>
                <a:lnTo>
                  <a:pt x="10181" y="2614"/>
                </a:lnTo>
                <a:lnTo>
                  <a:pt x="10200" y="2620"/>
                </a:lnTo>
                <a:lnTo>
                  <a:pt x="10212" y="2639"/>
                </a:lnTo>
                <a:lnTo>
                  <a:pt x="10224" y="2657"/>
                </a:lnTo>
                <a:lnTo>
                  <a:pt x="10231" y="2676"/>
                </a:lnTo>
                <a:lnTo>
                  <a:pt x="10237" y="2706"/>
                </a:lnTo>
                <a:lnTo>
                  <a:pt x="10243" y="2737"/>
                </a:lnTo>
                <a:lnTo>
                  <a:pt x="10243" y="3149"/>
                </a:lnTo>
                <a:lnTo>
                  <a:pt x="10385" y="3149"/>
                </a:lnTo>
                <a:lnTo>
                  <a:pt x="10385" y="2731"/>
                </a:lnTo>
                <a:lnTo>
                  <a:pt x="10385" y="2731"/>
                </a:lnTo>
                <a:lnTo>
                  <a:pt x="10378" y="2676"/>
                </a:lnTo>
                <a:lnTo>
                  <a:pt x="10366" y="2633"/>
                </a:lnTo>
                <a:lnTo>
                  <a:pt x="10353" y="2589"/>
                </a:lnTo>
                <a:lnTo>
                  <a:pt x="10329" y="2552"/>
                </a:lnTo>
                <a:lnTo>
                  <a:pt x="10298" y="2522"/>
                </a:lnTo>
                <a:lnTo>
                  <a:pt x="10261" y="2503"/>
                </a:lnTo>
                <a:lnTo>
                  <a:pt x="10224" y="2491"/>
                </a:lnTo>
                <a:lnTo>
                  <a:pt x="10176" y="2485"/>
                </a:lnTo>
                <a:lnTo>
                  <a:pt x="10176" y="2485"/>
                </a:lnTo>
                <a:lnTo>
                  <a:pt x="10120" y="2491"/>
                </a:lnTo>
                <a:lnTo>
                  <a:pt x="10077" y="2503"/>
                </a:lnTo>
                <a:lnTo>
                  <a:pt x="10034" y="2528"/>
                </a:lnTo>
                <a:lnTo>
                  <a:pt x="9997" y="2559"/>
                </a:lnTo>
                <a:lnTo>
                  <a:pt x="9991" y="2497"/>
                </a:lnTo>
                <a:lnTo>
                  <a:pt x="9862" y="2497"/>
                </a:lnTo>
                <a:lnTo>
                  <a:pt x="9862" y="3149"/>
                </a:lnTo>
                <a:lnTo>
                  <a:pt x="10009" y="3149"/>
                </a:lnTo>
                <a:lnTo>
                  <a:pt x="10009" y="2670"/>
                </a:lnTo>
                <a:close/>
                <a:moveTo>
                  <a:pt x="10753" y="3161"/>
                </a:moveTo>
                <a:lnTo>
                  <a:pt x="10753" y="3161"/>
                </a:lnTo>
                <a:lnTo>
                  <a:pt x="10815" y="3155"/>
                </a:lnTo>
                <a:lnTo>
                  <a:pt x="10870" y="3143"/>
                </a:lnTo>
                <a:lnTo>
                  <a:pt x="10913" y="3118"/>
                </a:lnTo>
                <a:lnTo>
                  <a:pt x="10950" y="3094"/>
                </a:lnTo>
                <a:lnTo>
                  <a:pt x="10980" y="3057"/>
                </a:lnTo>
                <a:lnTo>
                  <a:pt x="10999" y="3020"/>
                </a:lnTo>
                <a:lnTo>
                  <a:pt x="11012" y="2971"/>
                </a:lnTo>
                <a:lnTo>
                  <a:pt x="11017" y="2927"/>
                </a:lnTo>
                <a:lnTo>
                  <a:pt x="11017" y="2725"/>
                </a:lnTo>
                <a:lnTo>
                  <a:pt x="11017" y="2725"/>
                </a:lnTo>
                <a:lnTo>
                  <a:pt x="11012" y="2676"/>
                </a:lnTo>
                <a:lnTo>
                  <a:pt x="10999" y="2633"/>
                </a:lnTo>
                <a:lnTo>
                  <a:pt x="10980" y="2589"/>
                </a:lnTo>
                <a:lnTo>
                  <a:pt x="10950" y="2552"/>
                </a:lnTo>
                <a:lnTo>
                  <a:pt x="10913" y="2528"/>
                </a:lnTo>
                <a:lnTo>
                  <a:pt x="10870" y="2503"/>
                </a:lnTo>
                <a:lnTo>
                  <a:pt x="10815" y="2491"/>
                </a:lnTo>
                <a:lnTo>
                  <a:pt x="10753" y="2485"/>
                </a:lnTo>
                <a:lnTo>
                  <a:pt x="10753" y="2485"/>
                </a:lnTo>
                <a:lnTo>
                  <a:pt x="10698" y="2491"/>
                </a:lnTo>
                <a:lnTo>
                  <a:pt x="10643" y="2503"/>
                </a:lnTo>
                <a:lnTo>
                  <a:pt x="10599" y="2528"/>
                </a:lnTo>
                <a:lnTo>
                  <a:pt x="10562" y="2559"/>
                </a:lnTo>
                <a:lnTo>
                  <a:pt x="10532" y="2589"/>
                </a:lnTo>
                <a:lnTo>
                  <a:pt x="10514" y="2633"/>
                </a:lnTo>
                <a:lnTo>
                  <a:pt x="10501" y="2676"/>
                </a:lnTo>
                <a:lnTo>
                  <a:pt x="10495" y="2725"/>
                </a:lnTo>
                <a:lnTo>
                  <a:pt x="10495" y="2927"/>
                </a:lnTo>
                <a:lnTo>
                  <a:pt x="10495" y="2927"/>
                </a:lnTo>
                <a:lnTo>
                  <a:pt x="10501" y="2971"/>
                </a:lnTo>
                <a:lnTo>
                  <a:pt x="10514" y="3020"/>
                </a:lnTo>
                <a:lnTo>
                  <a:pt x="10532" y="3057"/>
                </a:lnTo>
                <a:lnTo>
                  <a:pt x="10562" y="3094"/>
                </a:lnTo>
                <a:lnTo>
                  <a:pt x="10599" y="3118"/>
                </a:lnTo>
                <a:lnTo>
                  <a:pt x="10643" y="3143"/>
                </a:lnTo>
                <a:lnTo>
                  <a:pt x="10698" y="3155"/>
                </a:lnTo>
                <a:lnTo>
                  <a:pt x="10753" y="3161"/>
                </a:lnTo>
                <a:close/>
                <a:moveTo>
                  <a:pt x="10636" y="2731"/>
                </a:moveTo>
                <a:lnTo>
                  <a:pt x="10636" y="2731"/>
                </a:lnTo>
                <a:lnTo>
                  <a:pt x="10643" y="2700"/>
                </a:lnTo>
                <a:lnTo>
                  <a:pt x="10649" y="2670"/>
                </a:lnTo>
                <a:lnTo>
                  <a:pt x="10655" y="2651"/>
                </a:lnTo>
                <a:lnTo>
                  <a:pt x="10667" y="2633"/>
                </a:lnTo>
                <a:lnTo>
                  <a:pt x="10686" y="2614"/>
                </a:lnTo>
                <a:lnTo>
                  <a:pt x="10704" y="2602"/>
                </a:lnTo>
                <a:lnTo>
                  <a:pt x="10729" y="2596"/>
                </a:lnTo>
                <a:lnTo>
                  <a:pt x="10753" y="2596"/>
                </a:lnTo>
                <a:lnTo>
                  <a:pt x="10753" y="2596"/>
                </a:lnTo>
                <a:lnTo>
                  <a:pt x="10784" y="2596"/>
                </a:lnTo>
                <a:lnTo>
                  <a:pt x="10808" y="2602"/>
                </a:lnTo>
                <a:lnTo>
                  <a:pt x="10827" y="2614"/>
                </a:lnTo>
                <a:lnTo>
                  <a:pt x="10845" y="2633"/>
                </a:lnTo>
                <a:lnTo>
                  <a:pt x="10858" y="2651"/>
                </a:lnTo>
                <a:lnTo>
                  <a:pt x="10864" y="2670"/>
                </a:lnTo>
                <a:lnTo>
                  <a:pt x="10870" y="2700"/>
                </a:lnTo>
                <a:lnTo>
                  <a:pt x="10876" y="2731"/>
                </a:lnTo>
                <a:lnTo>
                  <a:pt x="10876" y="2922"/>
                </a:lnTo>
                <a:lnTo>
                  <a:pt x="10876" y="2922"/>
                </a:lnTo>
                <a:lnTo>
                  <a:pt x="10870" y="2952"/>
                </a:lnTo>
                <a:lnTo>
                  <a:pt x="10864" y="2977"/>
                </a:lnTo>
                <a:lnTo>
                  <a:pt x="10858" y="3001"/>
                </a:lnTo>
                <a:lnTo>
                  <a:pt x="10845" y="3020"/>
                </a:lnTo>
                <a:lnTo>
                  <a:pt x="10827" y="3032"/>
                </a:lnTo>
                <a:lnTo>
                  <a:pt x="10808" y="3044"/>
                </a:lnTo>
                <a:lnTo>
                  <a:pt x="10784" y="3051"/>
                </a:lnTo>
                <a:lnTo>
                  <a:pt x="10753" y="3051"/>
                </a:lnTo>
                <a:lnTo>
                  <a:pt x="10753" y="3051"/>
                </a:lnTo>
                <a:lnTo>
                  <a:pt x="10729" y="3051"/>
                </a:lnTo>
                <a:lnTo>
                  <a:pt x="10704" y="3044"/>
                </a:lnTo>
                <a:lnTo>
                  <a:pt x="10686" y="3032"/>
                </a:lnTo>
                <a:lnTo>
                  <a:pt x="10667" y="3020"/>
                </a:lnTo>
                <a:lnTo>
                  <a:pt x="10655" y="3001"/>
                </a:lnTo>
                <a:lnTo>
                  <a:pt x="10649" y="2977"/>
                </a:lnTo>
                <a:lnTo>
                  <a:pt x="10643" y="2952"/>
                </a:lnTo>
                <a:lnTo>
                  <a:pt x="10636" y="2922"/>
                </a:lnTo>
                <a:lnTo>
                  <a:pt x="10636" y="2731"/>
                </a:lnTo>
                <a:close/>
                <a:moveTo>
                  <a:pt x="7986" y="4108"/>
                </a:moveTo>
                <a:lnTo>
                  <a:pt x="7986" y="4108"/>
                </a:lnTo>
                <a:lnTo>
                  <a:pt x="7993" y="4152"/>
                </a:lnTo>
                <a:lnTo>
                  <a:pt x="7999" y="4195"/>
                </a:lnTo>
                <a:lnTo>
                  <a:pt x="8011" y="4232"/>
                </a:lnTo>
                <a:lnTo>
                  <a:pt x="8029" y="4256"/>
                </a:lnTo>
                <a:lnTo>
                  <a:pt x="8055" y="4281"/>
                </a:lnTo>
                <a:lnTo>
                  <a:pt x="8085" y="4299"/>
                </a:lnTo>
                <a:lnTo>
                  <a:pt x="8116" y="4306"/>
                </a:lnTo>
                <a:lnTo>
                  <a:pt x="8158" y="4311"/>
                </a:lnTo>
                <a:lnTo>
                  <a:pt x="8158" y="4311"/>
                </a:lnTo>
                <a:lnTo>
                  <a:pt x="8195" y="4306"/>
                </a:lnTo>
                <a:lnTo>
                  <a:pt x="8227" y="4306"/>
                </a:lnTo>
                <a:lnTo>
                  <a:pt x="8257" y="4293"/>
                </a:lnTo>
                <a:lnTo>
                  <a:pt x="8282" y="4281"/>
                </a:lnTo>
                <a:lnTo>
                  <a:pt x="8269" y="4195"/>
                </a:lnTo>
                <a:lnTo>
                  <a:pt x="8269" y="4195"/>
                </a:lnTo>
                <a:lnTo>
                  <a:pt x="8239" y="4201"/>
                </a:lnTo>
                <a:lnTo>
                  <a:pt x="8214" y="4201"/>
                </a:lnTo>
                <a:lnTo>
                  <a:pt x="8214" y="4201"/>
                </a:lnTo>
                <a:lnTo>
                  <a:pt x="8177" y="4195"/>
                </a:lnTo>
                <a:lnTo>
                  <a:pt x="8153" y="4182"/>
                </a:lnTo>
                <a:lnTo>
                  <a:pt x="8140" y="4152"/>
                </a:lnTo>
                <a:lnTo>
                  <a:pt x="8134" y="4115"/>
                </a:lnTo>
                <a:lnTo>
                  <a:pt x="8134" y="3782"/>
                </a:lnTo>
                <a:lnTo>
                  <a:pt x="8282" y="3782"/>
                </a:lnTo>
                <a:lnTo>
                  <a:pt x="8282" y="3678"/>
                </a:lnTo>
                <a:lnTo>
                  <a:pt x="8134" y="3678"/>
                </a:lnTo>
                <a:lnTo>
                  <a:pt x="8134" y="3530"/>
                </a:lnTo>
                <a:lnTo>
                  <a:pt x="8036" y="3530"/>
                </a:lnTo>
                <a:lnTo>
                  <a:pt x="7999" y="3672"/>
                </a:lnTo>
                <a:lnTo>
                  <a:pt x="7913" y="3678"/>
                </a:lnTo>
                <a:lnTo>
                  <a:pt x="7913" y="3770"/>
                </a:lnTo>
                <a:lnTo>
                  <a:pt x="7986" y="3789"/>
                </a:lnTo>
                <a:lnTo>
                  <a:pt x="7986" y="4108"/>
                </a:lnTo>
                <a:close/>
                <a:moveTo>
                  <a:pt x="8859" y="4145"/>
                </a:moveTo>
                <a:lnTo>
                  <a:pt x="8761" y="4108"/>
                </a:lnTo>
                <a:lnTo>
                  <a:pt x="8761" y="4108"/>
                </a:lnTo>
                <a:lnTo>
                  <a:pt x="8737" y="4152"/>
                </a:lnTo>
                <a:lnTo>
                  <a:pt x="8712" y="4182"/>
                </a:lnTo>
                <a:lnTo>
                  <a:pt x="8675" y="4195"/>
                </a:lnTo>
                <a:lnTo>
                  <a:pt x="8632" y="4201"/>
                </a:lnTo>
                <a:lnTo>
                  <a:pt x="8632" y="4201"/>
                </a:lnTo>
                <a:lnTo>
                  <a:pt x="8608" y="4201"/>
                </a:lnTo>
                <a:lnTo>
                  <a:pt x="8583" y="4195"/>
                </a:lnTo>
                <a:lnTo>
                  <a:pt x="8558" y="4182"/>
                </a:lnTo>
                <a:lnTo>
                  <a:pt x="8546" y="4170"/>
                </a:lnTo>
                <a:lnTo>
                  <a:pt x="8528" y="4152"/>
                </a:lnTo>
                <a:lnTo>
                  <a:pt x="8521" y="4127"/>
                </a:lnTo>
                <a:lnTo>
                  <a:pt x="8515" y="4102"/>
                </a:lnTo>
                <a:lnTo>
                  <a:pt x="8509" y="4065"/>
                </a:lnTo>
                <a:lnTo>
                  <a:pt x="8509" y="3991"/>
                </a:lnTo>
                <a:lnTo>
                  <a:pt x="8859" y="3991"/>
                </a:lnTo>
                <a:lnTo>
                  <a:pt x="8859" y="3881"/>
                </a:lnTo>
                <a:lnTo>
                  <a:pt x="8859" y="3881"/>
                </a:lnTo>
                <a:lnTo>
                  <a:pt x="8859" y="3832"/>
                </a:lnTo>
                <a:lnTo>
                  <a:pt x="8848" y="3789"/>
                </a:lnTo>
                <a:lnTo>
                  <a:pt x="8822" y="3745"/>
                </a:lnTo>
                <a:lnTo>
                  <a:pt x="8798" y="3708"/>
                </a:lnTo>
                <a:lnTo>
                  <a:pt x="8761" y="3678"/>
                </a:lnTo>
                <a:lnTo>
                  <a:pt x="8724" y="3660"/>
                </a:lnTo>
                <a:lnTo>
                  <a:pt x="8675" y="3641"/>
                </a:lnTo>
                <a:lnTo>
                  <a:pt x="8620" y="3641"/>
                </a:lnTo>
                <a:lnTo>
                  <a:pt x="8620" y="3641"/>
                </a:lnTo>
                <a:lnTo>
                  <a:pt x="8558" y="3641"/>
                </a:lnTo>
                <a:lnTo>
                  <a:pt x="8509" y="3660"/>
                </a:lnTo>
                <a:lnTo>
                  <a:pt x="8466" y="3678"/>
                </a:lnTo>
                <a:lnTo>
                  <a:pt x="8429" y="3708"/>
                </a:lnTo>
                <a:lnTo>
                  <a:pt x="8404" y="3740"/>
                </a:lnTo>
                <a:lnTo>
                  <a:pt x="8386" y="3782"/>
                </a:lnTo>
                <a:lnTo>
                  <a:pt x="8374" y="3826"/>
                </a:lnTo>
                <a:lnTo>
                  <a:pt x="8367" y="3875"/>
                </a:lnTo>
                <a:lnTo>
                  <a:pt x="8367" y="4071"/>
                </a:lnTo>
                <a:lnTo>
                  <a:pt x="8367" y="4071"/>
                </a:lnTo>
                <a:lnTo>
                  <a:pt x="8374" y="4121"/>
                </a:lnTo>
                <a:lnTo>
                  <a:pt x="8386" y="4170"/>
                </a:lnTo>
                <a:lnTo>
                  <a:pt x="8404" y="4207"/>
                </a:lnTo>
                <a:lnTo>
                  <a:pt x="8436" y="4244"/>
                </a:lnTo>
                <a:lnTo>
                  <a:pt x="8472" y="4274"/>
                </a:lnTo>
                <a:lnTo>
                  <a:pt x="8515" y="4293"/>
                </a:lnTo>
                <a:lnTo>
                  <a:pt x="8565" y="4306"/>
                </a:lnTo>
                <a:lnTo>
                  <a:pt x="8620" y="4311"/>
                </a:lnTo>
                <a:lnTo>
                  <a:pt x="8620" y="4311"/>
                </a:lnTo>
                <a:lnTo>
                  <a:pt x="8669" y="4311"/>
                </a:lnTo>
                <a:lnTo>
                  <a:pt x="8706" y="4299"/>
                </a:lnTo>
                <a:lnTo>
                  <a:pt x="8743" y="4287"/>
                </a:lnTo>
                <a:lnTo>
                  <a:pt x="8774" y="4269"/>
                </a:lnTo>
                <a:lnTo>
                  <a:pt x="8804" y="4244"/>
                </a:lnTo>
                <a:lnTo>
                  <a:pt x="8829" y="4219"/>
                </a:lnTo>
                <a:lnTo>
                  <a:pt x="8848" y="4182"/>
                </a:lnTo>
                <a:lnTo>
                  <a:pt x="8859" y="4145"/>
                </a:lnTo>
                <a:close/>
                <a:moveTo>
                  <a:pt x="8509" y="3869"/>
                </a:moveTo>
                <a:lnTo>
                  <a:pt x="8509" y="3869"/>
                </a:lnTo>
                <a:lnTo>
                  <a:pt x="8515" y="3838"/>
                </a:lnTo>
                <a:lnTo>
                  <a:pt x="8521" y="3813"/>
                </a:lnTo>
                <a:lnTo>
                  <a:pt x="8528" y="3795"/>
                </a:lnTo>
                <a:lnTo>
                  <a:pt x="8540" y="3776"/>
                </a:lnTo>
                <a:lnTo>
                  <a:pt x="8552" y="3764"/>
                </a:lnTo>
                <a:lnTo>
                  <a:pt x="8571" y="3752"/>
                </a:lnTo>
                <a:lnTo>
                  <a:pt x="8595" y="3745"/>
                </a:lnTo>
                <a:lnTo>
                  <a:pt x="8626" y="3745"/>
                </a:lnTo>
                <a:lnTo>
                  <a:pt x="8626" y="3745"/>
                </a:lnTo>
                <a:lnTo>
                  <a:pt x="8650" y="3745"/>
                </a:lnTo>
                <a:lnTo>
                  <a:pt x="8669" y="3752"/>
                </a:lnTo>
                <a:lnTo>
                  <a:pt x="8687" y="3764"/>
                </a:lnTo>
                <a:lnTo>
                  <a:pt x="8706" y="3776"/>
                </a:lnTo>
                <a:lnTo>
                  <a:pt x="8718" y="3795"/>
                </a:lnTo>
                <a:lnTo>
                  <a:pt x="8724" y="3813"/>
                </a:lnTo>
                <a:lnTo>
                  <a:pt x="8730" y="3838"/>
                </a:lnTo>
                <a:lnTo>
                  <a:pt x="8737" y="3862"/>
                </a:lnTo>
                <a:lnTo>
                  <a:pt x="8737" y="3906"/>
                </a:lnTo>
                <a:lnTo>
                  <a:pt x="8509" y="3906"/>
                </a:lnTo>
                <a:lnTo>
                  <a:pt x="8509" y="3869"/>
                </a:lnTo>
                <a:close/>
                <a:moveTo>
                  <a:pt x="9333" y="4115"/>
                </a:moveTo>
                <a:lnTo>
                  <a:pt x="9333" y="4115"/>
                </a:lnTo>
                <a:lnTo>
                  <a:pt x="9314" y="4152"/>
                </a:lnTo>
                <a:lnTo>
                  <a:pt x="9284" y="4182"/>
                </a:lnTo>
                <a:lnTo>
                  <a:pt x="9253" y="4195"/>
                </a:lnTo>
                <a:lnTo>
                  <a:pt x="9216" y="4201"/>
                </a:lnTo>
                <a:lnTo>
                  <a:pt x="9216" y="4201"/>
                </a:lnTo>
                <a:lnTo>
                  <a:pt x="9192" y="4201"/>
                </a:lnTo>
                <a:lnTo>
                  <a:pt x="9167" y="4195"/>
                </a:lnTo>
                <a:lnTo>
                  <a:pt x="9149" y="4182"/>
                </a:lnTo>
                <a:lnTo>
                  <a:pt x="9130" y="4170"/>
                </a:lnTo>
                <a:lnTo>
                  <a:pt x="9118" y="4152"/>
                </a:lnTo>
                <a:lnTo>
                  <a:pt x="9105" y="4127"/>
                </a:lnTo>
                <a:lnTo>
                  <a:pt x="9099" y="4102"/>
                </a:lnTo>
                <a:lnTo>
                  <a:pt x="9099" y="4071"/>
                </a:lnTo>
                <a:lnTo>
                  <a:pt x="9099" y="3881"/>
                </a:lnTo>
                <a:lnTo>
                  <a:pt x="9099" y="3881"/>
                </a:lnTo>
                <a:lnTo>
                  <a:pt x="9099" y="3850"/>
                </a:lnTo>
                <a:lnTo>
                  <a:pt x="9105" y="3819"/>
                </a:lnTo>
                <a:lnTo>
                  <a:pt x="9118" y="3801"/>
                </a:lnTo>
                <a:lnTo>
                  <a:pt x="9130" y="3782"/>
                </a:lnTo>
                <a:lnTo>
                  <a:pt x="9149" y="3770"/>
                </a:lnTo>
                <a:lnTo>
                  <a:pt x="9167" y="3758"/>
                </a:lnTo>
                <a:lnTo>
                  <a:pt x="9192" y="3752"/>
                </a:lnTo>
                <a:lnTo>
                  <a:pt x="9216" y="3752"/>
                </a:lnTo>
                <a:lnTo>
                  <a:pt x="9216" y="3752"/>
                </a:lnTo>
                <a:lnTo>
                  <a:pt x="9253" y="3758"/>
                </a:lnTo>
                <a:lnTo>
                  <a:pt x="9284" y="3770"/>
                </a:lnTo>
                <a:lnTo>
                  <a:pt x="9308" y="3795"/>
                </a:lnTo>
                <a:lnTo>
                  <a:pt x="9333" y="3832"/>
                </a:lnTo>
                <a:lnTo>
                  <a:pt x="9431" y="3795"/>
                </a:lnTo>
                <a:lnTo>
                  <a:pt x="9431" y="3795"/>
                </a:lnTo>
                <a:lnTo>
                  <a:pt x="9413" y="3758"/>
                </a:lnTo>
                <a:lnTo>
                  <a:pt x="9395" y="3727"/>
                </a:lnTo>
                <a:lnTo>
                  <a:pt x="9370" y="3703"/>
                </a:lnTo>
                <a:lnTo>
                  <a:pt x="9345" y="3678"/>
                </a:lnTo>
                <a:lnTo>
                  <a:pt x="9314" y="3660"/>
                </a:lnTo>
                <a:lnTo>
                  <a:pt x="9277" y="3647"/>
                </a:lnTo>
                <a:lnTo>
                  <a:pt x="9241" y="3641"/>
                </a:lnTo>
                <a:lnTo>
                  <a:pt x="9204" y="3641"/>
                </a:lnTo>
                <a:lnTo>
                  <a:pt x="9204" y="3641"/>
                </a:lnTo>
                <a:lnTo>
                  <a:pt x="9149" y="3641"/>
                </a:lnTo>
                <a:lnTo>
                  <a:pt x="9094" y="3660"/>
                </a:lnTo>
                <a:lnTo>
                  <a:pt x="9057" y="3678"/>
                </a:lnTo>
                <a:lnTo>
                  <a:pt x="9020" y="3708"/>
                </a:lnTo>
                <a:lnTo>
                  <a:pt x="8995" y="3740"/>
                </a:lnTo>
                <a:lnTo>
                  <a:pt x="8970" y="3782"/>
                </a:lnTo>
                <a:lnTo>
                  <a:pt x="8958" y="3826"/>
                </a:lnTo>
                <a:lnTo>
                  <a:pt x="8958" y="3875"/>
                </a:lnTo>
                <a:lnTo>
                  <a:pt x="8958" y="4078"/>
                </a:lnTo>
                <a:lnTo>
                  <a:pt x="8958" y="4078"/>
                </a:lnTo>
                <a:lnTo>
                  <a:pt x="8958" y="4121"/>
                </a:lnTo>
                <a:lnTo>
                  <a:pt x="8970" y="4164"/>
                </a:lnTo>
                <a:lnTo>
                  <a:pt x="8995" y="4207"/>
                </a:lnTo>
                <a:lnTo>
                  <a:pt x="9020" y="4244"/>
                </a:lnTo>
                <a:lnTo>
                  <a:pt x="9057" y="4269"/>
                </a:lnTo>
                <a:lnTo>
                  <a:pt x="9094" y="4293"/>
                </a:lnTo>
                <a:lnTo>
                  <a:pt x="9142" y="4306"/>
                </a:lnTo>
                <a:lnTo>
                  <a:pt x="9204" y="4311"/>
                </a:lnTo>
                <a:lnTo>
                  <a:pt x="9204" y="4311"/>
                </a:lnTo>
                <a:lnTo>
                  <a:pt x="9247" y="4311"/>
                </a:lnTo>
                <a:lnTo>
                  <a:pt x="9284" y="4299"/>
                </a:lnTo>
                <a:lnTo>
                  <a:pt x="9321" y="4287"/>
                </a:lnTo>
                <a:lnTo>
                  <a:pt x="9351" y="4269"/>
                </a:lnTo>
                <a:lnTo>
                  <a:pt x="9376" y="4244"/>
                </a:lnTo>
                <a:lnTo>
                  <a:pt x="9401" y="4219"/>
                </a:lnTo>
                <a:lnTo>
                  <a:pt x="9419" y="4189"/>
                </a:lnTo>
                <a:lnTo>
                  <a:pt x="9431" y="4152"/>
                </a:lnTo>
                <a:lnTo>
                  <a:pt x="9333" y="4115"/>
                </a:lnTo>
                <a:close/>
                <a:moveTo>
                  <a:pt x="9677" y="3462"/>
                </a:moveTo>
                <a:lnTo>
                  <a:pt x="9536" y="3462"/>
                </a:lnTo>
                <a:lnTo>
                  <a:pt x="9536" y="4299"/>
                </a:lnTo>
                <a:lnTo>
                  <a:pt x="9677" y="4299"/>
                </a:lnTo>
                <a:lnTo>
                  <a:pt x="9677" y="3819"/>
                </a:lnTo>
                <a:lnTo>
                  <a:pt x="9677" y="3819"/>
                </a:lnTo>
                <a:lnTo>
                  <a:pt x="9702" y="3795"/>
                </a:lnTo>
                <a:lnTo>
                  <a:pt x="9726" y="3776"/>
                </a:lnTo>
                <a:lnTo>
                  <a:pt x="9763" y="3764"/>
                </a:lnTo>
                <a:lnTo>
                  <a:pt x="9800" y="3758"/>
                </a:lnTo>
                <a:lnTo>
                  <a:pt x="9800" y="3758"/>
                </a:lnTo>
                <a:lnTo>
                  <a:pt x="9831" y="3758"/>
                </a:lnTo>
                <a:lnTo>
                  <a:pt x="9850" y="3764"/>
                </a:lnTo>
                <a:lnTo>
                  <a:pt x="9868" y="3776"/>
                </a:lnTo>
                <a:lnTo>
                  <a:pt x="9886" y="3789"/>
                </a:lnTo>
                <a:lnTo>
                  <a:pt x="9898" y="3807"/>
                </a:lnTo>
                <a:lnTo>
                  <a:pt x="9905" y="3832"/>
                </a:lnTo>
                <a:lnTo>
                  <a:pt x="9911" y="3856"/>
                </a:lnTo>
                <a:lnTo>
                  <a:pt x="9911" y="3887"/>
                </a:lnTo>
                <a:lnTo>
                  <a:pt x="9911" y="4299"/>
                </a:lnTo>
                <a:lnTo>
                  <a:pt x="10052" y="4299"/>
                </a:lnTo>
                <a:lnTo>
                  <a:pt x="10052" y="3887"/>
                </a:lnTo>
                <a:lnTo>
                  <a:pt x="10052" y="3887"/>
                </a:lnTo>
                <a:lnTo>
                  <a:pt x="10052" y="3832"/>
                </a:lnTo>
                <a:lnTo>
                  <a:pt x="10040" y="3782"/>
                </a:lnTo>
                <a:lnTo>
                  <a:pt x="10028" y="3740"/>
                </a:lnTo>
                <a:lnTo>
                  <a:pt x="10003" y="3703"/>
                </a:lnTo>
                <a:lnTo>
                  <a:pt x="9972" y="3678"/>
                </a:lnTo>
                <a:lnTo>
                  <a:pt x="9935" y="3653"/>
                </a:lnTo>
                <a:lnTo>
                  <a:pt x="9898" y="3641"/>
                </a:lnTo>
                <a:lnTo>
                  <a:pt x="9850" y="3641"/>
                </a:lnTo>
                <a:lnTo>
                  <a:pt x="9850" y="3641"/>
                </a:lnTo>
                <a:lnTo>
                  <a:pt x="9800" y="3641"/>
                </a:lnTo>
                <a:lnTo>
                  <a:pt x="9758" y="3653"/>
                </a:lnTo>
                <a:lnTo>
                  <a:pt x="9714" y="3678"/>
                </a:lnTo>
                <a:lnTo>
                  <a:pt x="9677" y="3703"/>
                </a:lnTo>
                <a:lnTo>
                  <a:pt x="9677" y="3462"/>
                </a:lnTo>
                <a:close/>
                <a:moveTo>
                  <a:pt x="10710" y="3887"/>
                </a:moveTo>
                <a:lnTo>
                  <a:pt x="10710" y="3887"/>
                </a:lnTo>
                <a:lnTo>
                  <a:pt x="10704" y="3832"/>
                </a:lnTo>
                <a:lnTo>
                  <a:pt x="10698" y="3782"/>
                </a:lnTo>
                <a:lnTo>
                  <a:pt x="10679" y="3740"/>
                </a:lnTo>
                <a:lnTo>
                  <a:pt x="10655" y="3703"/>
                </a:lnTo>
                <a:lnTo>
                  <a:pt x="10624" y="3678"/>
                </a:lnTo>
                <a:lnTo>
                  <a:pt x="10594" y="3653"/>
                </a:lnTo>
                <a:lnTo>
                  <a:pt x="10551" y="3641"/>
                </a:lnTo>
                <a:lnTo>
                  <a:pt x="10501" y="3641"/>
                </a:lnTo>
                <a:lnTo>
                  <a:pt x="10501" y="3641"/>
                </a:lnTo>
                <a:lnTo>
                  <a:pt x="10452" y="3641"/>
                </a:lnTo>
                <a:lnTo>
                  <a:pt x="10403" y="3660"/>
                </a:lnTo>
                <a:lnTo>
                  <a:pt x="10360" y="3678"/>
                </a:lnTo>
                <a:lnTo>
                  <a:pt x="10323" y="3715"/>
                </a:lnTo>
                <a:lnTo>
                  <a:pt x="10316" y="3647"/>
                </a:lnTo>
                <a:lnTo>
                  <a:pt x="10194" y="3647"/>
                </a:lnTo>
                <a:lnTo>
                  <a:pt x="10194" y="4299"/>
                </a:lnTo>
                <a:lnTo>
                  <a:pt x="10335" y="4299"/>
                </a:lnTo>
                <a:lnTo>
                  <a:pt x="10335" y="3819"/>
                </a:lnTo>
                <a:lnTo>
                  <a:pt x="10335" y="3819"/>
                </a:lnTo>
                <a:lnTo>
                  <a:pt x="10360" y="3795"/>
                </a:lnTo>
                <a:lnTo>
                  <a:pt x="10385" y="3776"/>
                </a:lnTo>
                <a:lnTo>
                  <a:pt x="10421" y="3764"/>
                </a:lnTo>
                <a:lnTo>
                  <a:pt x="10458" y="3758"/>
                </a:lnTo>
                <a:lnTo>
                  <a:pt x="10458" y="3758"/>
                </a:lnTo>
                <a:lnTo>
                  <a:pt x="10483" y="3758"/>
                </a:lnTo>
                <a:lnTo>
                  <a:pt x="10507" y="3764"/>
                </a:lnTo>
                <a:lnTo>
                  <a:pt x="10525" y="3776"/>
                </a:lnTo>
                <a:lnTo>
                  <a:pt x="10538" y="3789"/>
                </a:lnTo>
                <a:lnTo>
                  <a:pt x="10551" y="3807"/>
                </a:lnTo>
                <a:lnTo>
                  <a:pt x="10562" y="3832"/>
                </a:lnTo>
                <a:lnTo>
                  <a:pt x="10569" y="3856"/>
                </a:lnTo>
                <a:lnTo>
                  <a:pt x="10569" y="3887"/>
                </a:lnTo>
                <a:lnTo>
                  <a:pt x="10569" y="4299"/>
                </a:lnTo>
                <a:lnTo>
                  <a:pt x="10710" y="4299"/>
                </a:lnTo>
                <a:lnTo>
                  <a:pt x="10710" y="3887"/>
                </a:lnTo>
                <a:close/>
                <a:moveTo>
                  <a:pt x="10821" y="3875"/>
                </a:moveTo>
                <a:lnTo>
                  <a:pt x="10821" y="4078"/>
                </a:lnTo>
                <a:lnTo>
                  <a:pt x="10821" y="4078"/>
                </a:lnTo>
                <a:lnTo>
                  <a:pt x="10827" y="4127"/>
                </a:lnTo>
                <a:lnTo>
                  <a:pt x="10839" y="4170"/>
                </a:lnTo>
                <a:lnTo>
                  <a:pt x="10858" y="4207"/>
                </a:lnTo>
                <a:lnTo>
                  <a:pt x="10889" y="4244"/>
                </a:lnTo>
                <a:lnTo>
                  <a:pt x="10925" y="4274"/>
                </a:lnTo>
                <a:lnTo>
                  <a:pt x="10969" y="4293"/>
                </a:lnTo>
                <a:lnTo>
                  <a:pt x="11024" y="4306"/>
                </a:lnTo>
                <a:lnTo>
                  <a:pt x="11085" y="4311"/>
                </a:lnTo>
                <a:lnTo>
                  <a:pt x="11085" y="4311"/>
                </a:lnTo>
                <a:lnTo>
                  <a:pt x="11141" y="4306"/>
                </a:lnTo>
                <a:lnTo>
                  <a:pt x="11196" y="4293"/>
                </a:lnTo>
                <a:lnTo>
                  <a:pt x="11239" y="4274"/>
                </a:lnTo>
                <a:lnTo>
                  <a:pt x="11276" y="4244"/>
                </a:lnTo>
                <a:lnTo>
                  <a:pt x="11307" y="4207"/>
                </a:lnTo>
                <a:lnTo>
                  <a:pt x="11325" y="4170"/>
                </a:lnTo>
                <a:lnTo>
                  <a:pt x="11337" y="4127"/>
                </a:lnTo>
                <a:lnTo>
                  <a:pt x="11344" y="4078"/>
                </a:lnTo>
                <a:lnTo>
                  <a:pt x="11344" y="3875"/>
                </a:lnTo>
                <a:lnTo>
                  <a:pt x="11344" y="3875"/>
                </a:lnTo>
                <a:lnTo>
                  <a:pt x="11337" y="3826"/>
                </a:lnTo>
                <a:lnTo>
                  <a:pt x="11325" y="3782"/>
                </a:lnTo>
                <a:lnTo>
                  <a:pt x="11307" y="3740"/>
                </a:lnTo>
                <a:lnTo>
                  <a:pt x="11276" y="3708"/>
                </a:lnTo>
                <a:lnTo>
                  <a:pt x="11245" y="3678"/>
                </a:lnTo>
                <a:lnTo>
                  <a:pt x="11196" y="3660"/>
                </a:lnTo>
                <a:lnTo>
                  <a:pt x="11147" y="3641"/>
                </a:lnTo>
                <a:lnTo>
                  <a:pt x="11085" y="3641"/>
                </a:lnTo>
                <a:lnTo>
                  <a:pt x="11085" y="3641"/>
                </a:lnTo>
                <a:lnTo>
                  <a:pt x="11024" y="3641"/>
                </a:lnTo>
                <a:lnTo>
                  <a:pt x="10969" y="3660"/>
                </a:lnTo>
                <a:lnTo>
                  <a:pt x="10925" y="3678"/>
                </a:lnTo>
                <a:lnTo>
                  <a:pt x="10889" y="3708"/>
                </a:lnTo>
                <a:lnTo>
                  <a:pt x="10858" y="3740"/>
                </a:lnTo>
                <a:lnTo>
                  <a:pt x="10839" y="3782"/>
                </a:lnTo>
                <a:lnTo>
                  <a:pt x="10827" y="3826"/>
                </a:lnTo>
                <a:lnTo>
                  <a:pt x="10821" y="3875"/>
                </a:lnTo>
                <a:close/>
                <a:moveTo>
                  <a:pt x="10969" y="3881"/>
                </a:moveTo>
                <a:lnTo>
                  <a:pt x="10969" y="3881"/>
                </a:lnTo>
                <a:lnTo>
                  <a:pt x="10969" y="3850"/>
                </a:lnTo>
                <a:lnTo>
                  <a:pt x="10975" y="3826"/>
                </a:lnTo>
                <a:lnTo>
                  <a:pt x="10980" y="3801"/>
                </a:lnTo>
                <a:lnTo>
                  <a:pt x="10993" y="3782"/>
                </a:lnTo>
                <a:lnTo>
                  <a:pt x="11012" y="3770"/>
                </a:lnTo>
                <a:lnTo>
                  <a:pt x="11030" y="3758"/>
                </a:lnTo>
                <a:lnTo>
                  <a:pt x="11054" y="3752"/>
                </a:lnTo>
                <a:lnTo>
                  <a:pt x="11085" y="3745"/>
                </a:lnTo>
                <a:lnTo>
                  <a:pt x="11085" y="3745"/>
                </a:lnTo>
                <a:lnTo>
                  <a:pt x="11110" y="3752"/>
                </a:lnTo>
                <a:lnTo>
                  <a:pt x="11134" y="3758"/>
                </a:lnTo>
                <a:lnTo>
                  <a:pt x="11159" y="3770"/>
                </a:lnTo>
                <a:lnTo>
                  <a:pt x="11171" y="3782"/>
                </a:lnTo>
                <a:lnTo>
                  <a:pt x="11184" y="3801"/>
                </a:lnTo>
                <a:lnTo>
                  <a:pt x="11196" y="3826"/>
                </a:lnTo>
                <a:lnTo>
                  <a:pt x="11202" y="3850"/>
                </a:lnTo>
                <a:lnTo>
                  <a:pt x="11202" y="3881"/>
                </a:lnTo>
                <a:lnTo>
                  <a:pt x="11202" y="4071"/>
                </a:lnTo>
                <a:lnTo>
                  <a:pt x="11202" y="4071"/>
                </a:lnTo>
                <a:lnTo>
                  <a:pt x="11202" y="4102"/>
                </a:lnTo>
                <a:lnTo>
                  <a:pt x="11196" y="4127"/>
                </a:lnTo>
                <a:lnTo>
                  <a:pt x="11184" y="4152"/>
                </a:lnTo>
                <a:lnTo>
                  <a:pt x="11171" y="4170"/>
                </a:lnTo>
                <a:lnTo>
                  <a:pt x="11159" y="4182"/>
                </a:lnTo>
                <a:lnTo>
                  <a:pt x="11134" y="4195"/>
                </a:lnTo>
                <a:lnTo>
                  <a:pt x="11110" y="4201"/>
                </a:lnTo>
                <a:lnTo>
                  <a:pt x="11085" y="4207"/>
                </a:lnTo>
                <a:lnTo>
                  <a:pt x="11085" y="4207"/>
                </a:lnTo>
                <a:lnTo>
                  <a:pt x="11054" y="4201"/>
                </a:lnTo>
                <a:lnTo>
                  <a:pt x="11030" y="4195"/>
                </a:lnTo>
                <a:lnTo>
                  <a:pt x="11012" y="4182"/>
                </a:lnTo>
                <a:lnTo>
                  <a:pt x="10993" y="4170"/>
                </a:lnTo>
                <a:lnTo>
                  <a:pt x="10980" y="4152"/>
                </a:lnTo>
                <a:lnTo>
                  <a:pt x="10975" y="4127"/>
                </a:lnTo>
                <a:lnTo>
                  <a:pt x="10969" y="4102"/>
                </a:lnTo>
                <a:lnTo>
                  <a:pt x="10969" y="4071"/>
                </a:lnTo>
                <a:lnTo>
                  <a:pt x="10969" y="3881"/>
                </a:lnTo>
                <a:close/>
                <a:moveTo>
                  <a:pt x="11626" y="3462"/>
                </a:moveTo>
                <a:lnTo>
                  <a:pt x="11485" y="3462"/>
                </a:lnTo>
                <a:lnTo>
                  <a:pt x="11485" y="4299"/>
                </a:lnTo>
                <a:lnTo>
                  <a:pt x="11626" y="4299"/>
                </a:lnTo>
                <a:lnTo>
                  <a:pt x="11626" y="3462"/>
                </a:lnTo>
                <a:close/>
                <a:moveTo>
                  <a:pt x="12026" y="4311"/>
                </a:moveTo>
                <a:lnTo>
                  <a:pt x="12026" y="4311"/>
                </a:lnTo>
                <a:lnTo>
                  <a:pt x="12088" y="4306"/>
                </a:lnTo>
                <a:lnTo>
                  <a:pt x="12143" y="4293"/>
                </a:lnTo>
                <a:lnTo>
                  <a:pt x="12186" y="4274"/>
                </a:lnTo>
                <a:lnTo>
                  <a:pt x="12223" y="4244"/>
                </a:lnTo>
                <a:lnTo>
                  <a:pt x="12254" y="4207"/>
                </a:lnTo>
                <a:lnTo>
                  <a:pt x="12272" y="4170"/>
                </a:lnTo>
                <a:lnTo>
                  <a:pt x="12284" y="4127"/>
                </a:lnTo>
                <a:lnTo>
                  <a:pt x="12291" y="4078"/>
                </a:lnTo>
                <a:lnTo>
                  <a:pt x="12291" y="3875"/>
                </a:lnTo>
                <a:lnTo>
                  <a:pt x="12291" y="3875"/>
                </a:lnTo>
                <a:lnTo>
                  <a:pt x="12284" y="3826"/>
                </a:lnTo>
                <a:lnTo>
                  <a:pt x="12272" y="3782"/>
                </a:lnTo>
                <a:lnTo>
                  <a:pt x="12254" y="3740"/>
                </a:lnTo>
                <a:lnTo>
                  <a:pt x="12223" y="3708"/>
                </a:lnTo>
                <a:lnTo>
                  <a:pt x="12186" y="3678"/>
                </a:lnTo>
                <a:lnTo>
                  <a:pt x="12143" y="3660"/>
                </a:lnTo>
                <a:lnTo>
                  <a:pt x="12088" y="3641"/>
                </a:lnTo>
                <a:lnTo>
                  <a:pt x="12026" y="3641"/>
                </a:lnTo>
                <a:lnTo>
                  <a:pt x="12026" y="3641"/>
                </a:lnTo>
                <a:lnTo>
                  <a:pt x="11964" y="3641"/>
                </a:lnTo>
                <a:lnTo>
                  <a:pt x="11916" y="3660"/>
                </a:lnTo>
                <a:lnTo>
                  <a:pt x="11872" y="3678"/>
                </a:lnTo>
                <a:lnTo>
                  <a:pt x="11835" y="3708"/>
                </a:lnTo>
                <a:lnTo>
                  <a:pt x="11805" y="3740"/>
                </a:lnTo>
                <a:lnTo>
                  <a:pt x="11786" y="3782"/>
                </a:lnTo>
                <a:lnTo>
                  <a:pt x="11774" y="3826"/>
                </a:lnTo>
                <a:lnTo>
                  <a:pt x="11768" y="3875"/>
                </a:lnTo>
                <a:lnTo>
                  <a:pt x="11768" y="4078"/>
                </a:lnTo>
                <a:lnTo>
                  <a:pt x="11768" y="4078"/>
                </a:lnTo>
                <a:lnTo>
                  <a:pt x="11774" y="4127"/>
                </a:lnTo>
                <a:lnTo>
                  <a:pt x="11786" y="4170"/>
                </a:lnTo>
                <a:lnTo>
                  <a:pt x="11805" y="4207"/>
                </a:lnTo>
                <a:lnTo>
                  <a:pt x="11835" y="4244"/>
                </a:lnTo>
                <a:lnTo>
                  <a:pt x="11872" y="4274"/>
                </a:lnTo>
                <a:lnTo>
                  <a:pt x="11916" y="4293"/>
                </a:lnTo>
                <a:lnTo>
                  <a:pt x="11964" y="4306"/>
                </a:lnTo>
                <a:lnTo>
                  <a:pt x="12026" y="4311"/>
                </a:lnTo>
                <a:close/>
                <a:moveTo>
                  <a:pt x="11909" y="3881"/>
                </a:moveTo>
                <a:lnTo>
                  <a:pt x="11909" y="3881"/>
                </a:lnTo>
                <a:lnTo>
                  <a:pt x="11916" y="3850"/>
                </a:lnTo>
                <a:lnTo>
                  <a:pt x="11916" y="3826"/>
                </a:lnTo>
                <a:lnTo>
                  <a:pt x="11927" y="3801"/>
                </a:lnTo>
                <a:lnTo>
                  <a:pt x="11940" y="3782"/>
                </a:lnTo>
                <a:lnTo>
                  <a:pt x="11952" y="3770"/>
                </a:lnTo>
                <a:lnTo>
                  <a:pt x="11977" y="3758"/>
                </a:lnTo>
                <a:lnTo>
                  <a:pt x="12001" y="3752"/>
                </a:lnTo>
                <a:lnTo>
                  <a:pt x="12026" y="3745"/>
                </a:lnTo>
                <a:lnTo>
                  <a:pt x="12026" y="3745"/>
                </a:lnTo>
                <a:lnTo>
                  <a:pt x="12056" y="3752"/>
                </a:lnTo>
                <a:lnTo>
                  <a:pt x="12081" y="3758"/>
                </a:lnTo>
                <a:lnTo>
                  <a:pt x="12100" y="3770"/>
                </a:lnTo>
                <a:lnTo>
                  <a:pt x="12118" y="3782"/>
                </a:lnTo>
                <a:lnTo>
                  <a:pt x="12130" y="3801"/>
                </a:lnTo>
                <a:lnTo>
                  <a:pt x="12137" y="3826"/>
                </a:lnTo>
                <a:lnTo>
                  <a:pt x="12143" y="3850"/>
                </a:lnTo>
                <a:lnTo>
                  <a:pt x="12143" y="3881"/>
                </a:lnTo>
                <a:lnTo>
                  <a:pt x="12143" y="4071"/>
                </a:lnTo>
                <a:lnTo>
                  <a:pt x="12143" y="4071"/>
                </a:lnTo>
                <a:lnTo>
                  <a:pt x="12143" y="4102"/>
                </a:lnTo>
                <a:lnTo>
                  <a:pt x="12137" y="4127"/>
                </a:lnTo>
                <a:lnTo>
                  <a:pt x="12130" y="4152"/>
                </a:lnTo>
                <a:lnTo>
                  <a:pt x="12118" y="4170"/>
                </a:lnTo>
                <a:lnTo>
                  <a:pt x="12100" y="4182"/>
                </a:lnTo>
                <a:lnTo>
                  <a:pt x="12081" y="4195"/>
                </a:lnTo>
                <a:lnTo>
                  <a:pt x="12056" y="4201"/>
                </a:lnTo>
                <a:lnTo>
                  <a:pt x="12026" y="4207"/>
                </a:lnTo>
                <a:lnTo>
                  <a:pt x="12026" y="4207"/>
                </a:lnTo>
                <a:lnTo>
                  <a:pt x="12001" y="4201"/>
                </a:lnTo>
                <a:lnTo>
                  <a:pt x="11977" y="4195"/>
                </a:lnTo>
                <a:lnTo>
                  <a:pt x="11958" y="4182"/>
                </a:lnTo>
                <a:lnTo>
                  <a:pt x="11940" y="4170"/>
                </a:lnTo>
                <a:lnTo>
                  <a:pt x="11927" y="4152"/>
                </a:lnTo>
                <a:lnTo>
                  <a:pt x="11916" y="4127"/>
                </a:lnTo>
                <a:lnTo>
                  <a:pt x="11916" y="4102"/>
                </a:lnTo>
                <a:lnTo>
                  <a:pt x="11909" y="4071"/>
                </a:lnTo>
                <a:lnTo>
                  <a:pt x="11909" y="3881"/>
                </a:lnTo>
                <a:close/>
                <a:moveTo>
                  <a:pt x="12389" y="4096"/>
                </a:moveTo>
                <a:lnTo>
                  <a:pt x="12389" y="4096"/>
                </a:lnTo>
                <a:lnTo>
                  <a:pt x="12395" y="4127"/>
                </a:lnTo>
                <a:lnTo>
                  <a:pt x="12407" y="4158"/>
                </a:lnTo>
                <a:lnTo>
                  <a:pt x="12426" y="4176"/>
                </a:lnTo>
                <a:lnTo>
                  <a:pt x="12450" y="4195"/>
                </a:lnTo>
                <a:lnTo>
                  <a:pt x="12450" y="4195"/>
                </a:lnTo>
                <a:lnTo>
                  <a:pt x="12432" y="4219"/>
                </a:lnTo>
                <a:lnTo>
                  <a:pt x="12413" y="4244"/>
                </a:lnTo>
                <a:lnTo>
                  <a:pt x="12407" y="4274"/>
                </a:lnTo>
                <a:lnTo>
                  <a:pt x="12401" y="4299"/>
                </a:lnTo>
                <a:lnTo>
                  <a:pt x="12401" y="4299"/>
                </a:lnTo>
                <a:lnTo>
                  <a:pt x="12407" y="4330"/>
                </a:lnTo>
                <a:lnTo>
                  <a:pt x="12419" y="4361"/>
                </a:lnTo>
                <a:lnTo>
                  <a:pt x="12432" y="4385"/>
                </a:lnTo>
                <a:lnTo>
                  <a:pt x="12463" y="4410"/>
                </a:lnTo>
                <a:lnTo>
                  <a:pt x="12493" y="4422"/>
                </a:lnTo>
                <a:lnTo>
                  <a:pt x="12536" y="4435"/>
                </a:lnTo>
                <a:lnTo>
                  <a:pt x="12585" y="4447"/>
                </a:lnTo>
                <a:lnTo>
                  <a:pt x="12647" y="4447"/>
                </a:lnTo>
                <a:lnTo>
                  <a:pt x="12647" y="4447"/>
                </a:lnTo>
                <a:lnTo>
                  <a:pt x="12715" y="4447"/>
                </a:lnTo>
                <a:lnTo>
                  <a:pt x="12770" y="4435"/>
                </a:lnTo>
                <a:lnTo>
                  <a:pt x="12819" y="4422"/>
                </a:lnTo>
                <a:lnTo>
                  <a:pt x="12856" y="4398"/>
                </a:lnTo>
                <a:lnTo>
                  <a:pt x="12887" y="4373"/>
                </a:lnTo>
                <a:lnTo>
                  <a:pt x="12911" y="4336"/>
                </a:lnTo>
                <a:lnTo>
                  <a:pt x="12924" y="4299"/>
                </a:lnTo>
                <a:lnTo>
                  <a:pt x="12929" y="4256"/>
                </a:lnTo>
                <a:lnTo>
                  <a:pt x="12929" y="4256"/>
                </a:lnTo>
                <a:lnTo>
                  <a:pt x="12929" y="4225"/>
                </a:lnTo>
                <a:lnTo>
                  <a:pt x="12918" y="4195"/>
                </a:lnTo>
                <a:lnTo>
                  <a:pt x="12905" y="4170"/>
                </a:lnTo>
                <a:lnTo>
                  <a:pt x="12881" y="4145"/>
                </a:lnTo>
                <a:lnTo>
                  <a:pt x="12856" y="4127"/>
                </a:lnTo>
                <a:lnTo>
                  <a:pt x="12819" y="4115"/>
                </a:lnTo>
                <a:lnTo>
                  <a:pt x="12770" y="4108"/>
                </a:lnTo>
                <a:lnTo>
                  <a:pt x="12715" y="4108"/>
                </a:lnTo>
                <a:lnTo>
                  <a:pt x="12567" y="4108"/>
                </a:lnTo>
                <a:lnTo>
                  <a:pt x="12567" y="4108"/>
                </a:lnTo>
                <a:lnTo>
                  <a:pt x="12536" y="4102"/>
                </a:lnTo>
                <a:lnTo>
                  <a:pt x="12518" y="4096"/>
                </a:lnTo>
                <a:lnTo>
                  <a:pt x="12506" y="4084"/>
                </a:lnTo>
                <a:lnTo>
                  <a:pt x="12506" y="4065"/>
                </a:lnTo>
                <a:lnTo>
                  <a:pt x="12506" y="4065"/>
                </a:lnTo>
                <a:lnTo>
                  <a:pt x="12506" y="4053"/>
                </a:lnTo>
                <a:lnTo>
                  <a:pt x="12511" y="4047"/>
                </a:lnTo>
                <a:lnTo>
                  <a:pt x="12542" y="4023"/>
                </a:lnTo>
                <a:lnTo>
                  <a:pt x="12542" y="4023"/>
                </a:lnTo>
                <a:lnTo>
                  <a:pt x="12592" y="4035"/>
                </a:lnTo>
                <a:lnTo>
                  <a:pt x="12647" y="4035"/>
                </a:lnTo>
                <a:lnTo>
                  <a:pt x="12647" y="4035"/>
                </a:lnTo>
                <a:lnTo>
                  <a:pt x="12709" y="4035"/>
                </a:lnTo>
                <a:lnTo>
                  <a:pt x="12757" y="4023"/>
                </a:lnTo>
                <a:lnTo>
                  <a:pt x="12794" y="4010"/>
                </a:lnTo>
                <a:lnTo>
                  <a:pt x="12831" y="3986"/>
                </a:lnTo>
                <a:lnTo>
                  <a:pt x="12856" y="3961"/>
                </a:lnTo>
                <a:lnTo>
                  <a:pt x="12874" y="3924"/>
                </a:lnTo>
                <a:lnTo>
                  <a:pt x="12887" y="3887"/>
                </a:lnTo>
                <a:lnTo>
                  <a:pt x="12887" y="3838"/>
                </a:lnTo>
                <a:lnTo>
                  <a:pt x="12887" y="3838"/>
                </a:lnTo>
                <a:lnTo>
                  <a:pt x="12881" y="3782"/>
                </a:lnTo>
                <a:lnTo>
                  <a:pt x="12868" y="3734"/>
                </a:lnTo>
                <a:lnTo>
                  <a:pt x="12868" y="3734"/>
                </a:lnTo>
                <a:lnTo>
                  <a:pt x="12887" y="3715"/>
                </a:lnTo>
                <a:lnTo>
                  <a:pt x="12911" y="3684"/>
                </a:lnTo>
                <a:lnTo>
                  <a:pt x="12924" y="3653"/>
                </a:lnTo>
                <a:lnTo>
                  <a:pt x="12929" y="3616"/>
                </a:lnTo>
                <a:lnTo>
                  <a:pt x="12868" y="3592"/>
                </a:lnTo>
                <a:lnTo>
                  <a:pt x="12868" y="3592"/>
                </a:lnTo>
                <a:lnTo>
                  <a:pt x="12856" y="3610"/>
                </a:lnTo>
                <a:lnTo>
                  <a:pt x="12838" y="3629"/>
                </a:lnTo>
                <a:lnTo>
                  <a:pt x="12819" y="3653"/>
                </a:lnTo>
                <a:lnTo>
                  <a:pt x="12794" y="3666"/>
                </a:lnTo>
                <a:lnTo>
                  <a:pt x="12794" y="3666"/>
                </a:lnTo>
                <a:lnTo>
                  <a:pt x="12764" y="3653"/>
                </a:lnTo>
                <a:lnTo>
                  <a:pt x="12727" y="3647"/>
                </a:lnTo>
                <a:lnTo>
                  <a:pt x="12690" y="3641"/>
                </a:lnTo>
                <a:lnTo>
                  <a:pt x="12647" y="3641"/>
                </a:lnTo>
                <a:lnTo>
                  <a:pt x="12647" y="3641"/>
                </a:lnTo>
                <a:lnTo>
                  <a:pt x="12592" y="3641"/>
                </a:lnTo>
                <a:lnTo>
                  <a:pt x="12542" y="3653"/>
                </a:lnTo>
                <a:lnTo>
                  <a:pt x="12506" y="3666"/>
                </a:lnTo>
                <a:lnTo>
                  <a:pt x="12469" y="3690"/>
                </a:lnTo>
                <a:lnTo>
                  <a:pt x="12444" y="3715"/>
                </a:lnTo>
                <a:lnTo>
                  <a:pt x="12426" y="3752"/>
                </a:lnTo>
                <a:lnTo>
                  <a:pt x="12413" y="3795"/>
                </a:lnTo>
                <a:lnTo>
                  <a:pt x="12413" y="3838"/>
                </a:lnTo>
                <a:lnTo>
                  <a:pt x="12413" y="3838"/>
                </a:lnTo>
                <a:lnTo>
                  <a:pt x="12413" y="3887"/>
                </a:lnTo>
                <a:lnTo>
                  <a:pt x="12426" y="3924"/>
                </a:lnTo>
                <a:lnTo>
                  <a:pt x="12444" y="3961"/>
                </a:lnTo>
                <a:lnTo>
                  <a:pt x="12469" y="3986"/>
                </a:lnTo>
                <a:lnTo>
                  <a:pt x="12469" y="3986"/>
                </a:lnTo>
                <a:lnTo>
                  <a:pt x="12438" y="4010"/>
                </a:lnTo>
                <a:lnTo>
                  <a:pt x="12407" y="4035"/>
                </a:lnTo>
                <a:lnTo>
                  <a:pt x="12395" y="4065"/>
                </a:lnTo>
                <a:lnTo>
                  <a:pt x="12389" y="4096"/>
                </a:lnTo>
                <a:close/>
                <a:moveTo>
                  <a:pt x="12555" y="4219"/>
                </a:moveTo>
                <a:lnTo>
                  <a:pt x="12709" y="4219"/>
                </a:lnTo>
                <a:lnTo>
                  <a:pt x="12709" y="4219"/>
                </a:lnTo>
                <a:lnTo>
                  <a:pt x="12757" y="4219"/>
                </a:lnTo>
                <a:lnTo>
                  <a:pt x="12788" y="4232"/>
                </a:lnTo>
                <a:lnTo>
                  <a:pt x="12794" y="4237"/>
                </a:lnTo>
                <a:lnTo>
                  <a:pt x="12801" y="4250"/>
                </a:lnTo>
                <a:lnTo>
                  <a:pt x="12807" y="4274"/>
                </a:lnTo>
                <a:lnTo>
                  <a:pt x="12807" y="4274"/>
                </a:lnTo>
                <a:lnTo>
                  <a:pt x="12801" y="4306"/>
                </a:lnTo>
                <a:lnTo>
                  <a:pt x="12794" y="4317"/>
                </a:lnTo>
                <a:lnTo>
                  <a:pt x="12782" y="4330"/>
                </a:lnTo>
                <a:lnTo>
                  <a:pt x="12757" y="4343"/>
                </a:lnTo>
                <a:lnTo>
                  <a:pt x="12733" y="4348"/>
                </a:lnTo>
                <a:lnTo>
                  <a:pt x="12702" y="4354"/>
                </a:lnTo>
                <a:lnTo>
                  <a:pt x="12653" y="4354"/>
                </a:lnTo>
                <a:lnTo>
                  <a:pt x="12653" y="4354"/>
                </a:lnTo>
                <a:lnTo>
                  <a:pt x="12598" y="4348"/>
                </a:lnTo>
                <a:lnTo>
                  <a:pt x="12555" y="4336"/>
                </a:lnTo>
                <a:lnTo>
                  <a:pt x="12542" y="4330"/>
                </a:lnTo>
                <a:lnTo>
                  <a:pt x="12530" y="4317"/>
                </a:lnTo>
                <a:lnTo>
                  <a:pt x="12524" y="4306"/>
                </a:lnTo>
                <a:lnTo>
                  <a:pt x="12524" y="4287"/>
                </a:lnTo>
                <a:lnTo>
                  <a:pt x="12524" y="4287"/>
                </a:lnTo>
                <a:lnTo>
                  <a:pt x="12524" y="4262"/>
                </a:lnTo>
                <a:lnTo>
                  <a:pt x="12530" y="4244"/>
                </a:lnTo>
                <a:lnTo>
                  <a:pt x="12536" y="4232"/>
                </a:lnTo>
                <a:lnTo>
                  <a:pt x="12555" y="4219"/>
                </a:lnTo>
                <a:close/>
                <a:moveTo>
                  <a:pt x="12647" y="3740"/>
                </a:moveTo>
                <a:lnTo>
                  <a:pt x="12647" y="3740"/>
                </a:lnTo>
                <a:lnTo>
                  <a:pt x="12696" y="3745"/>
                </a:lnTo>
                <a:lnTo>
                  <a:pt x="12715" y="3752"/>
                </a:lnTo>
                <a:lnTo>
                  <a:pt x="12727" y="3764"/>
                </a:lnTo>
                <a:lnTo>
                  <a:pt x="12739" y="3776"/>
                </a:lnTo>
                <a:lnTo>
                  <a:pt x="12746" y="3795"/>
                </a:lnTo>
                <a:lnTo>
                  <a:pt x="12751" y="3844"/>
                </a:lnTo>
                <a:lnTo>
                  <a:pt x="12751" y="3844"/>
                </a:lnTo>
                <a:lnTo>
                  <a:pt x="12746" y="3887"/>
                </a:lnTo>
                <a:lnTo>
                  <a:pt x="12739" y="3906"/>
                </a:lnTo>
                <a:lnTo>
                  <a:pt x="12733" y="3917"/>
                </a:lnTo>
                <a:lnTo>
                  <a:pt x="12715" y="3930"/>
                </a:lnTo>
                <a:lnTo>
                  <a:pt x="12702" y="3936"/>
                </a:lnTo>
                <a:lnTo>
                  <a:pt x="12647" y="3943"/>
                </a:lnTo>
                <a:lnTo>
                  <a:pt x="12647" y="3943"/>
                </a:lnTo>
                <a:lnTo>
                  <a:pt x="12598" y="3936"/>
                </a:lnTo>
                <a:lnTo>
                  <a:pt x="12585" y="3930"/>
                </a:lnTo>
                <a:lnTo>
                  <a:pt x="12567" y="3917"/>
                </a:lnTo>
                <a:lnTo>
                  <a:pt x="12561" y="3906"/>
                </a:lnTo>
                <a:lnTo>
                  <a:pt x="12555" y="3887"/>
                </a:lnTo>
                <a:lnTo>
                  <a:pt x="12548" y="3844"/>
                </a:lnTo>
                <a:lnTo>
                  <a:pt x="12548" y="3844"/>
                </a:lnTo>
                <a:lnTo>
                  <a:pt x="12555" y="3795"/>
                </a:lnTo>
                <a:lnTo>
                  <a:pt x="12561" y="3776"/>
                </a:lnTo>
                <a:lnTo>
                  <a:pt x="12567" y="3764"/>
                </a:lnTo>
                <a:lnTo>
                  <a:pt x="12585" y="3752"/>
                </a:lnTo>
                <a:lnTo>
                  <a:pt x="12604" y="3745"/>
                </a:lnTo>
                <a:lnTo>
                  <a:pt x="12647" y="3740"/>
                </a:lnTo>
                <a:close/>
                <a:moveTo>
                  <a:pt x="13188" y="3678"/>
                </a:moveTo>
                <a:lnTo>
                  <a:pt x="13040" y="3678"/>
                </a:lnTo>
                <a:lnTo>
                  <a:pt x="13040" y="4299"/>
                </a:lnTo>
                <a:lnTo>
                  <a:pt x="13188" y="4299"/>
                </a:lnTo>
                <a:lnTo>
                  <a:pt x="13188" y="3678"/>
                </a:lnTo>
                <a:close/>
                <a:moveTo>
                  <a:pt x="13175" y="3462"/>
                </a:moveTo>
                <a:lnTo>
                  <a:pt x="13053" y="3462"/>
                </a:lnTo>
                <a:lnTo>
                  <a:pt x="13053" y="3592"/>
                </a:lnTo>
                <a:lnTo>
                  <a:pt x="13175" y="3592"/>
                </a:lnTo>
                <a:lnTo>
                  <a:pt x="13175" y="3462"/>
                </a:lnTo>
                <a:close/>
                <a:moveTo>
                  <a:pt x="13489" y="3462"/>
                </a:moveTo>
                <a:lnTo>
                  <a:pt x="13366" y="3462"/>
                </a:lnTo>
                <a:lnTo>
                  <a:pt x="13366" y="3592"/>
                </a:lnTo>
                <a:lnTo>
                  <a:pt x="13489" y="3592"/>
                </a:lnTo>
                <a:lnTo>
                  <a:pt x="13489" y="3462"/>
                </a:lnTo>
                <a:close/>
                <a:moveTo>
                  <a:pt x="13502" y="4189"/>
                </a:moveTo>
                <a:lnTo>
                  <a:pt x="13502" y="3678"/>
                </a:lnTo>
                <a:lnTo>
                  <a:pt x="13354" y="3678"/>
                </a:lnTo>
                <a:lnTo>
                  <a:pt x="13354" y="4189"/>
                </a:lnTo>
                <a:lnTo>
                  <a:pt x="13354" y="4189"/>
                </a:lnTo>
                <a:lnTo>
                  <a:pt x="13354" y="4219"/>
                </a:lnTo>
                <a:lnTo>
                  <a:pt x="13348" y="4250"/>
                </a:lnTo>
                <a:lnTo>
                  <a:pt x="13342" y="4274"/>
                </a:lnTo>
                <a:lnTo>
                  <a:pt x="13329" y="4293"/>
                </a:lnTo>
                <a:lnTo>
                  <a:pt x="13311" y="4311"/>
                </a:lnTo>
                <a:lnTo>
                  <a:pt x="13293" y="4324"/>
                </a:lnTo>
                <a:lnTo>
                  <a:pt x="13274" y="4330"/>
                </a:lnTo>
                <a:lnTo>
                  <a:pt x="13243" y="4336"/>
                </a:lnTo>
                <a:lnTo>
                  <a:pt x="13256" y="4447"/>
                </a:lnTo>
                <a:lnTo>
                  <a:pt x="13256" y="4447"/>
                </a:lnTo>
                <a:lnTo>
                  <a:pt x="13311" y="4441"/>
                </a:lnTo>
                <a:lnTo>
                  <a:pt x="13360" y="4428"/>
                </a:lnTo>
                <a:lnTo>
                  <a:pt x="13403" y="4404"/>
                </a:lnTo>
                <a:lnTo>
                  <a:pt x="13440" y="4373"/>
                </a:lnTo>
                <a:lnTo>
                  <a:pt x="13465" y="4336"/>
                </a:lnTo>
                <a:lnTo>
                  <a:pt x="13483" y="4293"/>
                </a:lnTo>
                <a:lnTo>
                  <a:pt x="13495" y="4244"/>
                </a:lnTo>
                <a:lnTo>
                  <a:pt x="13502" y="4189"/>
                </a:lnTo>
                <a:close/>
                <a:moveTo>
                  <a:pt x="13876" y="4311"/>
                </a:moveTo>
                <a:lnTo>
                  <a:pt x="13876" y="4311"/>
                </a:lnTo>
                <a:lnTo>
                  <a:pt x="13938" y="4306"/>
                </a:lnTo>
                <a:lnTo>
                  <a:pt x="13987" y="4293"/>
                </a:lnTo>
                <a:lnTo>
                  <a:pt x="14037" y="4274"/>
                </a:lnTo>
                <a:lnTo>
                  <a:pt x="14073" y="4244"/>
                </a:lnTo>
                <a:lnTo>
                  <a:pt x="14098" y="4207"/>
                </a:lnTo>
                <a:lnTo>
                  <a:pt x="14122" y="4170"/>
                </a:lnTo>
                <a:lnTo>
                  <a:pt x="14135" y="4127"/>
                </a:lnTo>
                <a:lnTo>
                  <a:pt x="14135" y="4078"/>
                </a:lnTo>
                <a:lnTo>
                  <a:pt x="14135" y="3875"/>
                </a:lnTo>
                <a:lnTo>
                  <a:pt x="14135" y="3875"/>
                </a:lnTo>
                <a:lnTo>
                  <a:pt x="14135" y="3826"/>
                </a:lnTo>
                <a:lnTo>
                  <a:pt x="14122" y="3782"/>
                </a:lnTo>
                <a:lnTo>
                  <a:pt x="14098" y="3740"/>
                </a:lnTo>
                <a:lnTo>
                  <a:pt x="14073" y="3708"/>
                </a:lnTo>
                <a:lnTo>
                  <a:pt x="14037" y="3678"/>
                </a:lnTo>
                <a:lnTo>
                  <a:pt x="13987" y="3660"/>
                </a:lnTo>
                <a:lnTo>
                  <a:pt x="13938" y="3641"/>
                </a:lnTo>
                <a:lnTo>
                  <a:pt x="13876" y="3641"/>
                </a:lnTo>
                <a:lnTo>
                  <a:pt x="13876" y="3641"/>
                </a:lnTo>
                <a:lnTo>
                  <a:pt x="13815" y="3641"/>
                </a:lnTo>
                <a:lnTo>
                  <a:pt x="13766" y="3660"/>
                </a:lnTo>
                <a:lnTo>
                  <a:pt x="13717" y="3678"/>
                </a:lnTo>
                <a:lnTo>
                  <a:pt x="13680" y="3708"/>
                </a:lnTo>
                <a:lnTo>
                  <a:pt x="13656" y="3740"/>
                </a:lnTo>
                <a:lnTo>
                  <a:pt x="13630" y="3782"/>
                </a:lnTo>
                <a:lnTo>
                  <a:pt x="13619" y="3826"/>
                </a:lnTo>
                <a:lnTo>
                  <a:pt x="13619" y="3875"/>
                </a:lnTo>
                <a:lnTo>
                  <a:pt x="13619" y="4078"/>
                </a:lnTo>
                <a:lnTo>
                  <a:pt x="13619" y="4078"/>
                </a:lnTo>
                <a:lnTo>
                  <a:pt x="13619" y="4127"/>
                </a:lnTo>
                <a:lnTo>
                  <a:pt x="13630" y="4170"/>
                </a:lnTo>
                <a:lnTo>
                  <a:pt x="13656" y="4207"/>
                </a:lnTo>
                <a:lnTo>
                  <a:pt x="13680" y="4244"/>
                </a:lnTo>
                <a:lnTo>
                  <a:pt x="13717" y="4274"/>
                </a:lnTo>
                <a:lnTo>
                  <a:pt x="13766" y="4293"/>
                </a:lnTo>
                <a:lnTo>
                  <a:pt x="13815" y="4306"/>
                </a:lnTo>
                <a:lnTo>
                  <a:pt x="13876" y="4311"/>
                </a:lnTo>
                <a:close/>
                <a:moveTo>
                  <a:pt x="13760" y="3881"/>
                </a:moveTo>
                <a:lnTo>
                  <a:pt x="13760" y="3881"/>
                </a:lnTo>
                <a:lnTo>
                  <a:pt x="13760" y="3850"/>
                </a:lnTo>
                <a:lnTo>
                  <a:pt x="13766" y="3826"/>
                </a:lnTo>
                <a:lnTo>
                  <a:pt x="13778" y="3801"/>
                </a:lnTo>
                <a:lnTo>
                  <a:pt x="13791" y="3782"/>
                </a:lnTo>
                <a:lnTo>
                  <a:pt x="13803" y="3770"/>
                </a:lnTo>
                <a:lnTo>
                  <a:pt x="13821" y="3758"/>
                </a:lnTo>
                <a:lnTo>
                  <a:pt x="13846" y="3752"/>
                </a:lnTo>
                <a:lnTo>
                  <a:pt x="13876" y="3745"/>
                </a:lnTo>
                <a:lnTo>
                  <a:pt x="13876" y="3745"/>
                </a:lnTo>
                <a:lnTo>
                  <a:pt x="13907" y="3752"/>
                </a:lnTo>
                <a:lnTo>
                  <a:pt x="13932" y="3758"/>
                </a:lnTo>
                <a:lnTo>
                  <a:pt x="13950" y="3770"/>
                </a:lnTo>
                <a:lnTo>
                  <a:pt x="13963" y="3782"/>
                </a:lnTo>
                <a:lnTo>
                  <a:pt x="13981" y="3801"/>
                </a:lnTo>
                <a:lnTo>
                  <a:pt x="13987" y="3826"/>
                </a:lnTo>
                <a:lnTo>
                  <a:pt x="13994" y="3850"/>
                </a:lnTo>
                <a:lnTo>
                  <a:pt x="13994" y="3881"/>
                </a:lnTo>
                <a:lnTo>
                  <a:pt x="13994" y="4071"/>
                </a:lnTo>
                <a:lnTo>
                  <a:pt x="13994" y="4071"/>
                </a:lnTo>
                <a:lnTo>
                  <a:pt x="13994" y="4102"/>
                </a:lnTo>
                <a:lnTo>
                  <a:pt x="13987" y="4127"/>
                </a:lnTo>
                <a:lnTo>
                  <a:pt x="13981" y="4152"/>
                </a:lnTo>
                <a:lnTo>
                  <a:pt x="13963" y="4170"/>
                </a:lnTo>
                <a:lnTo>
                  <a:pt x="13950" y="4182"/>
                </a:lnTo>
                <a:lnTo>
                  <a:pt x="13932" y="4195"/>
                </a:lnTo>
                <a:lnTo>
                  <a:pt x="13907" y="4201"/>
                </a:lnTo>
                <a:lnTo>
                  <a:pt x="13876" y="4207"/>
                </a:lnTo>
                <a:lnTo>
                  <a:pt x="13876" y="4207"/>
                </a:lnTo>
                <a:lnTo>
                  <a:pt x="13846" y="4201"/>
                </a:lnTo>
                <a:lnTo>
                  <a:pt x="13828" y="4195"/>
                </a:lnTo>
                <a:lnTo>
                  <a:pt x="13803" y="4182"/>
                </a:lnTo>
                <a:lnTo>
                  <a:pt x="13791" y="4170"/>
                </a:lnTo>
                <a:lnTo>
                  <a:pt x="13778" y="4152"/>
                </a:lnTo>
                <a:lnTo>
                  <a:pt x="13766" y="4127"/>
                </a:lnTo>
                <a:lnTo>
                  <a:pt x="13760" y="4102"/>
                </a:lnTo>
                <a:lnTo>
                  <a:pt x="13760" y="4071"/>
                </a:lnTo>
                <a:lnTo>
                  <a:pt x="13760" y="3881"/>
                </a:lnTo>
                <a:close/>
                <a:moveTo>
                  <a:pt x="14460" y="4213"/>
                </a:moveTo>
                <a:lnTo>
                  <a:pt x="14460" y="4213"/>
                </a:lnTo>
                <a:lnTo>
                  <a:pt x="14418" y="4207"/>
                </a:lnTo>
                <a:lnTo>
                  <a:pt x="14381" y="4189"/>
                </a:lnTo>
                <a:lnTo>
                  <a:pt x="14350" y="4164"/>
                </a:lnTo>
                <a:lnTo>
                  <a:pt x="14331" y="4139"/>
                </a:lnTo>
                <a:lnTo>
                  <a:pt x="14319" y="4121"/>
                </a:lnTo>
                <a:lnTo>
                  <a:pt x="14233" y="4170"/>
                </a:lnTo>
                <a:lnTo>
                  <a:pt x="14233" y="4170"/>
                </a:lnTo>
                <a:lnTo>
                  <a:pt x="14251" y="4201"/>
                </a:lnTo>
                <a:lnTo>
                  <a:pt x="14270" y="4232"/>
                </a:lnTo>
                <a:lnTo>
                  <a:pt x="14295" y="4256"/>
                </a:lnTo>
                <a:lnTo>
                  <a:pt x="14325" y="4274"/>
                </a:lnTo>
                <a:lnTo>
                  <a:pt x="14356" y="4293"/>
                </a:lnTo>
                <a:lnTo>
                  <a:pt x="14387" y="4306"/>
                </a:lnTo>
                <a:lnTo>
                  <a:pt x="14423" y="4311"/>
                </a:lnTo>
                <a:lnTo>
                  <a:pt x="14460" y="4311"/>
                </a:lnTo>
                <a:lnTo>
                  <a:pt x="14460" y="4311"/>
                </a:lnTo>
                <a:lnTo>
                  <a:pt x="14510" y="4306"/>
                </a:lnTo>
                <a:lnTo>
                  <a:pt x="14553" y="4299"/>
                </a:lnTo>
                <a:lnTo>
                  <a:pt x="14590" y="4281"/>
                </a:lnTo>
                <a:lnTo>
                  <a:pt x="14621" y="4256"/>
                </a:lnTo>
                <a:lnTo>
                  <a:pt x="14651" y="4225"/>
                </a:lnTo>
                <a:lnTo>
                  <a:pt x="14669" y="4195"/>
                </a:lnTo>
                <a:lnTo>
                  <a:pt x="14682" y="4158"/>
                </a:lnTo>
                <a:lnTo>
                  <a:pt x="14682" y="4115"/>
                </a:lnTo>
                <a:lnTo>
                  <a:pt x="14682" y="4115"/>
                </a:lnTo>
                <a:lnTo>
                  <a:pt x="14682" y="4078"/>
                </a:lnTo>
                <a:lnTo>
                  <a:pt x="14669" y="4041"/>
                </a:lnTo>
                <a:lnTo>
                  <a:pt x="14658" y="4016"/>
                </a:lnTo>
                <a:lnTo>
                  <a:pt x="14639" y="3991"/>
                </a:lnTo>
                <a:lnTo>
                  <a:pt x="14614" y="3973"/>
                </a:lnTo>
                <a:lnTo>
                  <a:pt x="14590" y="3954"/>
                </a:lnTo>
                <a:lnTo>
                  <a:pt x="14528" y="3930"/>
                </a:lnTo>
                <a:lnTo>
                  <a:pt x="14473" y="3906"/>
                </a:lnTo>
                <a:lnTo>
                  <a:pt x="14423" y="3881"/>
                </a:lnTo>
                <a:lnTo>
                  <a:pt x="14405" y="3869"/>
                </a:lnTo>
                <a:lnTo>
                  <a:pt x="14387" y="3850"/>
                </a:lnTo>
                <a:lnTo>
                  <a:pt x="14381" y="3838"/>
                </a:lnTo>
                <a:lnTo>
                  <a:pt x="14375" y="3813"/>
                </a:lnTo>
                <a:lnTo>
                  <a:pt x="14375" y="3813"/>
                </a:lnTo>
                <a:lnTo>
                  <a:pt x="14381" y="3782"/>
                </a:lnTo>
                <a:lnTo>
                  <a:pt x="14399" y="3764"/>
                </a:lnTo>
                <a:lnTo>
                  <a:pt x="14430" y="3745"/>
                </a:lnTo>
                <a:lnTo>
                  <a:pt x="14467" y="3740"/>
                </a:lnTo>
                <a:lnTo>
                  <a:pt x="14467" y="3740"/>
                </a:lnTo>
                <a:lnTo>
                  <a:pt x="14504" y="3745"/>
                </a:lnTo>
                <a:lnTo>
                  <a:pt x="14541" y="3758"/>
                </a:lnTo>
                <a:lnTo>
                  <a:pt x="14571" y="3782"/>
                </a:lnTo>
                <a:lnTo>
                  <a:pt x="14590" y="3819"/>
                </a:lnTo>
                <a:lnTo>
                  <a:pt x="14682" y="3776"/>
                </a:lnTo>
                <a:lnTo>
                  <a:pt x="14682" y="3776"/>
                </a:lnTo>
                <a:lnTo>
                  <a:pt x="14664" y="3745"/>
                </a:lnTo>
                <a:lnTo>
                  <a:pt x="14645" y="3721"/>
                </a:lnTo>
                <a:lnTo>
                  <a:pt x="14621" y="3697"/>
                </a:lnTo>
                <a:lnTo>
                  <a:pt x="14596" y="3672"/>
                </a:lnTo>
                <a:lnTo>
                  <a:pt x="14565" y="3660"/>
                </a:lnTo>
                <a:lnTo>
                  <a:pt x="14534" y="3647"/>
                </a:lnTo>
                <a:lnTo>
                  <a:pt x="14504" y="3641"/>
                </a:lnTo>
                <a:lnTo>
                  <a:pt x="14460" y="3641"/>
                </a:lnTo>
                <a:lnTo>
                  <a:pt x="14460" y="3641"/>
                </a:lnTo>
                <a:lnTo>
                  <a:pt x="14412" y="3641"/>
                </a:lnTo>
                <a:lnTo>
                  <a:pt x="14368" y="3653"/>
                </a:lnTo>
                <a:lnTo>
                  <a:pt x="14331" y="3672"/>
                </a:lnTo>
                <a:lnTo>
                  <a:pt x="14301" y="3690"/>
                </a:lnTo>
                <a:lnTo>
                  <a:pt x="14276" y="3721"/>
                </a:lnTo>
                <a:lnTo>
                  <a:pt x="14258" y="3752"/>
                </a:lnTo>
                <a:lnTo>
                  <a:pt x="14246" y="3789"/>
                </a:lnTo>
                <a:lnTo>
                  <a:pt x="14240" y="3826"/>
                </a:lnTo>
                <a:lnTo>
                  <a:pt x="14240" y="3826"/>
                </a:lnTo>
                <a:lnTo>
                  <a:pt x="14246" y="3862"/>
                </a:lnTo>
                <a:lnTo>
                  <a:pt x="14251" y="3893"/>
                </a:lnTo>
                <a:lnTo>
                  <a:pt x="14270" y="3924"/>
                </a:lnTo>
                <a:lnTo>
                  <a:pt x="14288" y="3949"/>
                </a:lnTo>
                <a:lnTo>
                  <a:pt x="14313" y="3967"/>
                </a:lnTo>
                <a:lnTo>
                  <a:pt x="14338" y="3980"/>
                </a:lnTo>
                <a:lnTo>
                  <a:pt x="14393" y="4010"/>
                </a:lnTo>
                <a:lnTo>
                  <a:pt x="14455" y="4035"/>
                </a:lnTo>
                <a:lnTo>
                  <a:pt x="14504" y="4053"/>
                </a:lnTo>
                <a:lnTo>
                  <a:pt x="14522" y="4071"/>
                </a:lnTo>
                <a:lnTo>
                  <a:pt x="14534" y="4084"/>
                </a:lnTo>
                <a:lnTo>
                  <a:pt x="14547" y="4102"/>
                </a:lnTo>
                <a:lnTo>
                  <a:pt x="14547" y="4127"/>
                </a:lnTo>
                <a:lnTo>
                  <a:pt x="14547" y="4127"/>
                </a:lnTo>
                <a:lnTo>
                  <a:pt x="14541" y="4164"/>
                </a:lnTo>
                <a:lnTo>
                  <a:pt x="14534" y="4176"/>
                </a:lnTo>
                <a:lnTo>
                  <a:pt x="14528" y="4189"/>
                </a:lnTo>
                <a:lnTo>
                  <a:pt x="14516" y="4201"/>
                </a:lnTo>
                <a:lnTo>
                  <a:pt x="14497" y="4207"/>
                </a:lnTo>
                <a:lnTo>
                  <a:pt x="14460" y="4213"/>
                </a:lnTo>
                <a:close/>
                <a:moveTo>
                  <a:pt x="7950" y="4804"/>
                </a:moveTo>
                <a:lnTo>
                  <a:pt x="7950" y="5216"/>
                </a:lnTo>
                <a:lnTo>
                  <a:pt x="7950" y="5216"/>
                </a:lnTo>
                <a:lnTo>
                  <a:pt x="7956" y="5271"/>
                </a:lnTo>
                <a:lnTo>
                  <a:pt x="7968" y="5320"/>
                </a:lnTo>
                <a:lnTo>
                  <a:pt x="7981" y="5363"/>
                </a:lnTo>
                <a:lnTo>
                  <a:pt x="8005" y="5400"/>
                </a:lnTo>
                <a:lnTo>
                  <a:pt x="8036" y="5425"/>
                </a:lnTo>
                <a:lnTo>
                  <a:pt x="8073" y="5443"/>
                </a:lnTo>
                <a:lnTo>
                  <a:pt x="8110" y="5462"/>
                </a:lnTo>
                <a:lnTo>
                  <a:pt x="8158" y="5462"/>
                </a:lnTo>
                <a:lnTo>
                  <a:pt x="8158" y="5462"/>
                </a:lnTo>
                <a:lnTo>
                  <a:pt x="8208" y="5462"/>
                </a:lnTo>
                <a:lnTo>
                  <a:pt x="8257" y="5443"/>
                </a:lnTo>
                <a:lnTo>
                  <a:pt x="8300" y="5425"/>
                </a:lnTo>
                <a:lnTo>
                  <a:pt x="8337" y="5388"/>
                </a:lnTo>
                <a:lnTo>
                  <a:pt x="8343" y="5449"/>
                </a:lnTo>
                <a:lnTo>
                  <a:pt x="8472" y="5449"/>
                </a:lnTo>
                <a:lnTo>
                  <a:pt x="8472" y="4804"/>
                </a:lnTo>
                <a:lnTo>
                  <a:pt x="8325" y="4804"/>
                </a:lnTo>
                <a:lnTo>
                  <a:pt x="8325" y="5289"/>
                </a:lnTo>
                <a:lnTo>
                  <a:pt x="8325" y="5289"/>
                </a:lnTo>
                <a:lnTo>
                  <a:pt x="8306" y="5314"/>
                </a:lnTo>
                <a:lnTo>
                  <a:pt x="8275" y="5333"/>
                </a:lnTo>
                <a:lnTo>
                  <a:pt x="8245" y="5345"/>
                </a:lnTo>
                <a:lnTo>
                  <a:pt x="8202" y="5351"/>
                </a:lnTo>
                <a:lnTo>
                  <a:pt x="8202" y="5351"/>
                </a:lnTo>
                <a:lnTo>
                  <a:pt x="8177" y="5345"/>
                </a:lnTo>
                <a:lnTo>
                  <a:pt x="8158" y="5338"/>
                </a:lnTo>
                <a:lnTo>
                  <a:pt x="8134" y="5333"/>
                </a:lnTo>
                <a:lnTo>
                  <a:pt x="8122" y="5314"/>
                </a:lnTo>
                <a:lnTo>
                  <a:pt x="8110" y="5296"/>
                </a:lnTo>
                <a:lnTo>
                  <a:pt x="8103" y="5277"/>
                </a:lnTo>
                <a:lnTo>
                  <a:pt x="8097" y="5246"/>
                </a:lnTo>
                <a:lnTo>
                  <a:pt x="8097" y="5222"/>
                </a:lnTo>
                <a:lnTo>
                  <a:pt x="8097" y="4804"/>
                </a:lnTo>
                <a:lnTo>
                  <a:pt x="7950" y="4804"/>
                </a:lnTo>
                <a:close/>
                <a:moveTo>
                  <a:pt x="9136" y="5449"/>
                </a:moveTo>
                <a:lnTo>
                  <a:pt x="9136" y="5037"/>
                </a:lnTo>
                <a:lnTo>
                  <a:pt x="9136" y="5037"/>
                </a:lnTo>
                <a:lnTo>
                  <a:pt x="9136" y="4981"/>
                </a:lnTo>
                <a:lnTo>
                  <a:pt x="9124" y="4933"/>
                </a:lnTo>
                <a:lnTo>
                  <a:pt x="9105" y="4890"/>
                </a:lnTo>
                <a:lnTo>
                  <a:pt x="9087" y="4859"/>
                </a:lnTo>
                <a:lnTo>
                  <a:pt x="9057" y="4828"/>
                </a:lnTo>
                <a:lnTo>
                  <a:pt x="9020" y="4809"/>
                </a:lnTo>
                <a:lnTo>
                  <a:pt x="8976" y="4798"/>
                </a:lnTo>
                <a:lnTo>
                  <a:pt x="8933" y="4791"/>
                </a:lnTo>
                <a:lnTo>
                  <a:pt x="8933" y="4791"/>
                </a:lnTo>
                <a:lnTo>
                  <a:pt x="8878" y="4798"/>
                </a:lnTo>
                <a:lnTo>
                  <a:pt x="8829" y="4809"/>
                </a:lnTo>
                <a:lnTo>
                  <a:pt x="8786" y="4834"/>
                </a:lnTo>
                <a:lnTo>
                  <a:pt x="8755" y="4865"/>
                </a:lnTo>
                <a:lnTo>
                  <a:pt x="8749" y="4804"/>
                </a:lnTo>
                <a:lnTo>
                  <a:pt x="8620" y="4804"/>
                </a:lnTo>
                <a:lnTo>
                  <a:pt x="8620" y="5449"/>
                </a:lnTo>
                <a:lnTo>
                  <a:pt x="8761" y="5449"/>
                </a:lnTo>
                <a:lnTo>
                  <a:pt x="8761" y="4970"/>
                </a:lnTo>
                <a:lnTo>
                  <a:pt x="8761" y="4970"/>
                </a:lnTo>
                <a:lnTo>
                  <a:pt x="8786" y="4945"/>
                </a:lnTo>
                <a:lnTo>
                  <a:pt x="8811" y="4926"/>
                </a:lnTo>
                <a:lnTo>
                  <a:pt x="8848" y="4914"/>
                </a:lnTo>
                <a:lnTo>
                  <a:pt x="8884" y="4908"/>
                </a:lnTo>
                <a:lnTo>
                  <a:pt x="8884" y="4908"/>
                </a:lnTo>
                <a:lnTo>
                  <a:pt x="8915" y="4908"/>
                </a:lnTo>
                <a:lnTo>
                  <a:pt x="8933" y="4914"/>
                </a:lnTo>
                <a:lnTo>
                  <a:pt x="8952" y="4926"/>
                </a:lnTo>
                <a:lnTo>
                  <a:pt x="8970" y="4939"/>
                </a:lnTo>
                <a:lnTo>
                  <a:pt x="8983" y="4957"/>
                </a:lnTo>
                <a:lnTo>
                  <a:pt x="8989" y="4981"/>
                </a:lnTo>
                <a:lnTo>
                  <a:pt x="8995" y="5007"/>
                </a:lnTo>
                <a:lnTo>
                  <a:pt x="8995" y="5037"/>
                </a:lnTo>
                <a:lnTo>
                  <a:pt x="8995" y="5449"/>
                </a:lnTo>
                <a:lnTo>
                  <a:pt x="9136" y="5449"/>
                </a:lnTo>
                <a:close/>
                <a:moveTo>
                  <a:pt x="9296" y="4613"/>
                </a:moveTo>
                <a:lnTo>
                  <a:pt x="9296" y="4742"/>
                </a:lnTo>
                <a:lnTo>
                  <a:pt x="9419" y="4742"/>
                </a:lnTo>
                <a:lnTo>
                  <a:pt x="9419" y="4613"/>
                </a:lnTo>
                <a:lnTo>
                  <a:pt x="9296" y="4613"/>
                </a:lnTo>
                <a:close/>
                <a:moveTo>
                  <a:pt x="9284" y="5449"/>
                </a:moveTo>
                <a:lnTo>
                  <a:pt x="9425" y="5449"/>
                </a:lnTo>
                <a:lnTo>
                  <a:pt x="9425" y="4828"/>
                </a:lnTo>
                <a:lnTo>
                  <a:pt x="9284" y="4828"/>
                </a:lnTo>
                <a:lnTo>
                  <a:pt x="9284" y="5449"/>
                </a:lnTo>
                <a:close/>
                <a:moveTo>
                  <a:pt x="9831" y="5326"/>
                </a:moveTo>
                <a:lnTo>
                  <a:pt x="9689" y="4804"/>
                </a:lnTo>
                <a:lnTo>
                  <a:pt x="9523" y="4804"/>
                </a:lnTo>
                <a:lnTo>
                  <a:pt x="9751" y="5449"/>
                </a:lnTo>
                <a:lnTo>
                  <a:pt x="9911" y="5449"/>
                </a:lnTo>
                <a:lnTo>
                  <a:pt x="10139" y="4804"/>
                </a:lnTo>
                <a:lnTo>
                  <a:pt x="9978" y="4804"/>
                </a:lnTo>
                <a:lnTo>
                  <a:pt x="9831" y="5326"/>
                </a:lnTo>
                <a:close/>
                <a:moveTo>
                  <a:pt x="10686" y="5142"/>
                </a:moveTo>
                <a:lnTo>
                  <a:pt x="10686" y="5031"/>
                </a:lnTo>
                <a:lnTo>
                  <a:pt x="10686" y="5031"/>
                </a:lnTo>
                <a:lnTo>
                  <a:pt x="10679" y="4981"/>
                </a:lnTo>
                <a:lnTo>
                  <a:pt x="10667" y="4939"/>
                </a:lnTo>
                <a:lnTo>
                  <a:pt x="10649" y="4896"/>
                </a:lnTo>
                <a:lnTo>
                  <a:pt x="10624" y="4859"/>
                </a:lnTo>
                <a:lnTo>
                  <a:pt x="10587" y="4834"/>
                </a:lnTo>
                <a:lnTo>
                  <a:pt x="10544" y="4809"/>
                </a:lnTo>
                <a:lnTo>
                  <a:pt x="10495" y="4798"/>
                </a:lnTo>
                <a:lnTo>
                  <a:pt x="10440" y="4791"/>
                </a:lnTo>
                <a:lnTo>
                  <a:pt x="10440" y="4791"/>
                </a:lnTo>
                <a:lnTo>
                  <a:pt x="10385" y="4798"/>
                </a:lnTo>
                <a:lnTo>
                  <a:pt x="10335" y="4809"/>
                </a:lnTo>
                <a:lnTo>
                  <a:pt x="10292" y="4828"/>
                </a:lnTo>
                <a:lnTo>
                  <a:pt x="10255" y="4859"/>
                </a:lnTo>
                <a:lnTo>
                  <a:pt x="10224" y="4896"/>
                </a:lnTo>
                <a:lnTo>
                  <a:pt x="10206" y="4933"/>
                </a:lnTo>
                <a:lnTo>
                  <a:pt x="10194" y="4976"/>
                </a:lnTo>
                <a:lnTo>
                  <a:pt x="10194" y="5025"/>
                </a:lnTo>
                <a:lnTo>
                  <a:pt x="10194" y="5228"/>
                </a:lnTo>
                <a:lnTo>
                  <a:pt x="10194" y="5228"/>
                </a:lnTo>
                <a:lnTo>
                  <a:pt x="10194" y="5277"/>
                </a:lnTo>
                <a:lnTo>
                  <a:pt x="10206" y="5320"/>
                </a:lnTo>
                <a:lnTo>
                  <a:pt x="10231" y="5363"/>
                </a:lnTo>
                <a:lnTo>
                  <a:pt x="10255" y="5394"/>
                </a:lnTo>
                <a:lnTo>
                  <a:pt x="10292" y="5425"/>
                </a:lnTo>
                <a:lnTo>
                  <a:pt x="10335" y="5443"/>
                </a:lnTo>
                <a:lnTo>
                  <a:pt x="10385" y="5462"/>
                </a:lnTo>
                <a:lnTo>
                  <a:pt x="10446" y="5462"/>
                </a:lnTo>
                <a:lnTo>
                  <a:pt x="10446" y="5462"/>
                </a:lnTo>
                <a:lnTo>
                  <a:pt x="10489" y="5462"/>
                </a:lnTo>
                <a:lnTo>
                  <a:pt x="10532" y="5455"/>
                </a:lnTo>
                <a:lnTo>
                  <a:pt x="10569" y="5437"/>
                </a:lnTo>
                <a:lnTo>
                  <a:pt x="10599" y="5425"/>
                </a:lnTo>
                <a:lnTo>
                  <a:pt x="10624" y="5400"/>
                </a:lnTo>
                <a:lnTo>
                  <a:pt x="10649" y="5370"/>
                </a:lnTo>
                <a:lnTo>
                  <a:pt x="10667" y="5338"/>
                </a:lnTo>
                <a:lnTo>
                  <a:pt x="10686" y="5296"/>
                </a:lnTo>
                <a:lnTo>
                  <a:pt x="10581" y="5259"/>
                </a:lnTo>
                <a:lnTo>
                  <a:pt x="10581" y="5259"/>
                </a:lnTo>
                <a:lnTo>
                  <a:pt x="10562" y="5301"/>
                </a:lnTo>
                <a:lnTo>
                  <a:pt x="10532" y="5333"/>
                </a:lnTo>
                <a:lnTo>
                  <a:pt x="10501" y="5351"/>
                </a:lnTo>
                <a:lnTo>
                  <a:pt x="10458" y="5357"/>
                </a:lnTo>
                <a:lnTo>
                  <a:pt x="10458" y="5357"/>
                </a:lnTo>
                <a:lnTo>
                  <a:pt x="10427" y="5351"/>
                </a:lnTo>
                <a:lnTo>
                  <a:pt x="10403" y="5345"/>
                </a:lnTo>
                <a:lnTo>
                  <a:pt x="10385" y="5333"/>
                </a:lnTo>
                <a:lnTo>
                  <a:pt x="10366" y="5320"/>
                </a:lnTo>
                <a:lnTo>
                  <a:pt x="10353" y="5301"/>
                </a:lnTo>
                <a:lnTo>
                  <a:pt x="10342" y="5277"/>
                </a:lnTo>
                <a:lnTo>
                  <a:pt x="10335" y="5253"/>
                </a:lnTo>
                <a:lnTo>
                  <a:pt x="10335" y="5222"/>
                </a:lnTo>
                <a:lnTo>
                  <a:pt x="10335" y="5142"/>
                </a:lnTo>
                <a:lnTo>
                  <a:pt x="10686" y="5142"/>
                </a:lnTo>
                <a:close/>
                <a:moveTo>
                  <a:pt x="10335" y="5018"/>
                </a:moveTo>
                <a:lnTo>
                  <a:pt x="10335" y="5018"/>
                </a:lnTo>
                <a:lnTo>
                  <a:pt x="10335" y="4988"/>
                </a:lnTo>
                <a:lnTo>
                  <a:pt x="10342" y="4970"/>
                </a:lnTo>
                <a:lnTo>
                  <a:pt x="10348" y="4945"/>
                </a:lnTo>
                <a:lnTo>
                  <a:pt x="10360" y="4926"/>
                </a:lnTo>
                <a:lnTo>
                  <a:pt x="10378" y="4914"/>
                </a:lnTo>
                <a:lnTo>
                  <a:pt x="10397" y="4902"/>
                </a:lnTo>
                <a:lnTo>
                  <a:pt x="10421" y="4896"/>
                </a:lnTo>
                <a:lnTo>
                  <a:pt x="10446" y="4896"/>
                </a:lnTo>
                <a:lnTo>
                  <a:pt x="10446" y="4896"/>
                </a:lnTo>
                <a:lnTo>
                  <a:pt x="10470" y="4896"/>
                </a:lnTo>
                <a:lnTo>
                  <a:pt x="10495" y="4902"/>
                </a:lnTo>
                <a:lnTo>
                  <a:pt x="10514" y="4914"/>
                </a:lnTo>
                <a:lnTo>
                  <a:pt x="10525" y="4926"/>
                </a:lnTo>
                <a:lnTo>
                  <a:pt x="10538" y="4945"/>
                </a:lnTo>
                <a:lnTo>
                  <a:pt x="10551" y="4963"/>
                </a:lnTo>
                <a:lnTo>
                  <a:pt x="10557" y="4988"/>
                </a:lnTo>
                <a:lnTo>
                  <a:pt x="10557" y="5013"/>
                </a:lnTo>
                <a:lnTo>
                  <a:pt x="10557" y="5062"/>
                </a:lnTo>
                <a:lnTo>
                  <a:pt x="10335" y="5062"/>
                </a:lnTo>
                <a:lnTo>
                  <a:pt x="10335" y="5018"/>
                </a:lnTo>
                <a:close/>
                <a:moveTo>
                  <a:pt x="10938" y="4908"/>
                </a:moveTo>
                <a:lnTo>
                  <a:pt x="10925" y="4804"/>
                </a:lnTo>
                <a:lnTo>
                  <a:pt x="10803" y="4804"/>
                </a:lnTo>
                <a:lnTo>
                  <a:pt x="10803" y="5449"/>
                </a:lnTo>
                <a:lnTo>
                  <a:pt x="10944" y="5449"/>
                </a:lnTo>
                <a:lnTo>
                  <a:pt x="10944" y="5092"/>
                </a:lnTo>
                <a:lnTo>
                  <a:pt x="10944" y="5092"/>
                </a:lnTo>
                <a:lnTo>
                  <a:pt x="10950" y="5050"/>
                </a:lnTo>
                <a:lnTo>
                  <a:pt x="10962" y="5018"/>
                </a:lnTo>
                <a:lnTo>
                  <a:pt x="10975" y="4988"/>
                </a:lnTo>
                <a:lnTo>
                  <a:pt x="10993" y="4970"/>
                </a:lnTo>
                <a:lnTo>
                  <a:pt x="11012" y="4945"/>
                </a:lnTo>
                <a:lnTo>
                  <a:pt x="11030" y="4933"/>
                </a:lnTo>
                <a:lnTo>
                  <a:pt x="11061" y="4926"/>
                </a:lnTo>
                <a:lnTo>
                  <a:pt x="11091" y="4920"/>
                </a:lnTo>
                <a:lnTo>
                  <a:pt x="11091" y="4920"/>
                </a:lnTo>
                <a:lnTo>
                  <a:pt x="11122" y="4926"/>
                </a:lnTo>
                <a:lnTo>
                  <a:pt x="11153" y="4939"/>
                </a:lnTo>
                <a:lnTo>
                  <a:pt x="11165" y="4809"/>
                </a:lnTo>
                <a:lnTo>
                  <a:pt x="11165" y="4809"/>
                </a:lnTo>
                <a:lnTo>
                  <a:pt x="11134" y="4798"/>
                </a:lnTo>
                <a:lnTo>
                  <a:pt x="11098" y="4791"/>
                </a:lnTo>
                <a:lnTo>
                  <a:pt x="11098" y="4791"/>
                </a:lnTo>
                <a:lnTo>
                  <a:pt x="11048" y="4798"/>
                </a:lnTo>
                <a:lnTo>
                  <a:pt x="11024" y="4809"/>
                </a:lnTo>
                <a:lnTo>
                  <a:pt x="11006" y="4822"/>
                </a:lnTo>
                <a:lnTo>
                  <a:pt x="10987" y="4834"/>
                </a:lnTo>
                <a:lnTo>
                  <a:pt x="10969" y="4853"/>
                </a:lnTo>
                <a:lnTo>
                  <a:pt x="10938" y="4908"/>
                </a:lnTo>
                <a:close/>
                <a:moveTo>
                  <a:pt x="11239" y="4976"/>
                </a:moveTo>
                <a:lnTo>
                  <a:pt x="11239" y="4976"/>
                </a:lnTo>
                <a:lnTo>
                  <a:pt x="11245" y="5013"/>
                </a:lnTo>
                <a:lnTo>
                  <a:pt x="11252" y="5050"/>
                </a:lnTo>
                <a:lnTo>
                  <a:pt x="11270" y="5074"/>
                </a:lnTo>
                <a:lnTo>
                  <a:pt x="11288" y="5099"/>
                </a:lnTo>
                <a:lnTo>
                  <a:pt x="11313" y="5117"/>
                </a:lnTo>
                <a:lnTo>
                  <a:pt x="11337" y="5135"/>
                </a:lnTo>
                <a:lnTo>
                  <a:pt x="11393" y="5160"/>
                </a:lnTo>
                <a:lnTo>
                  <a:pt x="11454" y="5185"/>
                </a:lnTo>
                <a:lnTo>
                  <a:pt x="11503" y="5209"/>
                </a:lnTo>
                <a:lnTo>
                  <a:pt x="11522" y="5222"/>
                </a:lnTo>
                <a:lnTo>
                  <a:pt x="11534" y="5240"/>
                </a:lnTo>
                <a:lnTo>
                  <a:pt x="11546" y="5259"/>
                </a:lnTo>
                <a:lnTo>
                  <a:pt x="11546" y="5277"/>
                </a:lnTo>
                <a:lnTo>
                  <a:pt x="11546" y="5277"/>
                </a:lnTo>
                <a:lnTo>
                  <a:pt x="11546" y="5314"/>
                </a:lnTo>
                <a:lnTo>
                  <a:pt x="11534" y="5326"/>
                </a:lnTo>
                <a:lnTo>
                  <a:pt x="11528" y="5338"/>
                </a:lnTo>
                <a:lnTo>
                  <a:pt x="11516" y="5351"/>
                </a:lnTo>
                <a:lnTo>
                  <a:pt x="11498" y="5357"/>
                </a:lnTo>
                <a:lnTo>
                  <a:pt x="11461" y="5363"/>
                </a:lnTo>
                <a:lnTo>
                  <a:pt x="11461" y="5363"/>
                </a:lnTo>
                <a:lnTo>
                  <a:pt x="11417" y="5357"/>
                </a:lnTo>
                <a:lnTo>
                  <a:pt x="11380" y="5338"/>
                </a:lnTo>
                <a:lnTo>
                  <a:pt x="11350" y="5314"/>
                </a:lnTo>
                <a:lnTo>
                  <a:pt x="11331" y="5296"/>
                </a:lnTo>
                <a:lnTo>
                  <a:pt x="11319" y="5271"/>
                </a:lnTo>
                <a:lnTo>
                  <a:pt x="11233" y="5320"/>
                </a:lnTo>
                <a:lnTo>
                  <a:pt x="11233" y="5320"/>
                </a:lnTo>
                <a:lnTo>
                  <a:pt x="11252" y="5357"/>
                </a:lnTo>
                <a:lnTo>
                  <a:pt x="11270" y="5381"/>
                </a:lnTo>
                <a:lnTo>
                  <a:pt x="11294" y="5407"/>
                </a:lnTo>
                <a:lnTo>
                  <a:pt x="11325" y="5431"/>
                </a:lnTo>
                <a:lnTo>
                  <a:pt x="11356" y="5443"/>
                </a:lnTo>
                <a:lnTo>
                  <a:pt x="11387" y="5455"/>
                </a:lnTo>
                <a:lnTo>
                  <a:pt x="11424" y="5462"/>
                </a:lnTo>
                <a:lnTo>
                  <a:pt x="11461" y="5462"/>
                </a:lnTo>
                <a:lnTo>
                  <a:pt x="11461" y="5462"/>
                </a:lnTo>
                <a:lnTo>
                  <a:pt x="11509" y="5462"/>
                </a:lnTo>
                <a:lnTo>
                  <a:pt x="11553" y="5449"/>
                </a:lnTo>
                <a:lnTo>
                  <a:pt x="11590" y="5431"/>
                </a:lnTo>
                <a:lnTo>
                  <a:pt x="11620" y="5407"/>
                </a:lnTo>
                <a:lnTo>
                  <a:pt x="11651" y="5381"/>
                </a:lnTo>
                <a:lnTo>
                  <a:pt x="11670" y="5345"/>
                </a:lnTo>
                <a:lnTo>
                  <a:pt x="11681" y="5308"/>
                </a:lnTo>
                <a:lnTo>
                  <a:pt x="11681" y="5265"/>
                </a:lnTo>
                <a:lnTo>
                  <a:pt x="11681" y="5265"/>
                </a:lnTo>
                <a:lnTo>
                  <a:pt x="11681" y="5228"/>
                </a:lnTo>
                <a:lnTo>
                  <a:pt x="11670" y="5197"/>
                </a:lnTo>
                <a:lnTo>
                  <a:pt x="11657" y="5166"/>
                </a:lnTo>
                <a:lnTo>
                  <a:pt x="11638" y="5142"/>
                </a:lnTo>
                <a:lnTo>
                  <a:pt x="11614" y="5123"/>
                </a:lnTo>
                <a:lnTo>
                  <a:pt x="11590" y="5105"/>
                </a:lnTo>
                <a:lnTo>
                  <a:pt x="11528" y="5080"/>
                </a:lnTo>
                <a:lnTo>
                  <a:pt x="11472" y="5055"/>
                </a:lnTo>
                <a:lnTo>
                  <a:pt x="11424" y="5031"/>
                </a:lnTo>
                <a:lnTo>
                  <a:pt x="11405" y="5018"/>
                </a:lnTo>
                <a:lnTo>
                  <a:pt x="11387" y="5007"/>
                </a:lnTo>
                <a:lnTo>
                  <a:pt x="11380" y="4988"/>
                </a:lnTo>
                <a:lnTo>
                  <a:pt x="11374" y="4963"/>
                </a:lnTo>
                <a:lnTo>
                  <a:pt x="11374" y="4963"/>
                </a:lnTo>
                <a:lnTo>
                  <a:pt x="11380" y="4939"/>
                </a:lnTo>
                <a:lnTo>
                  <a:pt x="11399" y="4914"/>
                </a:lnTo>
                <a:lnTo>
                  <a:pt x="11429" y="4896"/>
                </a:lnTo>
                <a:lnTo>
                  <a:pt x="11466" y="4896"/>
                </a:lnTo>
                <a:lnTo>
                  <a:pt x="11466" y="4896"/>
                </a:lnTo>
                <a:lnTo>
                  <a:pt x="11503" y="4896"/>
                </a:lnTo>
                <a:lnTo>
                  <a:pt x="11540" y="4908"/>
                </a:lnTo>
                <a:lnTo>
                  <a:pt x="11571" y="4933"/>
                </a:lnTo>
                <a:lnTo>
                  <a:pt x="11590" y="4970"/>
                </a:lnTo>
                <a:lnTo>
                  <a:pt x="11681" y="4933"/>
                </a:lnTo>
                <a:lnTo>
                  <a:pt x="11681" y="4933"/>
                </a:lnTo>
                <a:lnTo>
                  <a:pt x="11663" y="4896"/>
                </a:lnTo>
                <a:lnTo>
                  <a:pt x="11645" y="4871"/>
                </a:lnTo>
                <a:lnTo>
                  <a:pt x="11620" y="4846"/>
                </a:lnTo>
                <a:lnTo>
                  <a:pt x="11596" y="4828"/>
                </a:lnTo>
                <a:lnTo>
                  <a:pt x="11565" y="4809"/>
                </a:lnTo>
                <a:lnTo>
                  <a:pt x="11534" y="4798"/>
                </a:lnTo>
                <a:lnTo>
                  <a:pt x="11503" y="4791"/>
                </a:lnTo>
                <a:lnTo>
                  <a:pt x="11461" y="4791"/>
                </a:lnTo>
                <a:lnTo>
                  <a:pt x="11461" y="4791"/>
                </a:lnTo>
                <a:lnTo>
                  <a:pt x="11411" y="4798"/>
                </a:lnTo>
                <a:lnTo>
                  <a:pt x="11368" y="4804"/>
                </a:lnTo>
                <a:lnTo>
                  <a:pt x="11331" y="4822"/>
                </a:lnTo>
                <a:lnTo>
                  <a:pt x="11300" y="4846"/>
                </a:lnTo>
                <a:lnTo>
                  <a:pt x="11276" y="4871"/>
                </a:lnTo>
                <a:lnTo>
                  <a:pt x="11257" y="4902"/>
                </a:lnTo>
                <a:lnTo>
                  <a:pt x="11245" y="4939"/>
                </a:lnTo>
                <a:lnTo>
                  <a:pt x="11239" y="4976"/>
                </a:lnTo>
                <a:close/>
                <a:moveTo>
                  <a:pt x="11817" y="4613"/>
                </a:moveTo>
                <a:lnTo>
                  <a:pt x="11817" y="4742"/>
                </a:lnTo>
                <a:lnTo>
                  <a:pt x="11940" y="4742"/>
                </a:lnTo>
                <a:lnTo>
                  <a:pt x="11940" y="4613"/>
                </a:lnTo>
                <a:lnTo>
                  <a:pt x="11817" y="4613"/>
                </a:lnTo>
                <a:close/>
                <a:moveTo>
                  <a:pt x="11805" y="5449"/>
                </a:moveTo>
                <a:lnTo>
                  <a:pt x="11946" y="5449"/>
                </a:lnTo>
                <a:lnTo>
                  <a:pt x="11946" y="4828"/>
                </a:lnTo>
                <a:lnTo>
                  <a:pt x="11805" y="4828"/>
                </a:lnTo>
                <a:lnTo>
                  <a:pt x="11805" y="5449"/>
                </a:lnTo>
                <a:close/>
                <a:moveTo>
                  <a:pt x="12426" y="4933"/>
                </a:moveTo>
                <a:lnTo>
                  <a:pt x="12426" y="4828"/>
                </a:lnTo>
                <a:lnTo>
                  <a:pt x="12278" y="4828"/>
                </a:lnTo>
                <a:lnTo>
                  <a:pt x="12278" y="4680"/>
                </a:lnTo>
                <a:lnTo>
                  <a:pt x="12180" y="4680"/>
                </a:lnTo>
                <a:lnTo>
                  <a:pt x="12143" y="4822"/>
                </a:lnTo>
                <a:lnTo>
                  <a:pt x="12056" y="4828"/>
                </a:lnTo>
                <a:lnTo>
                  <a:pt x="12056" y="4920"/>
                </a:lnTo>
                <a:lnTo>
                  <a:pt x="12130" y="4939"/>
                </a:lnTo>
                <a:lnTo>
                  <a:pt x="12130" y="5259"/>
                </a:lnTo>
                <a:lnTo>
                  <a:pt x="12130" y="5259"/>
                </a:lnTo>
                <a:lnTo>
                  <a:pt x="12137" y="5308"/>
                </a:lnTo>
                <a:lnTo>
                  <a:pt x="12143" y="5345"/>
                </a:lnTo>
                <a:lnTo>
                  <a:pt x="12155" y="5381"/>
                </a:lnTo>
                <a:lnTo>
                  <a:pt x="12173" y="5412"/>
                </a:lnTo>
                <a:lnTo>
                  <a:pt x="12198" y="5431"/>
                </a:lnTo>
                <a:lnTo>
                  <a:pt x="12229" y="5449"/>
                </a:lnTo>
                <a:lnTo>
                  <a:pt x="12260" y="5462"/>
                </a:lnTo>
                <a:lnTo>
                  <a:pt x="12302" y="5462"/>
                </a:lnTo>
                <a:lnTo>
                  <a:pt x="12302" y="5462"/>
                </a:lnTo>
                <a:lnTo>
                  <a:pt x="12339" y="5462"/>
                </a:lnTo>
                <a:lnTo>
                  <a:pt x="12370" y="5455"/>
                </a:lnTo>
                <a:lnTo>
                  <a:pt x="12401" y="5443"/>
                </a:lnTo>
                <a:lnTo>
                  <a:pt x="12426" y="5431"/>
                </a:lnTo>
                <a:lnTo>
                  <a:pt x="12413" y="5345"/>
                </a:lnTo>
                <a:lnTo>
                  <a:pt x="12413" y="5345"/>
                </a:lnTo>
                <a:lnTo>
                  <a:pt x="12382" y="5351"/>
                </a:lnTo>
                <a:lnTo>
                  <a:pt x="12358" y="5357"/>
                </a:lnTo>
                <a:lnTo>
                  <a:pt x="12358" y="5357"/>
                </a:lnTo>
                <a:lnTo>
                  <a:pt x="12321" y="5351"/>
                </a:lnTo>
                <a:lnTo>
                  <a:pt x="12297" y="5333"/>
                </a:lnTo>
                <a:lnTo>
                  <a:pt x="12284" y="5308"/>
                </a:lnTo>
                <a:lnTo>
                  <a:pt x="12278" y="5265"/>
                </a:lnTo>
                <a:lnTo>
                  <a:pt x="12278" y="4933"/>
                </a:lnTo>
                <a:lnTo>
                  <a:pt x="12426" y="4933"/>
                </a:lnTo>
                <a:close/>
                <a:moveTo>
                  <a:pt x="12511" y="5025"/>
                </a:moveTo>
                <a:lnTo>
                  <a:pt x="12511" y="5228"/>
                </a:lnTo>
                <a:lnTo>
                  <a:pt x="12511" y="5228"/>
                </a:lnTo>
                <a:lnTo>
                  <a:pt x="12518" y="5277"/>
                </a:lnTo>
                <a:lnTo>
                  <a:pt x="12530" y="5320"/>
                </a:lnTo>
                <a:lnTo>
                  <a:pt x="12548" y="5363"/>
                </a:lnTo>
                <a:lnTo>
                  <a:pt x="12579" y="5394"/>
                </a:lnTo>
                <a:lnTo>
                  <a:pt x="12616" y="5425"/>
                </a:lnTo>
                <a:lnTo>
                  <a:pt x="12659" y="5443"/>
                </a:lnTo>
                <a:lnTo>
                  <a:pt x="12709" y="5462"/>
                </a:lnTo>
                <a:lnTo>
                  <a:pt x="12764" y="5462"/>
                </a:lnTo>
                <a:lnTo>
                  <a:pt x="12764" y="5462"/>
                </a:lnTo>
                <a:lnTo>
                  <a:pt x="12813" y="5462"/>
                </a:lnTo>
                <a:lnTo>
                  <a:pt x="12850" y="5455"/>
                </a:lnTo>
                <a:lnTo>
                  <a:pt x="12887" y="5437"/>
                </a:lnTo>
                <a:lnTo>
                  <a:pt x="12918" y="5425"/>
                </a:lnTo>
                <a:lnTo>
                  <a:pt x="12948" y="5400"/>
                </a:lnTo>
                <a:lnTo>
                  <a:pt x="12973" y="5370"/>
                </a:lnTo>
                <a:lnTo>
                  <a:pt x="12992" y="5338"/>
                </a:lnTo>
                <a:lnTo>
                  <a:pt x="13003" y="5296"/>
                </a:lnTo>
                <a:lnTo>
                  <a:pt x="12905" y="5259"/>
                </a:lnTo>
                <a:lnTo>
                  <a:pt x="12905" y="5259"/>
                </a:lnTo>
                <a:lnTo>
                  <a:pt x="12881" y="5301"/>
                </a:lnTo>
                <a:lnTo>
                  <a:pt x="12856" y="5333"/>
                </a:lnTo>
                <a:lnTo>
                  <a:pt x="12819" y="5351"/>
                </a:lnTo>
                <a:lnTo>
                  <a:pt x="12776" y="5357"/>
                </a:lnTo>
                <a:lnTo>
                  <a:pt x="12776" y="5357"/>
                </a:lnTo>
                <a:lnTo>
                  <a:pt x="12751" y="5351"/>
                </a:lnTo>
                <a:lnTo>
                  <a:pt x="12727" y="5345"/>
                </a:lnTo>
                <a:lnTo>
                  <a:pt x="12702" y="5333"/>
                </a:lnTo>
                <a:lnTo>
                  <a:pt x="12684" y="5320"/>
                </a:lnTo>
                <a:lnTo>
                  <a:pt x="12672" y="5301"/>
                </a:lnTo>
                <a:lnTo>
                  <a:pt x="12665" y="5277"/>
                </a:lnTo>
                <a:lnTo>
                  <a:pt x="12659" y="5253"/>
                </a:lnTo>
                <a:lnTo>
                  <a:pt x="12653" y="5222"/>
                </a:lnTo>
                <a:lnTo>
                  <a:pt x="12653" y="5142"/>
                </a:lnTo>
                <a:lnTo>
                  <a:pt x="13003" y="5142"/>
                </a:lnTo>
                <a:lnTo>
                  <a:pt x="13003" y="5031"/>
                </a:lnTo>
                <a:lnTo>
                  <a:pt x="13003" y="5031"/>
                </a:lnTo>
                <a:lnTo>
                  <a:pt x="13003" y="4981"/>
                </a:lnTo>
                <a:lnTo>
                  <a:pt x="12992" y="4939"/>
                </a:lnTo>
                <a:lnTo>
                  <a:pt x="12966" y="4896"/>
                </a:lnTo>
                <a:lnTo>
                  <a:pt x="12942" y="4859"/>
                </a:lnTo>
                <a:lnTo>
                  <a:pt x="12905" y="4834"/>
                </a:lnTo>
                <a:lnTo>
                  <a:pt x="12868" y="4809"/>
                </a:lnTo>
                <a:lnTo>
                  <a:pt x="12819" y="4798"/>
                </a:lnTo>
                <a:lnTo>
                  <a:pt x="12764" y="4791"/>
                </a:lnTo>
                <a:lnTo>
                  <a:pt x="12764" y="4791"/>
                </a:lnTo>
                <a:lnTo>
                  <a:pt x="12702" y="4798"/>
                </a:lnTo>
                <a:lnTo>
                  <a:pt x="12653" y="4809"/>
                </a:lnTo>
                <a:lnTo>
                  <a:pt x="12610" y="4828"/>
                </a:lnTo>
                <a:lnTo>
                  <a:pt x="12573" y="4859"/>
                </a:lnTo>
                <a:lnTo>
                  <a:pt x="12548" y="4896"/>
                </a:lnTo>
                <a:lnTo>
                  <a:pt x="12530" y="4933"/>
                </a:lnTo>
                <a:lnTo>
                  <a:pt x="12518" y="4976"/>
                </a:lnTo>
                <a:lnTo>
                  <a:pt x="12511" y="5025"/>
                </a:lnTo>
                <a:close/>
                <a:moveTo>
                  <a:pt x="12881" y="5013"/>
                </a:moveTo>
                <a:lnTo>
                  <a:pt x="12881" y="5062"/>
                </a:lnTo>
                <a:lnTo>
                  <a:pt x="12653" y="5062"/>
                </a:lnTo>
                <a:lnTo>
                  <a:pt x="12653" y="5018"/>
                </a:lnTo>
                <a:lnTo>
                  <a:pt x="12653" y="5018"/>
                </a:lnTo>
                <a:lnTo>
                  <a:pt x="12659" y="4988"/>
                </a:lnTo>
                <a:lnTo>
                  <a:pt x="12659" y="4970"/>
                </a:lnTo>
                <a:lnTo>
                  <a:pt x="12672" y="4945"/>
                </a:lnTo>
                <a:lnTo>
                  <a:pt x="12684" y="4926"/>
                </a:lnTo>
                <a:lnTo>
                  <a:pt x="12696" y="4914"/>
                </a:lnTo>
                <a:lnTo>
                  <a:pt x="12715" y="4902"/>
                </a:lnTo>
                <a:lnTo>
                  <a:pt x="12739" y="4896"/>
                </a:lnTo>
                <a:lnTo>
                  <a:pt x="12770" y="4896"/>
                </a:lnTo>
                <a:lnTo>
                  <a:pt x="12770" y="4896"/>
                </a:lnTo>
                <a:lnTo>
                  <a:pt x="12794" y="4896"/>
                </a:lnTo>
                <a:lnTo>
                  <a:pt x="12813" y="4902"/>
                </a:lnTo>
                <a:lnTo>
                  <a:pt x="12831" y="4914"/>
                </a:lnTo>
                <a:lnTo>
                  <a:pt x="12850" y="4926"/>
                </a:lnTo>
                <a:lnTo>
                  <a:pt x="12862" y="4945"/>
                </a:lnTo>
                <a:lnTo>
                  <a:pt x="12868" y="4963"/>
                </a:lnTo>
                <a:lnTo>
                  <a:pt x="12874" y="4988"/>
                </a:lnTo>
                <a:lnTo>
                  <a:pt x="12881" y="5013"/>
                </a:lnTo>
                <a:close/>
                <a:moveTo>
                  <a:pt x="13071" y="4828"/>
                </a:moveTo>
                <a:lnTo>
                  <a:pt x="13071" y="4920"/>
                </a:lnTo>
                <a:lnTo>
                  <a:pt x="13151" y="4939"/>
                </a:lnTo>
                <a:lnTo>
                  <a:pt x="13151" y="5259"/>
                </a:lnTo>
                <a:lnTo>
                  <a:pt x="13151" y="5259"/>
                </a:lnTo>
                <a:lnTo>
                  <a:pt x="13151" y="5308"/>
                </a:lnTo>
                <a:lnTo>
                  <a:pt x="13157" y="5345"/>
                </a:lnTo>
                <a:lnTo>
                  <a:pt x="13169" y="5381"/>
                </a:lnTo>
                <a:lnTo>
                  <a:pt x="13188" y="5412"/>
                </a:lnTo>
                <a:lnTo>
                  <a:pt x="13212" y="5431"/>
                </a:lnTo>
                <a:lnTo>
                  <a:pt x="13243" y="5449"/>
                </a:lnTo>
                <a:lnTo>
                  <a:pt x="13280" y="5462"/>
                </a:lnTo>
                <a:lnTo>
                  <a:pt x="13323" y="5462"/>
                </a:lnTo>
                <a:lnTo>
                  <a:pt x="13323" y="5462"/>
                </a:lnTo>
                <a:lnTo>
                  <a:pt x="13354" y="5462"/>
                </a:lnTo>
                <a:lnTo>
                  <a:pt x="13385" y="5455"/>
                </a:lnTo>
                <a:lnTo>
                  <a:pt x="13415" y="5443"/>
                </a:lnTo>
                <a:lnTo>
                  <a:pt x="13440" y="5431"/>
                </a:lnTo>
                <a:lnTo>
                  <a:pt x="13428" y="5345"/>
                </a:lnTo>
                <a:lnTo>
                  <a:pt x="13428" y="5345"/>
                </a:lnTo>
                <a:lnTo>
                  <a:pt x="13397" y="5351"/>
                </a:lnTo>
                <a:lnTo>
                  <a:pt x="13373" y="5357"/>
                </a:lnTo>
                <a:lnTo>
                  <a:pt x="13373" y="5357"/>
                </a:lnTo>
                <a:lnTo>
                  <a:pt x="13342" y="5351"/>
                </a:lnTo>
                <a:lnTo>
                  <a:pt x="13317" y="5333"/>
                </a:lnTo>
                <a:lnTo>
                  <a:pt x="13299" y="5308"/>
                </a:lnTo>
                <a:lnTo>
                  <a:pt x="13293" y="5265"/>
                </a:lnTo>
                <a:lnTo>
                  <a:pt x="13293" y="4933"/>
                </a:lnTo>
                <a:lnTo>
                  <a:pt x="13440" y="4933"/>
                </a:lnTo>
                <a:lnTo>
                  <a:pt x="13440" y="4828"/>
                </a:lnTo>
                <a:lnTo>
                  <a:pt x="13293" y="4828"/>
                </a:lnTo>
                <a:lnTo>
                  <a:pt x="13293" y="4680"/>
                </a:lnTo>
                <a:lnTo>
                  <a:pt x="13194" y="4680"/>
                </a:lnTo>
                <a:lnTo>
                  <a:pt x="13157" y="4822"/>
                </a:lnTo>
                <a:lnTo>
                  <a:pt x="13071" y="4828"/>
                </a:lnTo>
                <a:close/>
                <a:moveTo>
                  <a:pt x="13803" y="5074"/>
                </a:moveTo>
                <a:lnTo>
                  <a:pt x="13803" y="5074"/>
                </a:lnTo>
                <a:lnTo>
                  <a:pt x="13729" y="5080"/>
                </a:lnTo>
                <a:lnTo>
                  <a:pt x="13667" y="5092"/>
                </a:lnTo>
                <a:lnTo>
                  <a:pt x="13619" y="5111"/>
                </a:lnTo>
                <a:lnTo>
                  <a:pt x="13582" y="5135"/>
                </a:lnTo>
                <a:lnTo>
                  <a:pt x="13551" y="5166"/>
                </a:lnTo>
                <a:lnTo>
                  <a:pt x="13532" y="5203"/>
                </a:lnTo>
                <a:lnTo>
                  <a:pt x="13526" y="5240"/>
                </a:lnTo>
                <a:lnTo>
                  <a:pt x="13520" y="5283"/>
                </a:lnTo>
                <a:lnTo>
                  <a:pt x="13520" y="5283"/>
                </a:lnTo>
                <a:lnTo>
                  <a:pt x="13526" y="5320"/>
                </a:lnTo>
                <a:lnTo>
                  <a:pt x="13532" y="5357"/>
                </a:lnTo>
                <a:lnTo>
                  <a:pt x="13551" y="5388"/>
                </a:lnTo>
                <a:lnTo>
                  <a:pt x="13569" y="5412"/>
                </a:lnTo>
                <a:lnTo>
                  <a:pt x="13594" y="5437"/>
                </a:lnTo>
                <a:lnTo>
                  <a:pt x="13624" y="5449"/>
                </a:lnTo>
                <a:lnTo>
                  <a:pt x="13661" y="5462"/>
                </a:lnTo>
                <a:lnTo>
                  <a:pt x="13704" y="5462"/>
                </a:lnTo>
                <a:lnTo>
                  <a:pt x="13704" y="5462"/>
                </a:lnTo>
                <a:lnTo>
                  <a:pt x="13754" y="5462"/>
                </a:lnTo>
                <a:lnTo>
                  <a:pt x="13796" y="5449"/>
                </a:lnTo>
                <a:lnTo>
                  <a:pt x="13833" y="5431"/>
                </a:lnTo>
                <a:lnTo>
                  <a:pt x="13870" y="5400"/>
                </a:lnTo>
                <a:lnTo>
                  <a:pt x="13870" y="5400"/>
                </a:lnTo>
                <a:lnTo>
                  <a:pt x="13889" y="5425"/>
                </a:lnTo>
                <a:lnTo>
                  <a:pt x="13913" y="5443"/>
                </a:lnTo>
                <a:lnTo>
                  <a:pt x="13944" y="5455"/>
                </a:lnTo>
                <a:lnTo>
                  <a:pt x="13987" y="5462"/>
                </a:lnTo>
                <a:lnTo>
                  <a:pt x="13987" y="5462"/>
                </a:lnTo>
                <a:lnTo>
                  <a:pt x="14024" y="5455"/>
                </a:lnTo>
                <a:lnTo>
                  <a:pt x="14055" y="5449"/>
                </a:lnTo>
                <a:lnTo>
                  <a:pt x="14055" y="5370"/>
                </a:lnTo>
                <a:lnTo>
                  <a:pt x="14037" y="5370"/>
                </a:lnTo>
                <a:lnTo>
                  <a:pt x="14037" y="5370"/>
                </a:lnTo>
                <a:lnTo>
                  <a:pt x="14018" y="5363"/>
                </a:lnTo>
                <a:lnTo>
                  <a:pt x="14005" y="5357"/>
                </a:lnTo>
                <a:lnTo>
                  <a:pt x="13994" y="5338"/>
                </a:lnTo>
                <a:lnTo>
                  <a:pt x="13994" y="5320"/>
                </a:lnTo>
                <a:lnTo>
                  <a:pt x="13994" y="5013"/>
                </a:lnTo>
                <a:lnTo>
                  <a:pt x="13994" y="5013"/>
                </a:lnTo>
                <a:lnTo>
                  <a:pt x="13987" y="4963"/>
                </a:lnTo>
                <a:lnTo>
                  <a:pt x="13981" y="4926"/>
                </a:lnTo>
                <a:lnTo>
                  <a:pt x="13963" y="4883"/>
                </a:lnTo>
                <a:lnTo>
                  <a:pt x="13938" y="4853"/>
                </a:lnTo>
                <a:lnTo>
                  <a:pt x="13913" y="4828"/>
                </a:lnTo>
                <a:lnTo>
                  <a:pt x="13876" y="4804"/>
                </a:lnTo>
                <a:lnTo>
                  <a:pt x="13828" y="4791"/>
                </a:lnTo>
                <a:lnTo>
                  <a:pt x="13778" y="4791"/>
                </a:lnTo>
                <a:lnTo>
                  <a:pt x="13778" y="4791"/>
                </a:lnTo>
                <a:lnTo>
                  <a:pt x="13735" y="4791"/>
                </a:lnTo>
                <a:lnTo>
                  <a:pt x="13698" y="4798"/>
                </a:lnTo>
                <a:lnTo>
                  <a:pt x="13661" y="4816"/>
                </a:lnTo>
                <a:lnTo>
                  <a:pt x="13630" y="4828"/>
                </a:lnTo>
                <a:lnTo>
                  <a:pt x="13606" y="4853"/>
                </a:lnTo>
                <a:lnTo>
                  <a:pt x="13582" y="4877"/>
                </a:lnTo>
                <a:lnTo>
                  <a:pt x="13563" y="4908"/>
                </a:lnTo>
                <a:lnTo>
                  <a:pt x="13545" y="4939"/>
                </a:lnTo>
                <a:lnTo>
                  <a:pt x="13630" y="4988"/>
                </a:lnTo>
                <a:lnTo>
                  <a:pt x="13630" y="4988"/>
                </a:lnTo>
                <a:lnTo>
                  <a:pt x="13656" y="4951"/>
                </a:lnTo>
                <a:lnTo>
                  <a:pt x="13686" y="4920"/>
                </a:lnTo>
                <a:lnTo>
                  <a:pt x="13717" y="4902"/>
                </a:lnTo>
                <a:lnTo>
                  <a:pt x="13754" y="4902"/>
                </a:lnTo>
                <a:lnTo>
                  <a:pt x="13754" y="4902"/>
                </a:lnTo>
                <a:lnTo>
                  <a:pt x="13778" y="4902"/>
                </a:lnTo>
                <a:lnTo>
                  <a:pt x="13796" y="4908"/>
                </a:lnTo>
                <a:lnTo>
                  <a:pt x="13809" y="4914"/>
                </a:lnTo>
                <a:lnTo>
                  <a:pt x="13828" y="4926"/>
                </a:lnTo>
                <a:lnTo>
                  <a:pt x="13833" y="4939"/>
                </a:lnTo>
                <a:lnTo>
                  <a:pt x="13846" y="4963"/>
                </a:lnTo>
                <a:lnTo>
                  <a:pt x="13852" y="5013"/>
                </a:lnTo>
                <a:lnTo>
                  <a:pt x="13852" y="5074"/>
                </a:lnTo>
                <a:lnTo>
                  <a:pt x="13803" y="5074"/>
                </a:lnTo>
                <a:close/>
                <a:moveTo>
                  <a:pt x="13852" y="5314"/>
                </a:moveTo>
                <a:lnTo>
                  <a:pt x="13852" y="5314"/>
                </a:lnTo>
                <a:lnTo>
                  <a:pt x="13828" y="5338"/>
                </a:lnTo>
                <a:lnTo>
                  <a:pt x="13803" y="5351"/>
                </a:lnTo>
                <a:lnTo>
                  <a:pt x="13772" y="5363"/>
                </a:lnTo>
                <a:lnTo>
                  <a:pt x="13741" y="5363"/>
                </a:lnTo>
                <a:lnTo>
                  <a:pt x="13741" y="5363"/>
                </a:lnTo>
                <a:lnTo>
                  <a:pt x="13704" y="5357"/>
                </a:lnTo>
                <a:lnTo>
                  <a:pt x="13692" y="5351"/>
                </a:lnTo>
                <a:lnTo>
                  <a:pt x="13680" y="5345"/>
                </a:lnTo>
                <a:lnTo>
                  <a:pt x="13667" y="5333"/>
                </a:lnTo>
                <a:lnTo>
                  <a:pt x="13661" y="5314"/>
                </a:lnTo>
                <a:lnTo>
                  <a:pt x="13656" y="5271"/>
                </a:lnTo>
                <a:lnTo>
                  <a:pt x="13656" y="5271"/>
                </a:lnTo>
                <a:lnTo>
                  <a:pt x="13661" y="5253"/>
                </a:lnTo>
                <a:lnTo>
                  <a:pt x="13667" y="5228"/>
                </a:lnTo>
                <a:lnTo>
                  <a:pt x="13674" y="5216"/>
                </a:lnTo>
                <a:lnTo>
                  <a:pt x="13686" y="5197"/>
                </a:lnTo>
                <a:lnTo>
                  <a:pt x="13711" y="5185"/>
                </a:lnTo>
                <a:lnTo>
                  <a:pt x="13735" y="5179"/>
                </a:lnTo>
                <a:lnTo>
                  <a:pt x="13766" y="5172"/>
                </a:lnTo>
                <a:lnTo>
                  <a:pt x="13803" y="5166"/>
                </a:lnTo>
                <a:lnTo>
                  <a:pt x="13852" y="5166"/>
                </a:lnTo>
                <a:lnTo>
                  <a:pt x="13852" y="5314"/>
                </a:lnTo>
                <a:close/>
                <a:moveTo>
                  <a:pt x="14430" y="5277"/>
                </a:moveTo>
                <a:lnTo>
                  <a:pt x="14430" y="5277"/>
                </a:lnTo>
                <a:lnTo>
                  <a:pt x="14430" y="5314"/>
                </a:lnTo>
                <a:lnTo>
                  <a:pt x="14418" y="5326"/>
                </a:lnTo>
                <a:lnTo>
                  <a:pt x="14412" y="5338"/>
                </a:lnTo>
                <a:lnTo>
                  <a:pt x="14399" y="5351"/>
                </a:lnTo>
                <a:lnTo>
                  <a:pt x="14381" y="5357"/>
                </a:lnTo>
                <a:lnTo>
                  <a:pt x="14344" y="5363"/>
                </a:lnTo>
                <a:lnTo>
                  <a:pt x="14344" y="5363"/>
                </a:lnTo>
                <a:lnTo>
                  <a:pt x="14301" y="5357"/>
                </a:lnTo>
                <a:lnTo>
                  <a:pt x="14264" y="5338"/>
                </a:lnTo>
                <a:lnTo>
                  <a:pt x="14233" y="5314"/>
                </a:lnTo>
                <a:lnTo>
                  <a:pt x="14214" y="5296"/>
                </a:lnTo>
                <a:lnTo>
                  <a:pt x="14203" y="5271"/>
                </a:lnTo>
                <a:lnTo>
                  <a:pt x="14116" y="5320"/>
                </a:lnTo>
                <a:lnTo>
                  <a:pt x="14116" y="5320"/>
                </a:lnTo>
                <a:lnTo>
                  <a:pt x="14135" y="5357"/>
                </a:lnTo>
                <a:lnTo>
                  <a:pt x="14153" y="5381"/>
                </a:lnTo>
                <a:lnTo>
                  <a:pt x="14178" y="5407"/>
                </a:lnTo>
                <a:lnTo>
                  <a:pt x="14209" y="5431"/>
                </a:lnTo>
                <a:lnTo>
                  <a:pt x="14240" y="5443"/>
                </a:lnTo>
                <a:lnTo>
                  <a:pt x="14270" y="5455"/>
                </a:lnTo>
                <a:lnTo>
                  <a:pt x="14307" y="5462"/>
                </a:lnTo>
                <a:lnTo>
                  <a:pt x="14344" y="5462"/>
                </a:lnTo>
                <a:lnTo>
                  <a:pt x="14344" y="5462"/>
                </a:lnTo>
                <a:lnTo>
                  <a:pt x="14393" y="5462"/>
                </a:lnTo>
                <a:lnTo>
                  <a:pt x="14436" y="5449"/>
                </a:lnTo>
                <a:lnTo>
                  <a:pt x="14473" y="5431"/>
                </a:lnTo>
                <a:lnTo>
                  <a:pt x="14504" y="5407"/>
                </a:lnTo>
                <a:lnTo>
                  <a:pt x="14534" y="5381"/>
                </a:lnTo>
                <a:lnTo>
                  <a:pt x="14553" y="5345"/>
                </a:lnTo>
                <a:lnTo>
                  <a:pt x="14565" y="5308"/>
                </a:lnTo>
                <a:lnTo>
                  <a:pt x="14565" y="5265"/>
                </a:lnTo>
                <a:lnTo>
                  <a:pt x="14565" y="5265"/>
                </a:lnTo>
                <a:lnTo>
                  <a:pt x="14565" y="5228"/>
                </a:lnTo>
                <a:lnTo>
                  <a:pt x="14553" y="5197"/>
                </a:lnTo>
                <a:lnTo>
                  <a:pt x="14541" y="5166"/>
                </a:lnTo>
                <a:lnTo>
                  <a:pt x="14522" y="5142"/>
                </a:lnTo>
                <a:lnTo>
                  <a:pt x="14497" y="5123"/>
                </a:lnTo>
                <a:lnTo>
                  <a:pt x="14473" y="5105"/>
                </a:lnTo>
                <a:lnTo>
                  <a:pt x="14412" y="5080"/>
                </a:lnTo>
                <a:lnTo>
                  <a:pt x="14356" y="5055"/>
                </a:lnTo>
                <a:lnTo>
                  <a:pt x="14307" y="5031"/>
                </a:lnTo>
                <a:lnTo>
                  <a:pt x="14288" y="5018"/>
                </a:lnTo>
                <a:lnTo>
                  <a:pt x="14276" y="5007"/>
                </a:lnTo>
                <a:lnTo>
                  <a:pt x="14264" y="4988"/>
                </a:lnTo>
                <a:lnTo>
                  <a:pt x="14258" y="4963"/>
                </a:lnTo>
                <a:lnTo>
                  <a:pt x="14258" y="4963"/>
                </a:lnTo>
                <a:lnTo>
                  <a:pt x="14264" y="4939"/>
                </a:lnTo>
                <a:lnTo>
                  <a:pt x="14282" y="4914"/>
                </a:lnTo>
                <a:lnTo>
                  <a:pt x="14313" y="4896"/>
                </a:lnTo>
                <a:lnTo>
                  <a:pt x="14350" y="4896"/>
                </a:lnTo>
                <a:lnTo>
                  <a:pt x="14350" y="4896"/>
                </a:lnTo>
                <a:lnTo>
                  <a:pt x="14393" y="4896"/>
                </a:lnTo>
                <a:lnTo>
                  <a:pt x="14423" y="4908"/>
                </a:lnTo>
                <a:lnTo>
                  <a:pt x="14455" y="4933"/>
                </a:lnTo>
                <a:lnTo>
                  <a:pt x="14479" y="4970"/>
                </a:lnTo>
                <a:lnTo>
                  <a:pt x="14565" y="4933"/>
                </a:lnTo>
                <a:lnTo>
                  <a:pt x="14565" y="4933"/>
                </a:lnTo>
                <a:lnTo>
                  <a:pt x="14547" y="4896"/>
                </a:lnTo>
                <a:lnTo>
                  <a:pt x="14528" y="4871"/>
                </a:lnTo>
                <a:lnTo>
                  <a:pt x="14504" y="4846"/>
                </a:lnTo>
                <a:lnTo>
                  <a:pt x="14479" y="4828"/>
                </a:lnTo>
                <a:lnTo>
                  <a:pt x="14449" y="4809"/>
                </a:lnTo>
                <a:lnTo>
                  <a:pt x="14418" y="4798"/>
                </a:lnTo>
                <a:lnTo>
                  <a:pt x="14387" y="4791"/>
                </a:lnTo>
                <a:lnTo>
                  <a:pt x="14344" y="4791"/>
                </a:lnTo>
                <a:lnTo>
                  <a:pt x="14344" y="4791"/>
                </a:lnTo>
                <a:lnTo>
                  <a:pt x="14295" y="4798"/>
                </a:lnTo>
                <a:lnTo>
                  <a:pt x="14251" y="4804"/>
                </a:lnTo>
                <a:lnTo>
                  <a:pt x="14214" y="4822"/>
                </a:lnTo>
                <a:lnTo>
                  <a:pt x="14184" y="4846"/>
                </a:lnTo>
                <a:lnTo>
                  <a:pt x="14159" y="4871"/>
                </a:lnTo>
                <a:lnTo>
                  <a:pt x="14141" y="4902"/>
                </a:lnTo>
                <a:lnTo>
                  <a:pt x="14129" y="4939"/>
                </a:lnTo>
                <a:lnTo>
                  <a:pt x="14122" y="4976"/>
                </a:lnTo>
                <a:lnTo>
                  <a:pt x="14122" y="4976"/>
                </a:lnTo>
                <a:lnTo>
                  <a:pt x="14129" y="5013"/>
                </a:lnTo>
                <a:lnTo>
                  <a:pt x="14135" y="5050"/>
                </a:lnTo>
                <a:lnTo>
                  <a:pt x="14153" y="5074"/>
                </a:lnTo>
                <a:lnTo>
                  <a:pt x="14172" y="5099"/>
                </a:lnTo>
                <a:lnTo>
                  <a:pt x="14196" y="5117"/>
                </a:lnTo>
                <a:lnTo>
                  <a:pt x="14221" y="5135"/>
                </a:lnTo>
                <a:lnTo>
                  <a:pt x="14276" y="5160"/>
                </a:lnTo>
                <a:lnTo>
                  <a:pt x="14338" y="5185"/>
                </a:lnTo>
                <a:lnTo>
                  <a:pt x="14387" y="5209"/>
                </a:lnTo>
                <a:lnTo>
                  <a:pt x="14405" y="5222"/>
                </a:lnTo>
                <a:lnTo>
                  <a:pt x="14418" y="5240"/>
                </a:lnTo>
                <a:lnTo>
                  <a:pt x="14430" y="5259"/>
                </a:lnTo>
                <a:lnTo>
                  <a:pt x="14430" y="5277"/>
                </a:lnTo>
                <a:close/>
                <a:moveTo>
                  <a:pt x="904" y="7208"/>
                </a:moveTo>
                <a:lnTo>
                  <a:pt x="1052" y="7208"/>
                </a:lnTo>
                <a:lnTo>
                  <a:pt x="1052" y="6538"/>
                </a:lnTo>
                <a:lnTo>
                  <a:pt x="934" y="6538"/>
                </a:lnTo>
                <a:lnTo>
                  <a:pt x="934" y="6538"/>
                </a:lnTo>
                <a:lnTo>
                  <a:pt x="922" y="6599"/>
                </a:lnTo>
                <a:lnTo>
                  <a:pt x="910" y="6624"/>
                </a:lnTo>
                <a:lnTo>
                  <a:pt x="904" y="6636"/>
                </a:lnTo>
                <a:lnTo>
                  <a:pt x="886" y="6648"/>
                </a:lnTo>
                <a:lnTo>
                  <a:pt x="873" y="6654"/>
                </a:lnTo>
                <a:lnTo>
                  <a:pt x="824" y="6661"/>
                </a:lnTo>
                <a:lnTo>
                  <a:pt x="769" y="6661"/>
                </a:lnTo>
                <a:lnTo>
                  <a:pt x="769" y="6759"/>
                </a:lnTo>
                <a:lnTo>
                  <a:pt x="904" y="6759"/>
                </a:lnTo>
                <a:lnTo>
                  <a:pt x="904" y="7208"/>
                </a:lnTo>
                <a:close/>
                <a:moveTo>
                  <a:pt x="1334" y="6956"/>
                </a:moveTo>
                <a:lnTo>
                  <a:pt x="1334" y="6956"/>
                </a:lnTo>
                <a:lnTo>
                  <a:pt x="1365" y="6956"/>
                </a:lnTo>
                <a:lnTo>
                  <a:pt x="1396" y="6950"/>
                </a:lnTo>
                <a:lnTo>
                  <a:pt x="1420" y="6937"/>
                </a:lnTo>
                <a:lnTo>
                  <a:pt x="1445" y="6926"/>
                </a:lnTo>
                <a:lnTo>
                  <a:pt x="1445" y="6999"/>
                </a:lnTo>
                <a:lnTo>
                  <a:pt x="1445" y="6999"/>
                </a:lnTo>
                <a:lnTo>
                  <a:pt x="1439" y="7048"/>
                </a:lnTo>
                <a:lnTo>
                  <a:pt x="1433" y="7061"/>
                </a:lnTo>
                <a:lnTo>
                  <a:pt x="1420" y="7079"/>
                </a:lnTo>
                <a:lnTo>
                  <a:pt x="1408" y="7091"/>
                </a:lnTo>
                <a:lnTo>
                  <a:pt x="1389" y="7098"/>
                </a:lnTo>
                <a:lnTo>
                  <a:pt x="1346" y="7104"/>
                </a:lnTo>
                <a:lnTo>
                  <a:pt x="1346" y="7104"/>
                </a:lnTo>
                <a:lnTo>
                  <a:pt x="1316" y="7098"/>
                </a:lnTo>
                <a:lnTo>
                  <a:pt x="1285" y="7085"/>
                </a:lnTo>
                <a:lnTo>
                  <a:pt x="1261" y="7061"/>
                </a:lnTo>
                <a:lnTo>
                  <a:pt x="1242" y="7024"/>
                </a:lnTo>
                <a:lnTo>
                  <a:pt x="1150" y="7079"/>
                </a:lnTo>
                <a:lnTo>
                  <a:pt x="1150" y="7079"/>
                </a:lnTo>
                <a:lnTo>
                  <a:pt x="1162" y="7109"/>
                </a:lnTo>
                <a:lnTo>
                  <a:pt x="1180" y="7141"/>
                </a:lnTo>
                <a:lnTo>
                  <a:pt x="1205" y="7165"/>
                </a:lnTo>
                <a:lnTo>
                  <a:pt x="1230" y="7183"/>
                </a:lnTo>
                <a:lnTo>
                  <a:pt x="1254" y="7202"/>
                </a:lnTo>
                <a:lnTo>
                  <a:pt x="1285" y="7208"/>
                </a:lnTo>
                <a:lnTo>
                  <a:pt x="1322" y="7220"/>
                </a:lnTo>
                <a:lnTo>
                  <a:pt x="1359" y="7220"/>
                </a:lnTo>
                <a:lnTo>
                  <a:pt x="1359" y="7220"/>
                </a:lnTo>
                <a:lnTo>
                  <a:pt x="1408" y="7215"/>
                </a:lnTo>
                <a:lnTo>
                  <a:pt x="1451" y="7202"/>
                </a:lnTo>
                <a:lnTo>
                  <a:pt x="1488" y="7183"/>
                </a:lnTo>
                <a:lnTo>
                  <a:pt x="1525" y="7159"/>
                </a:lnTo>
                <a:lnTo>
                  <a:pt x="1549" y="7128"/>
                </a:lnTo>
                <a:lnTo>
                  <a:pt x="1568" y="7085"/>
                </a:lnTo>
                <a:lnTo>
                  <a:pt x="1580" y="7042"/>
                </a:lnTo>
                <a:lnTo>
                  <a:pt x="1586" y="6993"/>
                </a:lnTo>
                <a:lnTo>
                  <a:pt x="1586" y="6747"/>
                </a:lnTo>
                <a:lnTo>
                  <a:pt x="1586" y="6747"/>
                </a:lnTo>
                <a:lnTo>
                  <a:pt x="1580" y="6704"/>
                </a:lnTo>
                <a:lnTo>
                  <a:pt x="1568" y="6661"/>
                </a:lnTo>
                <a:lnTo>
                  <a:pt x="1555" y="6624"/>
                </a:lnTo>
                <a:lnTo>
                  <a:pt x="1531" y="6593"/>
                </a:lnTo>
                <a:lnTo>
                  <a:pt x="1500" y="6569"/>
                </a:lnTo>
                <a:lnTo>
                  <a:pt x="1463" y="6550"/>
                </a:lnTo>
                <a:lnTo>
                  <a:pt x="1414" y="6538"/>
                </a:lnTo>
                <a:lnTo>
                  <a:pt x="1365" y="6532"/>
                </a:lnTo>
                <a:lnTo>
                  <a:pt x="1365" y="6532"/>
                </a:lnTo>
                <a:lnTo>
                  <a:pt x="1316" y="6538"/>
                </a:lnTo>
                <a:lnTo>
                  <a:pt x="1272" y="6544"/>
                </a:lnTo>
                <a:lnTo>
                  <a:pt x="1230" y="6563"/>
                </a:lnTo>
                <a:lnTo>
                  <a:pt x="1199" y="6593"/>
                </a:lnTo>
                <a:lnTo>
                  <a:pt x="1174" y="6624"/>
                </a:lnTo>
                <a:lnTo>
                  <a:pt x="1156" y="6661"/>
                </a:lnTo>
                <a:lnTo>
                  <a:pt x="1143" y="6704"/>
                </a:lnTo>
                <a:lnTo>
                  <a:pt x="1143" y="6753"/>
                </a:lnTo>
                <a:lnTo>
                  <a:pt x="1143" y="6753"/>
                </a:lnTo>
                <a:lnTo>
                  <a:pt x="1143" y="6802"/>
                </a:lnTo>
                <a:lnTo>
                  <a:pt x="1156" y="6845"/>
                </a:lnTo>
                <a:lnTo>
                  <a:pt x="1174" y="6882"/>
                </a:lnTo>
                <a:lnTo>
                  <a:pt x="1193" y="6907"/>
                </a:lnTo>
                <a:lnTo>
                  <a:pt x="1224" y="6931"/>
                </a:lnTo>
                <a:lnTo>
                  <a:pt x="1254" y="6944"/>
                </a:lnTo>
                <a:lnTo>
                  <a:pt x="1291" y="6956"/>
                </a:lnTo>
                <a:lnTo>
                  <a:pt x="1334" y="6956"/>
                </a:lnTo>
                <a:close/>
                <a:moveTo>
                  <a:pt x="1365" y="6654"/>
                </a:moveTo>
                <a:lnTo>
                  <a:pt x="1365" y="6654"/>
                </a:lnTo>
                <a:lnTo>
                  <a:pt x="1402" y="6654"/>
                </a:lnTo>
                <a:lnTo>
                  <a:pt x="1426" y="6673"/>
                </a:lnTo>
                <a:lnTo>
                  <a:pt x="1439" y="6698"/>
                </a:lnTo>
                <a:lnTo>
                  <a:pt x="1445" y="6735"/>
                </a:lnTo>
                <a:lnTo>
                  <a:pt x="1445" y="6796"/>
                </a:lnTo>
                <a:lnTo>
                  <a:pt x="1445" y="6796"/>
                </a:lnTo>
                <a:lnTo>
                  <a:pt x="1445" y="6808"/>
                </a:lnTo>
                <a:lnTo>
                  <a:pt x="1439" y="6821"/>
                </a:lnTo>
                <a:lnTo>
                  <a:pt x="1414" y="6833"/>
                </a:lnTo>
                <a:lnTo>
                  <a:pt x="1389" y="6845"/>
                </a:lnTo>
                <a:lnTo>
                  <a:pt x="1359" y="6845"/>
                </a:lnTo>
                <a:lnTo>
                  <a:pt x="1359" y="6845"/>
                </a:lnTo>
                <a:lnTo>
                  <a:pt x="1328" y="6839"/>
                </a:lnTo>
                <a:lnTo>
                  <a:pt x="1316" y="6833"/>
                </a:lnTo>
                <a:lnTo>
                  <a:pt x="1304" y="6827"/>
                </a:lnTo>
                <a:lnTo>
                  <a:pt x="1291" y="6815"/>
                </a:lnTo>
                <a:lnTo>
                  <a:pt x="1285" y="6796"/>
                </a:lnTo>
                <a:lnTo>
                  <a:pt x="1285" y="6753"/>
                </a:lnTo>
                <a:lnTo>
                  <a:pt x="1285" y="6753"/>
                </a:lnTo>
                <a:lnTo>
                  <a:pt x="1285" y="6704"/>
                </a:lnTo>
                <a:lnTo>
                  <a:pt x="1291" y="6691"/>
                </a:lnTo>
                <a:lnTo>
                  <a:pt x="1304" y="6673"/>
                </a:lnTo>
                <a:lnTo>
                  <a:pt x="1316" y="6667"/>
                </a:lnTo>
                <a:lnTo>
                  <a:pt x="1328" y="6661"/>
                </a:lnTo>
                <a:lnTo>
                  <a:pt x="1365" y="6654"/>
                </a:lnTo>
                <a:close/>
                <a:moveTo>
                  <a:pt x="1869" y="6654"/>
                </a:moveTo>
                <a:lnTo>
                  <a:pt x="1869" y="6654"/>
                </a:lnTo>
                <a:lnTo>
                  <a:pt x="1900" y="6654"/>
                </a:lnTo>
                <a:lnTo>
                  <a:pt x="1925" y="6673"/>
                </a:lnTo>
                <a:lnTo>
                  <a:pt x="1943" y="6691"/>
                </a:lnTo>
                <a:lnTo>
                  <a:pt x="1943" y="6722"/>
                </a:lnTo>
                <a:lnTo>
                  <a:pt x="1943" y="6722"/>
                </a:lnTo>
                <a:lnTo>
                  <a:pt x="1943" y="6747"/>
                </a:lnTo>
                <a:lnTo>
                  <a:pt x="1931" y="6772"/>
                </a:lnTo>
                <a:lnTo>
                  <a:pt x="1918" y="6796"/>
                </a:lnTo>
                <a:lnTo>
                  <a:pt x="1900" y="6815"/>
                </a:lnTo>
                <a:lnTo>
                  <a:pt x="1857" y="6858"/>
                </a:lnTo>
                <a:lnTo>
                  <a:pt x="1801" y="6907"/>
                </a:lnTo>
                <a:lnTo>
                  <a:pt x="1753" y="6956"/>
                </a:lnTo>
                <a:lnTo>
                  <a:pt x="1703" y="7011"/>
                </a:lnTo>
                <a:lnTo>
                  <a:pt x="1685" y="7042"/>
                </a:lnTo>
                <a:lnTo>
                  <a:pt x="1672" y="7073"/>
                </a:lnTo>
                <a:lnTo>
                  <a:pt x="1660" y="7109"/>
                </a:lnTo>
                <a:lnTo>
                  <a:pt x="1660" y="7146"/>
                </a:lnTo>
                <a:lnTo>
                  <a:pt x="1660" y="7208"/>
                </a:lnTo>
                <a:lnTo>
                  <a:pt x="2084" y="7208"/>
                </a:lnTo>
                <a:lnTo>
                  <a:pt x="2084" y="7098"/>
                </a:lnTo>
                <a:lnTo>
                  <a:pt x="1814" y="7098"/>
                </a:lnTo>
                <a:lnTo>
                  <a:pt x="1814" y="7098"/>
                </a:lnTo>
                <a:lnTo>
                  <a:pt x="1826" y="7073"/>
                </a:lnTo>
                <a:lnTo>
                  <a:pt x="1838" y="7048"/>
                </a:lnTo>
                <a:lnTo>
                  <a:pt x="1875" y="7011"/>
                </a:lnTo>
                <a:lnTo>
                  <a:pt x="1918" y="6974"/>
                </a:lnTo>
                <a:lnTo>
                  <a:pt x="1962" y="6937"/>
                </a:lnTo>
                <a:lnTo>
                  <a:pt x="2010" y="6900"/>
                </a:lnTo>
                <a:lnTo>
                  <a:pt x="2029" y="6876"/>
                </a:lnTo>
                <a:lnTo>
                  <a:pt x="2047" y="6852"/>
                </a:lnTo>
                <a:lnTo>
                  <a:pt x="2066" y="6827"/>
                </a:lnTo>
                <a:lnTo>
                  <a:pt x="2078" y="6790"/>
                </a:lnTo>
                <a:lnTo>
                  <a:pt x="2084" y="6759"/>
                </a:lnTo>
                <a:lnTo>
                  <a:pt x="2084" y="6717"/>
                </a:lnTo>
                <a:lnTo>
                  <a:pt x="2084" y="6717"/>
                </a:lnTo>
                <a:lnTo>
                  <a:pt x="2084" y="6680"/>
                </a:lnTo>
                <a:lnTo>
                  <a:pt x="2072" y="6648"/>
                </a:lnTo>
                <a:lnTo>
                  <a:pt x="2060" y="6618"/>
                </a:lnTo>
                <a:lnTo>
                  <a:pt x="2035" y="6587"/>
                </a:lnTo>
                <a:lnTo>
                  <a:pt x="2010" y="6563"/>
                </a:lnTo>
                <a:lnTo>
                  <a:pt x="1973" y="6550"/>
                </a:lnTo>
                <a:lnTo>
                  <a:pt x="1931" y="6538"/>
                </a:lnTo>
                <a:lnTo>
                  <a:pt x="1881" y="6532"/>
                </a:lnTo>
                <a:lnTo>
                  <a:pt x="1881" y="6532"/>
                </a:lnTo>
                <a:lnTo>
                  <a:pt x="1832" y="6538"/>
                </a:lnTo>
                <a:lnTo>
                  <a:pt x="1795" y="6544"/>
                </a:lnTo>
                <a:lnTo>
                  <a:pt x="1758" y="6563"/>
                </a:lnTo>
                <a:lnTo>
                  <a:pt x="1727" y="6587"/>
                </a:lnTo>
                <a:lnTo>
                  <a:pt x="1703" y="6612"/>
                </a:lnTo>
                <a:lnTo>
                  <a:pt x="1685" y="6643"/>
                </a:lnTo>
                <a:lnTo>
                  <a:pt x="1666" y="6680"/>
                </a:lnTo>
                <a:lnTo>
                  <a:pt x="1654" y="6717"/>
                </a:lnTo>
                <a:lnTo>
                  <a:pt x="1764" y="6753"/>
                </a:lnTo>
                <a:lnTo>
                  <a:pt x="1764" y="6753"/>
                </a:lnTo>
                <a:lnTo>
                  <a:pt x="1777" y="6710"/>
                </a:lnTo>
                <a:lnTo>
                  <a:pt x="1801" y="6680"/>
                </a:lnTo>
                <a:lnTo>
                  <a:pt x="1832" y="6661"/>
                </a:lnTo>
                <a:lnTo>
                  <a:pt x="1869" y="6654"/>
                </a:lnTo>
                <a:close/>
                <a:moveTo>
                  <a:pt x="2367" y="6654"/>
                </a:moveTo>
                <a:lnTo>
                  <a:pt x="2367" y="6654"/>
                </a:lnTo>
                <a:lnTo>
                  <a:pt x="2398" y="6654"/>
                </a:lnTo>
                <a:lnTo>
                  <a:pt x="2422" y="6673"/>
                </a:lnTo>
                <a:lnTo>
                  <a:pt x="2441" y="6691"/>
                </a:lnTo>
                <a:lnTo>
                  <a:pt x="2441" y="6722"/>
                </a:lnTo>
                <a:lnTo>
                  <a:pt x="2441" y="6722"/>
                </a:lnTo>
                <a:lnTo>
                  <a:pt x="2441" y="6747"/>
                </a:lnTo>
                <a:lnTo>
                  <a:pt x="2428" y="6772"/>
                </a:lnTo>
                <a:lnTo>
                  <a:pt x="2417" y="6796"/>
                </a:lnTo>
                <a:lnTo>
                  <a:pt x="2398" y="6815"/>
                </a:lnTo>
                <a:lnTo>
                  <a:pt x="2355" y="6858"/>
                </a:lnTo>
                <a:lnTo>
                  <a:pt x="2306" y="6907"/>
                </a:lnTo>
                <a:lnTo>
                  <a:pt x="2250" y="6956"/>
                </a:lnTo>
                <a:lnTo>
                  <a:pt x="2208" y="7011"/>
                </a:lnTo>
                <a:lnTo>
                  <a:pt x="2182" y="7042"/>
                </a:lnTo>
                <a:lnTo>
                  <a:pt x="2171" y="7073"/>
                </a:lnTo>
                <a:lnTo>
                  <a:pt x="2158" y="7109"/>
                </a:lnTo>
                <a:lnTo>
                  <a:pt x="2158" y="7146"/>
                </a:lnTo>
                <a:lnTo>
                  <a:pt x="2158" y="7208"/>
                </a:lnTo>
                <a:lnTo>
                  <a:pt x="2589" y="7208"/>
                </a:lnTo>
                <a:lnTo>
                  <a:pt x="2589" y="7098"/>
                </a:lnTo>
                <a:lnTo>
                  <a:pt x="2312" y="7098"/>
                </a:lnTo>
                <a:lnTo>
                  <a:pt x="2312" y="7098"/>
                </a:lnTo>
                <a:lnTo>
                  <a:pt x="2324" y="7073"/>
                </a:lnTo>
                <a:lnTo>
                  <a:pt x="2336" y="7048"/>
                </a:lnTo>
                <a:lnTo>
                  <a:pt x="2373" y="7011"/>
                </a:lnTo>
                <a:lnTo>
                  <a:pt x="2417" y="6974"/>
                </a:lnTo>
                <a:lnTo>
                  <a:pt x="2465" y="6937"/>
                </a:lnTo>
                <a:lnTo>
                  <a:pt x="2509" y="6900"/>
                </a:lnTo>
                <a:lnTo>
                  <a:pt x="2527" y="6876"/>
                </a:lnTo>
                <a:lnTo>
                  <a:pt x="2545" y="6852"/>
                </a:lnTo>
                <a:lnTo>
                  <a:pt x="2564" y="6827"/>
                </a:lnTo>
                <a:lnTo>
                  <a:pt x="2576" y="6790"/>
                </a:lnTo>
                <a:lnTo>
                  <a:pt x="2582" y="6759"/>
                </a:lnTo>
                <a:lnTo>
                  <a:pt x="2582" y="6717"/>
                </a:lnTo>
                <a:lnTo>
                  <a:pt x="2582" y="6717"/>
                </a:lnTo>
                <a:lnTo>
                  <a:pt x="2582" y="6680"/>
                </a:lnTo>
                <a:lnTo>
                  <a:pt x="2570" y="6648"/>
                </a:lnTo>
                <a:lnTo>
                  <a:pt x="2557" y="6618"/>
                </a:lnTo>
                <a:lnTo>
                  <a:pt x="2533" y="6587"/>
                </a:lnTo>
                <a:lnTo>
                  <a:pt x="2509" y="6563"/>
                </a:lnTo>
                <a:lnTo>
                  <a:pt x="2472" y="6550"/>
                </a:lnTo>
                <a:lnTo>
                  <a:pt x="2428" y="6538"/>
                </a:lnTo>
                <a:lnTo>
                  <a:pt x="2380" y="6532"/>
                </a:lnTo>
                <a:lnTo>
                  <a:pt x="2380" y="6532"/>
                </a:lnTo>
                <a:lnTo>
                  <a:pt x="2330" y="6538"/>
                </a:lnTo>
                <a:lnTo>
                  <a:pt x="2293" y="6544"/>
                </a:lnTo>
                <a:lnTo>
                  <a:pt x="2256" y="6563"/>
                </a:lnTo>
                <a:lnTo>
                  <a:pt x="2232" y="6587"/>
                </a:lnTo>
                <a:lnTo>
                  <a:pt x="2201" y="6612"/>
                </a:lnTo>
                <a:lnTo>
                  <a:pt x="2182" y="6643"/>
                </a:lnTo>
                <a:lnTo>
                  <a:pt x="2164" y="6680"/>
                </a:lnTo>
                <a:lnTo>
                  <a:pt x="2152" y="6717"/>
                </a:lnTo>
                <a:lnTo>
                  <a:pt x="2263" y="6753"/>
                </a:lnTo>
                <a:lnTo>
                  <a:pt x="2263" y="6753"/>
                </a:lnTo>
                <a:lnTo>
                  <a:pt x="2275" y="6710"/>
                </a:lnTo>
                <a:lnTo>
                  <a:pt x="2300" y="6680"/>
                </a:lnTo>
                <a:lnTo>
                  <a:pt x="2330" y="6661"/>
                </a:lnTo>
                <a:lnTo>
                  <a:pt x="2367" y="6654"/>
                </a:lnTo>
                <a:close/>
              </a:path>
            </a:pathLst>
          </a:custGeom>
          <a:solidFill>
            <a:srgbClr val="14131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kern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18003" y="1151635"/>
            <a:ext cx="8342158" cy="5299001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3084399" y="398549"/>
            <a:ext cx="5676824" cy="753086"/>
          </a:xfrm>
          <a:prstGeom prst="rect">
            <a:avLst/>
          </a:prstGeom>
          <a:noFill/>
          <a:ln w="34925" cmpd="sng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25515" y="529256"/>
            <a:ext cx="5410324" cy="525692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800" b="1" i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Click to ADD TEXT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1471613"/>
            <a:ext cx="7566025" cy="4501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cap="all"/>
            </a:lvl1pPr>
            <a:lvl5pPr marL="1828800" indent="0">
              <a:buNone/>
              <a:defRPr sz="1800" b="1" i="0" cap="all"/>
            </a:lvl5pPr>
          </a:lstStyle>
          <a:p>
            <a:pPr lvl="0"/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28825"/>
            <a:ext cx="7566025" cy="40455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 smtClean="0"/>
              <a:t>Click to add text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560348" y="1278355"/>
            <a:ext cx="1243425" cy="424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NORĖDAMI PAKEISTI SKAIDRĖS</a:t>
            </a: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STILIŲ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–</a:t>
            </a: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SPUSTELĖKITE DEŠINIUOJU</a:t>
            </a: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PELĖS KLAVIŠU ANT SKAIDRĖS FONO IR PASIRINKITE</a:t>
            </a: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LAYOUT</a:t>
            </a:r>
          </a:p>
          <a:p>
            <a:pPr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ARBA DARBALAUKIO</a:t>
            </a:r>
          </a:p>
          <a:p>
            <a:pPr>
              <a:defRPr/>
            </a:pPr>
            <a:r>
              <a:rPr lang="en-AU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ĮRANKIŲ JUOSTOJE PASIRINKITE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HOME</a:t>
            </a:r>
            <a:r>
              <a:rPr lang="en-AU" sz="12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A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&gt; SLIDES &gt; LAYOUT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>
              <a:defRPr/>
            </a:pPr>
            <a:endParaRPr lang="en-AU" sz="1200" b="1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418003" y="6450636"/>
            <a:ext cx="6674277" cy="270839"/>
          </a:xfrm>
        </p:spPr>
        <p:txBody>
          <a:bodyPr/>
          <a:lstStyle>
            <a:lvl1pPr algn="l">
              <a:defRPr/>
            </a:lvl1pPr>
          </a:lstStyle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6553200" y="6450636"/>
            <a:ext cx="2133600" cy="270839"/>
          </a:xfrm>
        </p:spPr>
        <p:txBody>
          <a:bodyPr/>
          <a:lstStyle/>
          <a:p>
            <a:fld id="{BC8143D9-58B2-4C7B-96C3-AFC8E5F10903}" type="slidenum">
              <a:rPr lang="lt-LT" smtClean="0"/>
              <a:pPr/>
              <a:t>‹#›</a:t>
            </a:fld>
            <a:r>
              <a:rPr lang="lt-LT" dirty="0" smtClean="0"/>
              <a:t>/</a:t>
            </a:r>
            <a:r>
              <a:rPr lang="en-US" dirty="0" smtClean="0"/>
              <a:t>20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3552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186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212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868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32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41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33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080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310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43D9-58B2-4C7B-96C3-AFC8E5F109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2776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rsc.org/journals/IJSEIA/vol9_no11_2015/5.pdf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200" dirty="0" smtClean="0"/>
              <a:t>Programų inžinerijos procesų modeliai</a:t>
            </a:r>
            <a:endParaRPr lang="lt-LT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lt-LT" cap="none" dirty="0" smtClean="0"/>
              <a:t>IF-</a:t>
            </a:r>
            <a:r>
              <a:rPr lang="lt-LT" cap="none" dirty="0"/>
              <a:t>4</a:t>
            </a:r>
            <a:r>
              <a:rPr lang="en-US" cap="none" dirty="0" smtClean="0"/>
              <a:t>/</a:t>
            </a:r>
            <a:r>
              <a:rPr lang="lt-LT" cap="none" dirty="0" smtClean="0"/>
              <a:t>12</a:t>
            </a:r>
            <a:r>
              <a:rPr lang="en-US" cap="none" dirty="0" smtClean="0"/>
              <a:t> </a:t>
            </a:r>
            <a:r>
              <a:rPr lang="lt-LT" cap="none" dirty="0" smtClean="0"/>
              <a:t>g</a:t>
            </a:r>
            <a:r>
              <a:rPr lang="en-US" cap="none" dirty="0" smtClean="0"/>
              <a:t>r.</a:t>
            </a:r>
            <a:r>
              <a:rPr lang="lt-LT" cap="none" dirty="0" smtClean="0"/>
              <a:t> s</a:t>
            </a:r>
            <a:r>
              <a:rPr lang="en-US" cap="none" dirty="0" err="1" smtClean="0"/>
              <a:t>tud</a:t>
            </a:r>
            <a:r>
              <a:rPr lang="en-US" cap="none" dirty="0" smtClean="0"/>
              <a:t>. </a:t>
            </a:r>
            <a:r>
              <a:rPr lang="lt-LT" cap="none" dirty="0" smtClean="0"/>
              <a:t>Mangirdas Kazlauskas</a:t>
            </a:r>
            <a:endParaRPr lang="en-US" cap="none" dirty="0" smtClean="0"/>
          </a:p>
          <a:p>
            <a:pPr algn="r"/>
            <a:r>
              <a:rPr lang="en-US" cap="none" dirty="0" smtClean="0"/>
              <a:t>2016-0</a:t>
            </a:r>
            <a:r>
              <a:rPr lang="lt-LT" cap="none" dirty="0" smtClean="0"/>
              <a:t>2</a:t>
            </a:r>
            <a:r>
              <a:rPr lang="en-US" cap="none" dirty="0" smtClean="0"/>
              <a:t>-</a:t>
            </a:r>
            <a:r>
              <a:rPr lang="lt-LT" cap="none" dirty="0" smtClean="0"/>
              <a:t>24</a:t>
            </a:r>
            <a:endParaRPr lang="lt-LT" cap="none" dirty="0"/>
          </a:p>
        </p:txBody>
      </p:sp>
    </p:spTree>
    <p:extLst>
      <p:ext uri="{BB962C8B-B14F-4D97-AF65-F5344CB8AC3E}">
        <p14:creationId xmlns:p14="http://schemas.microsoft.com/office/powerpoint/2010/main" val="8560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RAD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504056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RAD (angl. </a:t>
            </a:r>
            <a:r>
              <a:rPr lang="lt-LT" dirty="0" err="1" smtClean="0"/>
              <a:t>Rapid</a:t>
            </a:r>
            <a:r>
              <a:rPr lang="lt-LT" dirty="0" smtClean="0"/>
              <a:t> </a:t>
            </a:r>
            <a:r>
              <a:rPr lang="lt-LT" dirty="0" err="1" smtClean="0"/>
              <a:t>Application</a:t>
            </a:r>
            <a:r>
              <a:rPr lang="lt-LT" dirty="0" smtClean="0"/>
              <a:t> </a:t>
            </a:r>
            <a:r>
              <a:rPr lang="lt-LT" dirty="0" err="1" smtClean="0"/>
              <a:t>Development</a:t>
            </a:r>
            <a:r>
              <a:rPr lang="lt-LT" dirty="0" smtClean="0"/>
              <a:t>) modelis – evoliucinio tipo PĮ proceso modelis, kuriame komponentai ar funkcijos yra kuriamos lygiagrečiai, tarsi būtų atskiri mini projektai;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Praėjus nustatytam laiko tarpui, atskiri mini projektai yra sujungiami į vieną veikiantį prototipą, kurį užsakovas gali peržvelgti ir pasidalinti savo įžvalgomis su projektuotojais;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Naudojamas, kai reikia sukurti projektą, kuris iš atskirų dalių gali būti sudėtas per 2-3 mėnesius bei turima didelė programuotojų, projektuotojų komanda.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lt-LT" dirty="0" smtClean="0"/>
              <a:t>1</a:t>
            </a:r>
            <a:r>
              <a:rPr lang="en-US" dirty="0" smtClean="0"/>
              <a:t>0</a:t>
            </a:r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785705"/>
            <a:ext cx="5018261" cy="2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RAD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11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Mažesnis PĮ kūrimo laikas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Spartus grįžtamojo ryšio gavimas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Nuo pat pradžios vykstanti integracija išsprendžia daugybę problemų atskirų modulių sujungimo klausimu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endParaRPr lang="lt-LT" dirty="0" smtClean="0"/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endParaRPr lang="lt-LT" dirty="0" smtClean="0"/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Priklausomas nuo komandos pajėgumo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Šiuo modeliu gali būti kuriama tik tokia sistema, kurią galima sujungti iš atskirų komponentų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Nepriimtinas mažesnio biudžeto PĮ projektams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646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Kartotinis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4968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Kartotinis (angl. </a:t>
            </a:r>
            <a:r>
              <a:rPr lang="lt-LT" dirty="0" err="1" smtClean="0"/>
              <a:t>iterative</a:t>
            </a:r>
            <a:r>
              <a:rPr lang="lt-LT" dirty="0" smtClean="0"/>
              <a:t>) modelis – ciklinis PĮ proceso modelis;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Nereikalauja projekto pradėti nuo kuriamos PĮ reikalavimų ir specifikacijos;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PĮ tikslai turi būti aiškiai apibrėžti;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Taikoma dideliems projektams.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12</a:t>
            </a:fld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" y="2996952"/>
            <a:ext cx="77844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Kartotinis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13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Galima kurti aukšto lygio dizainą dar prieš kuriant patį produktą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Produktas kuriamas </a:t>
            </a:r>
            <a:r>
              <a:rPr lang="lt-LT" dirty="0" err="1" smtClean="0"/>
              <a:t>pažingsniui</a:t>
            </a:r>
            <a:r>
              <a:rPr lang="lt-LT" dirty="0" smtClean="0"/>
              <a:t>, todėl galima lengviau pastebėti programa defektus ankstyvosiose kūrimo fazėse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Gaunamas efektyvus grįžtamasis ryšys iš vartotojų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Daugiau laiko skiriama programos projektavimui, o ne dokumentacijai</a:t>
            </a:r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Nepersidengiančios proceso fazės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Griežta struktūra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Gali atsirasti brangių sistemos architektūros bei projektavimo nesklandumų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7961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Spiralinis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4968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Spiralinis (angl. </a:t>
            </a:r>
            <a:r>
              <a:rPr lang="lt-LT" dirty="0" err="1" smtClean="0"/>
              <a:t>spiral</a:t>
            </a:r>
            <a:r>
              <a:rPr lang="lt-LT" dirty="0" smtClean="0"/>
              <a:t>) modelis – ciklinis, evoliucinis PĮ proceso modelis, kuriame išryškinama rizikos analizė;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Turi 4 pagrindines fazes: planavimas, rizikos analizė, gamyba ir analizė (vertinimas);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Spiralės ciklai gali būti pasirenkami pagal poreikį;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PĮ „auga“ sulig kiekvienu spiralės </a:t>
            </a:r>
            <a:endParaRPr lang="lt-LT" dirty="0" smtClean="0"/>
          </a:p>
          <a:p>
            <a:r>
              <a:rPr lang="lt-LT" dirty="0" smtClean="0"/>
              <a:t>     ciklu</a:t>
            </a:r>
            <a:r>
              <a:rPr lang="lt-LT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Naudojamas svarbiems, </a:t>
            </a:r>
            <a:endParaRPr lang="lt-LT" dirty="0" smtClean="0"/>
          </a:p>
          <a:p>
            <a:r>
              <a:rPr lang="lt-LT" dirty="0" smtClean="0"/>
              <a:t>     didelės </a:t>
            </a:r>
            <a:r>
              <a:rPr lang="lt-LT" dirty="0" smtClean="0"/>
              <a:t>rizikos projektams.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14</a:t>
            </a:fld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88" y="2924944"/>
            <a:ext cx="4341494" cy="34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Spiralinis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15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Daug dėmesio skiriama rizikos analizei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Stipri patvirtinimo bei dokumentacijos sistema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Prie PĮ vėliau gali būti pridėtos papildomos funkcijos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Turima išankstinė programos versija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endParaRPr lang="lt-LT" dirty="0" smtClean="0"/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Brangus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Rizikos analizė reikalauja aukštos kvalifikacijos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Projekto sėkmė stipriai priklauso nuo rizikos analizės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Netinka mažos apimties projektams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661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Agile</a:t>
            </a:r>
            <a:r>
              <a:rPr lang="lt-LT" dirty="0" smtClean="0"/>
              <a:t>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48055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 smtClean="0"/>
              <a:t>Agile</a:t>
            </a:r>
            <a:r>
              <a:rPr lang="lt-LT" dirty="0" smtClean="0"/>
              <a:t> modelis – evoliucinis PĮ proceso modelis, pagrįstas labai mažų funkcionuojančių dalių įgyvendinimu;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 Kiekviena atskira dalis yra kruopščiai testuojama, kad būtų išlaikoma bendra projekto kokybė;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Ekstremalus programavimas – vienas iš geriausiai žinomų </a:t>
            </a:r>
            <a:r>
              <a:rPr lang="lt-LT" dirty="0" err="1" smtClean="0"/>
              <a:t>agile</a:t>
            </a:r>
            <a:r>
              <a:rPr lang="lt-LT" dirty="0" smtClean="0"/>
              <a:t> modelio rūšių;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Naudojamas projektams, kuriems realizuoti skiriama mažai laiko.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16</a:t>
            </a:fld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" y="3645025"/>
            <a:ext cx="7416583" cy="24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Agile</a:t>
            </a:r>
            <a:r>
              <a:rPr lang="lt-LT" dirty="0" smtClean="0"/>
              <a:t>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17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Greitas projekto realizavimas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Labiau pabrėžiami ryšiai tarp užsakovo ir gamintojo, nei pats projektavimo procesas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Adaptacija prie kintančios situacijos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Reikalavimų pakitimai vėlyvose projektavimo stadijose yra priimtini</a:t>
            </a:r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Komandos nariai turi būti labai suinteresuoti intensyviam darbui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Sunku išlaikyti užsakovo suinteresuotumą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Paprastumo palaikymas reikalauja papildomo darbo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429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</a:t>
            </a:r>
            <a:r>
              <a:rPr lang="lt-LT" dirty="0" smtClean="0"/>
              <a:t>ūros šaltiniai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4968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 </a:t>
            </a:r>
            <a:r>
              <a:rPr lang="lt-LT" dirty="0" err="1"/>
              <a:t>Survey</a:t>
            </a:r>
            <a:r>
              <a:rPr lang="lt-LT" dirty="0"/>
              <a:t> </a:t>
            </a:r>
            <a:r>
              <a:rPr lang="lt-LT" dirty="0" err="1"/>
              <a:t>of</a:t>
            </a:r>
            <a:r>
              <a:rPr lang="lt-LT" dirty="0"/>
              <a:t> </a:t>
            </a:r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/>
              <a:t>Development</a:t>
            </a:r>
            <a:r>
              <a:rPr lang="lt-LT" dirty="0"/>
              <a:t> </a:t>
            </a:r>
            <a:r>
              <a:rPr lang="lt-LT" dirty="0" err="1"/>
              <a:t>Process</a:t>
            </a:r>
            <a:r>
              <a:rPr lang="lt-LT" dirty="0"/>
              <a:t> </a:t>
            </a:r>
            <a:r>
              <a:rPr lang="lt-LT" dirty="0" err="1"/>
              <a:t>Models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Software</a:t>
            </a:r>
            <a:endParaRPr lang="lt-LT" dirty="0"/>
          </a:p>
          <a:p>
            <a:r>
              <a:rPr lang="lt-LT" dirty="0" err="1"/>
              <a:t>Engineering</a:t>
            </a:r>
            <a:r>
              <a:rPr lang="lt-LT" dirty="0"/>
              <a:t> </a:t>
            </a:r>
            <a:endParaRPr lang="lt-LT" u="sng" dirty="0" smtClean="0">
              <a:hlinkClick r:id="rId2"/>
            </a:endParaRPr>
          </a:p>
          <a:p>
            <a:r>
              <a:rPr lang="lt-LT" u="sng" dirty="0" smtClean="0">
                <a:hlinkClick r:id="rId2"/>
              </a:rPr>
              <a:t> </a:t>
            </a:r>
            <a:r>
              <a:rPr lang="lt-LT" u="sng" dirty="0">
                <a:hlinkClick r:id="rId2"/>
              </a:rPr>
              <a:t>http://</a:t>
            </a:r>
            <a:r>
              <a:rPr lang="lt-LT" u="sng" dirty="0" smtClean="0">
                <a:hlinkClick r:id="rId2"/>
              </a:rPr>
              <a:t>www.sersc.org/journals/IJSEIA/vol9_no11_2015/5.pdf</a:t>
            </a:r>
            <a:endParaRPr lang="lt-LT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/>
              <a:t>Sommerville</a:t>
            </a:r>
            <a:r>
              <a:rPr lang="lt-LT" dirty="0"/>
              <a:t> </a:t>
            </a:r>
            <a:r>
              <a:rPr lang="lt-LT" dirty="0" err="1"/>
              <a:t>Chapter</a:t>
            </a:r>
            <a:r>
              <a:rPr lang="lt-LT" dirty="0"/>
              <a:t> 2 </a:t>
            </a:r>
            <a:r>
              <a:rPr lang="lt-LT" dirty="0" err="1"/>
              <a:t>Software</a:t>
            </a:r>
            <a:r>
              <a:rPr lang="lt-LT" dirty="0"/>
              <a:t> </a:t>
            </a:r>
            <a:r>
              <a:rPr lang="lt-LT" dirty="0" err="1" smtClean="0"/>
              <a:t>processes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http://www.elen.ktu.lt/~rsei/SEPS/index.htm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18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446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klausimai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480558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lt-LT" dirty="0" smtClean="0"/>
              <a:t>Kas yra programinės įrangos inžinerijos proceso modelis?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Kokie yra 4 pagrindiniai programinės įrangos inžinerijos proceso veiksmų sekos etapai?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Koks esminis krioklio ir „V“ modelių skirtumas?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Kurį PĮ inžinerijos proceso modelį naudojant didžiausias dėmesys skiriamas rizikos analizei?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 smtClean="0"/>
              <a:t>Įvardinkite bent 3 </a:t>
            </a:r>
            <a:r>
              <a:rPr lang="lt-LT" dirty="0" err="1" smtClean="0"/>
              <a:t>agile</a:t>
            </a:r>
            <a:r>
              <a:rPr lang="lt-LT" dirty="0" smtClean="0"/>
              <a:t> modelio </a:t>
            </a:r>
            <a:r>
              <a:rPr lang="lt-LT" dirty="0" err="1" smtClean="0"/>
              <a:t>privalumus</a:t>
            </a:r>
            <a:r>
              <a:rPr lang="lt-LT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19</a:t>
            </a:fld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978746"/>
            <a:ext cx="1724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10" name="Teksto vietos rezervavimo ženklas 9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50405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Pagrindinės sąvokos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Krioklio (</a:t>
            </a:r>
            <a:r>
              <a:rPr lang="lt-LT" dirty="0" err="1" smtClean="0"/>
              <a:t>kaskadinis</a:t>
            </a:r>
            <a:r>
              <a:rPr lang="lt-LT" dirty="0" smtClean="0"/>
              <a:t>) modelis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„V</a:t>
            </a:r>
            <a:r>
              <a:rPr lang="lt-LT" dirty="0"/>
              <a:t>“ </a:t>
            </a:r>
            <a:r>
              <a:rPr lang="lt-LT" dirty="0" smtClean="0"/>
              <a:t>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Evoliucinis 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RAD 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Kartotinis 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Spiralinis 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err="1" smtClean="0"/>
              <a:t>Agile</a:t>
            </a:r>
            <a:r>
              <a:rPr lang="lt-LT" dirty="0" smtClean="0"/>
              <a:t> modelis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Literatūros šaltiniai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Klausimai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839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Pagrindinės sąvokos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5040560"/>
          </a:xfrm>
        </p:spPr>
        <p:txBody>
          <a:bodyPr/>
          <a:lstStyle/>
          <a:p>
            <a:pPr algn="just"/>
            <a:r>
              <a:rPr lang="lt-LT" dirty="0" smtClean="0"/>
              <a:t>Programinės įrangos procesas (angl. </a:t>
            </a:r>
            <a:r>
              <a:rPr lang="lt-LT" dirty="0" err="1" smtClean="0"/>
              <a:t>trump</a:t>
            </a:r>
            <a:r>
              <a:rPr lang="lt-LT" dirty="0" smtClean="0"/>
              <a:t>. SDLC):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aibė veiksmų, kurių pagrindinis tikslas yra  kurti arba palaikyti jau sukurtą programinę įrangą (toliau PĮ);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suderintų veiksmų </a:t>
            </a:r>
            <a:r>
              <a:rPr lang="lt-LT" dirty="0" smtClean="0"/>
              <a:t>seka, reikalinga parengti pačią PĮ ar PĮ sistemą: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lt-LT" dirty="0" smtClean="0"/>
              <a:t>Specifikavimas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lt-LT" dirty="0" smtClean="0"/>
              <a:t>Kūrimas (projektavimas)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lt-LT" dirty="0" smtClean="0"/>
              <a:t>Atestacija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lt-LT" dirty="0" smtClean="0"/>
              <a:t>Evoliucija (tobulinimas)</a:t>
            </a:r>
          </a:p>
          <a:p>
            <a:pPr algn="just"/>
            <a:endParaRPr lang="lt-LT" dirty="0" smtClean="0"/>
          </a:p>
          <a:p>
            <a:pPr algn="just"/>
            <a:endParaRPr lang="lt-LT" dirty="0"/>
          </a:p>
          <a:p>
            <a:pPr algn="just"/>
            <a:endParaRPr lang="lt-LT" dirty="0" smtClean="0"/>
          </a:p>
          <a:p>
            <a:pPr algn="just"/>
            <a:endParaRPr lang="lt-LT" dirty="0"/>
          </a:p>
          <a:p>
            <a:pPr algn="just"/>
            <a:endParaRPr lang="lt-LT" dirty="0" smtClean="0"/>
          </a:p>
          <a:p>
            <a:pPr algn="just"/>
            <a:r>
              <a:rPr lang="lt-LT" dirty="0" smtClean="0"/>
              <a:t>Programinės įrangos inžinerijos proceso modelis – supaprastintas programinės įrangos proceso apibūdinimas, pateiktas iš tam tikros perspektyvos.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3</a:t>
            </a:fld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4904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59620"/>
            <a:ext cx="3960440" cy="2847957"/>
          </a:xfrm>
          <a:prstGeom prst="rect">
            <a:avLst/>
          </a:prstGeom>
        </p:spPr>
      </p:pic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Krioklio (</a:t>
            </a:r>
            <a:r>
              <a:rPr lang="lt-LT" dirty="0" err="1" smtClean="0"/>
              <a:t>kaskadinis</a:t>
            </a:r>
            <a:r>
              <a:rPr lang="lt-LT" dirty="0" smtClean="0"/>
              <a:t>)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340768"/>
            <a:ext cx="7566025" cy="22322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Krioklio (angl. </a:t>
            </a:r>
            <a:r>
              <a:rPr lang="lt-LT" dirty="0" err="1" smtClean="0"/>
              <a:t>waterfall</a:t>
            </a:r>
            <a:r>
              <a:rPr lang="lt-LT" dirty="0" smtClean="0"/>
              <a:t>) modelis – </a:t>
            </a:r>
            <a:r>
              <a:rPr lang="lt-LT" u="sng" dirty="0" smtClean="0"/>
              <a:t>nuoseklusis</a:t>
            </a:r>
            <a:r>
              <a:rPr lang="lt-LT" dirty="0" smtClean="0"/>
              <a:t> PĮ inžinerijos proceso modelis;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/>
              <a:t>Aiškiai atskirtos specifikacijos ir kūrimo fazės;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Sekanti kūrimo fazė yra pradedama tik tada, kai ankstesnioji yra pilnai užbaigta;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Kiekvienos fazės pabaigoje vykdoma apžvalga, kurios metu nustatoma, ar projekto eiga veda tinkama linkme, jei ne – projektas stabdomas.</a:t>
            </a:r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4</a:t>
            </a:fld>
            <a:endParaRPr lang="lt-LT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16075"/>
            <a:ext cx="4042792" cy="18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8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Krioklio (</a:t>
            </a:r>
            <a:r>
              <a:rPr lang="lt-LT" dirty="0" err="1" smtClean="0"/>
              <a:t>kaskadinis</a:t>
            </a:r>
            <a:r>
              <a:rPr lang="lt-LT" dirty="0" smtClean="0"/>
              <a:t>)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5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Paprastas, lengvai naudojamas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Lengvai valdomas bei tvarkomas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Puikiai tinka gerai suprantamiems nedidelės apimties projektams</a:t>
            </a:r>
            <a:endParaRPr lang="lt-LT" dirty="0"/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Kai programa jau yra testavimo fazėje, labai sunku ištaisyti kažką, kas nebuvo numatyta pirmose stadijose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Nėra jokios išankstinės programos versijos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Didelė rizikos tikimybė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Netinka ilgiems bei sudėtingiems projektams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250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„V“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0"/>
            <a:ext cx="7566025" cy="504056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„V“ modelis – </a:t>
            </a:r>
            <a:r>
              <a:rPr lang="lt-LT" u="sng" dirty="0" smtClean="0"/>
              <a:t>nuoseklusis</a:t>
            </a:r>
            <a:r>
              <a:rPr lang="lt-LT" dirty="0" smtClean="0"/>
              <a:t> patvirtinimo (angl. </a:t>
            </a:r>
            <a:r>
              <a:rPr lang="lt-LT" dirty="0" err="1" smtClean="0"/>
              <a:t>Validation</a:t>
            </a:r>
            <a:r>
              <a:rPr lang="lt-LT" dirty="0" smtClean="0"/>
              <a:t>) ir tikrinimo (angl. </a:t>
            </a:r>
            <a:r>
              <a:rPr lang="lt-LT" dirty="0" err="1" smtClean="0"/>
              <a:t>Verification</a:t>
            </a:r>
            <a:r>
              <a:rPr lang="lt-LT" dirty="0" smtClean="0"/>
              <a:t>) PĮ proceso modelis;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/>
              <a:t>Sekanti kūrimo fazė yra pradedama tik tada, kai ankstesnioji yra pilnai užbaigta;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Produkto testavimas planuojamas kartu su atitinkama proceso vystymosi faze;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Naudojamas mažiems bei vidutinės apimties, aiškius reikalavimus turintiems projektams.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6</a:t>
            </a:fld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37281"/>
            <a:ext cx="5688632" cy="29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„V“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7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Paprastas ir lengvai naudojamas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Testavimas planuojamas dar prieš patį programavimą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Iniciatyvus defektų aptikimas</a:t>
            </a:r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Labai griežtas ir mažiausiai lankstus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/>
              <a:t>Nėra jokios išankstinės programos </a:t>
            </a:r>
            <a:r>
              <a:rPr lang="lt-LT" dirty="0" smtClean="0"/>
              <a:t>versijos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Jei proceso eigoje įvyksta pakitimų, kartu turi būti koreguojami ir testavimo dokumentai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218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Evoliucinis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340768"/>
            <a:ext cx="7566025" cy="252028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Evoliucinis (angl. </a:t>
            </a:r>
            <a:r>
              <a:rPr lang="lt-LT" dirty="0" err="1" smtClean="0"/>
              <a:t>incremental</a:t>
            </a:r>
            <a:r>
              <a:rPr lang="lt-LT" dirty="0" smtClean="0"/>
              <a:t>) modelis – glaudžiais ryšiais su užsakovu grindžiamas PĮ proceso modelis;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PĮ kūrimo metu procesas suskaidomas į atskirus modulius, atskirai pereinančius per reikalavimo iškėlimo, projektavimo, realizavimo ir testavimo fazes;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Veikianti PĮ versija turima jau po pirmojo modulio darbų pabaigos;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dirty="0" smtClean="0"/>
              <a:t>Kiekvienas sekantis modulis papildo ankstesnę programos versiją naujomis funkcijomis.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8</a:t>
            </a:fld>
            <a:endParaRPr lang="lt-LT" dirty="0"/>
          </a:p>
        </p:txBody>
      </p:sp>
      <p:pic>
        <p:nvPicPr>
          <p:cNvPr id="549" name="Paveikslėlis 5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717032"/>
            <a:ext cx="4788532" cy="2520280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91" y="3666107"/>
            <a:ext cx="3550691" cy="24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Evoliucinis modelis</a:t>
            </a:r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0" y="1268761"/>
            <a:ext cx="7566025" cy="360040"/>
          </a:xfrm>
        </p:spPr>
        <p:txBody>
          <a:bodyPr>
            <a:normAutofit lnSpcReduction="10000"/>
          </a:bodyPr>
          <a:lstStyle/>
          <a:p>
            <a:r>
              <a:rPr lang="lt-LT" dirty="0" smtClean="0"/>
              <a:t>Modelio </a:t>
            </a:r>
            <a:r>
              <a:rPr lang="lt-LT" dirty="0" err="1" smtClean="0"/>
              <a:t>privalumai</a:t>
            </a:r>
            <a:r>
              <a:rPr lang="lt-LT" dirty="0" smtClean="0"/>
              <a:t> ir trūkumai:</a:t>
            </a:r>
            <a:endParaRPr lang="lt-LT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lt-LT" smtClean="0"/>
              <a:t>Programų inžinerijos procesų modeliai</a:t>
            </a:r>
            <a:endParaRPr lang="lt-LT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C8143D9-58B2-4C7B-96C3-AFC8E5F10903}" type="slidenum">
              <a:rPr lang="lt-LT" smtClean="0"/>
              <a:pPr/>
              <a:t>9</a:t>
            </a:fld>
            <a:endParaRPr lang="lt-LT" dirty="0"/>
          </a:p>
        </p:txBody>
      </p:sp>
      <p:sp>
        <p:nvSpPr>
          <p:cNvPr id="7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800101" y="1672112"/>
            <a:ext cx="3627883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PĮ greitai generuojama proceso eigoje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Lanksti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Maži moduliai lengviau testuojami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Grįžtamasis ryšys iš užsakovo</a:t>
            </a:r>
          </a:p>
          <a:p>
            <a:pPr marL="285750" indent="-285750" algn="just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lt-LT" dirty="0" smtClean="0"/>
              <a:t>Mažesnė rizika</a:t>
            </a:r>
          </a:p>
        </p:txBody>
      </p:sp>
      <p:sp>
        <p:nvSpPr>
          <p:cNvPr id="8" name="Teksto vietos rezervavimo ženklas 3"/>
          <p:cNvSpPr>
            <a:spLocks noGrp="1"/>
          </p:cNvSpPr>
          <p:nvPr>
            <p:ph type="body" sz="quarter" idx="15"/>
          </p:nvPr>
        </p:nvSpPr>
        <p:spPr>
          <a:xfrm>
            <a:off x="4739258" y="1672112"/>
            <a:ext cx="3627884" cy="456520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Reikalingas geras planavimas ir projektavimas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Reikia aiškiai numatyti galutinio programos varianto reikalavimus</a:t>
            </a:r>
          </a:p>
          <a:p>
            <a:pPr marL="285750" indent="-285750" algn="just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lt-LT" dirty="0" smtClean="0"/>
              <a:t>Didesnė kaina, lyginant su krioklio PĮ proceso modeliu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790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1282</Words>
  <Application>Microsoft Office PowerPoint</Application>
  <PresentationFormat>Demonstracija ekrane (4:3)</PresentationFormat>
  <Paragraphs>213</Paragraphs>
  <Slides>19</Slides>
  <Notes>13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Programų inžinerijos procesų modeliai</vt:lpstr>
      <vt:lpstr>Turinys</vt:lpstr>
      <vt:lpstr>Pagrindinės sąvokos</vt:lpstr>
      <vt:lpstr>Krioklio (kaskadinis) modelis</vt:lpstr>
      <vt:lpstr>Krioklio (kaskadinis) modelis</vt:lpstr>
      <vt:lpstr>„V“ modelis</vt:lpstr>
      <vt:lpstr>„V“ modelis</vt:lpstr>
      <vt:lpstr>Evoliucinis modelis</vt:lpstr>
      <vt:lpstr>Evoliucinis modelis</vt:lpstr>
      <vt:lpstr>RAD modelis</vt:lpstr>
      <vt:lpstr>RAD Modelis</vt:lpstr>
      <vt:lpstr>Kartotinis modelis</vt:lpstr>
      <vt:lpstr>Kartotinis modelis</vt:lpstr>
      <vt:lpstr>Spiralinis modelis</vt:lpstr>
      <vt:lpstr>Spiralinis modelis</vt:lpstr>
      <vt:lpstr>Agile modelis</vt:lpstr>
      <vt:lpstr>Agile modelis</vt:lpstr>
      <vt:lpstr>Literatūros šaltiniai</vt:lpstr>
      <vt:lpstr>klausimai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Debesų kompiuterijos pagrindiniai bruožai. Paslaugų modeliai.</dc:title>
  <dc:creator>Erika</dc:creator>
  <cp:lastModifiedBy>Mangirdas Kazlauskas</cp:lastModifiedBy>
  <cp:revision>72</cp:revision>
  <dcterms:created xsi:type="dcterms:W3CDTF">2016-01-30T08:22:09Z</dcterms:created>
  <dcterms:modified xsi:type="dcterms:W3CDTF">2016-02-24T22:35:40Z</dcterms:modified>
</cp:coreProperties>
</file>