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60"/>
  </p:notesMasterIdLst>
  <p:sldIdLst>
    <p:sldId id="256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9" r:id="rId18"/>
    <p:sldId id="320" r:id="rId19"/>
    <p:sldId id="321" r:id="rId20"/>
    <p:sldId id="323" r:id="rId21"/>
    <p:sldId id="322" r:id="rId22"/>
    <p:sldId id="325" r:id="rId23"/>
    <p:sldId id="324" r:id="rId24"/>
    <p:sldId id="326" r:id="rId25"/>
    <p:sldId id="328" r:id="rId26"/>
    <p:sldId id="329" r:id="rId27"/>
    <p:sldId id="330" r:id="rId28"/>
    <p:sldId id="331" r:id="rId29"/>
    <p:sldId id="327" r:id="rId30"/>
    <p:sldId id="332" r:id="rId31"/>
    <p:sldId id="340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2" r:id="rId40"/>
    <p:sldId id="343" r:id="rId41"/>
    <p:sldId id="344" r:id="rId42"/>
    <p:sldId id="345" r:id="rId43"/>
    <p:sldId id="346" r:id="rId44"/>
    <p:sldId id="361" r:id="rId45"/>
    <p:sldId id="349" r:id="rId46"/>
    <p:sldId id="354" r:id="rId47"/>
    <p:sldId id="350" r:id="rId48"/>
    <p:sldId id="355" r:id="rId49"/>
    <p:sldId id="352" r:id="rId50"/>
    <p:sldId id="353" r:id="rId51"/>
    <p:sldId id="356" r:id="rId52"/>
    <p:sldId id="357" r:id="rId53"/>
    <p:sldId id="358" r:id="rId54"/>
    <p:sldId id="359" r:id="rId55"/>
    <p:sldId id="360" r:id="rId56"/>
    <p:sldId id="348" r:id="rId57"/>
    <p:sldId id="362" r:id="rId58"/>
    <p:sldId id="302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B0B91-1FA1-4321-AAB8-CA8BF20724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C807FE-D6B8-442B-B8D1-E139AFC31A24}">
      <dgm:prSet phldrT="[Text]"/>
      <dgm:spPr/>
      <dgm:t>
        <a:bodyPr/>
        <a:lstStyle/>
        <a:p>
          <a:r>
            <a:rPr lang="lt-LT" b="1" dirty="0" smtClean="0"/>
            <a:t>DNT mokymosi algoritmai</a:t>
          </a:r>
          <a:endParaRPr lang="en-US" b="1" dirty="0"/>
        </a:p>
      </dgm:t>
    </dgm:pt>
    <dgm:pt modelId="{C3B4397F-88A0-4668-A9FD-B49B3CC8A1F2}" type="parTrans" cxnId="{CFB70BAB-2EEA-48A1-A61E-BA1ECFEC9A9B}">
      <dgm:prSet/>
      <dgm:spPr/>
      <dgm:t>
        <a:bodyPr/>
        <a:lstStyle/>
        <a:p>
          <a:endParaRPr lang="en-US"/>
        </a:p>
      </dgm:t>
    </dgm:pt>
    <dgm:pt modelId="{A93B51BA-E7EF-4673-B771-19D2A30D7276}" type="sibTrans" cxnId="{CFB70BAB-2EEA-48A1-A61E-BA1ECFEC9A9B}">
      <dgm:prSet/>
      <dgm:spPr/>
      <dgm:t>
        <a:bodyPr/>
        <a:lstStyle/>
        <a:p>
          <a:endParaRPr lang="en-US"/>
        </a:p>
      </dgm:t>
    </dgm:pt>
    <dgm:pt modelId="{79898CCC-CB6C-4418-8414-49F598D7721F}">
      <dgm:prSet phldrT="[Text]"/>
      <dgm:spPr/>
      <dgm:t>
        <a:bodyPr/>
        <a:lstStyle/>
        <a:p>
          <a:r>
            <a:rPr lang="lt-LT" dirty="0" smtClean="0"/>
            <a:t>Su mokytoju (klaidomis grįstas)</a:t>
          </a:r>
          <a:endParaRPr lang="en-US" dirty="0"/>
        </a:p>
      </dgm:t>
    </dgm:pt>
    <dgm:pt modelId="{C58D6C42-400D-497C-BC2D-AFC6863AC6C8}" type="parTrans" cxnId="{9D9E5187-748F-4E92-B09B-5F5537C22779}">
      <dgm:prSet/>
      <dgm:spPr/>
      <dgm:t>
        <a:bodyPr/>
        <a:lstStyle/>
        <a:p>
          <a:endParaRPr lang="en-US"/>
        </a:p>
      </dgm:t>
    </dgm:pt>
    <dgm:pt modelId="{9D2EDB87-AB7B-4007-9D99-F5173D37C15C}" type="sibTrans" cxnId="{9D9E5187-748F-4E92-B09B-5F5537C22779}">
      <dgm:prSet/>
      <dgm:spPr/>
      <dgm:t>
        <a:bodyPr/>
        <a:lstStyle/>
        <a:p>
          <a:endParaRPr lang="en-US"/>
        </a:p>
      </dgm:t>
    </dgm:pt>
    <dgm:pt modelId="{A411B0AE-2F0E-41E1-BAD7-F70236ABE48E}">
      <dgm:prSet phldrT="[Text]"/>
      <dgm:spPr/>
      <dgm:t>
        <a:bodyPr/>
        <a:lstStyle/>
        <a:p>
          <a:r>
            <a:rPr lang="lt-LT" dirty="0" smtClean="0"/>
            <a:t>Be mokytojo</a:t>
          </a:r>
          <a:endParaRPr lang="en-US" dirty="0"/>
        </a:p>
      </dgm:t>
    </dgm:pt>
    <dgm:pt modelId="{1951F4A2-006B-4A15-BE9B-1394D577117E}" type="parTrans" cxnId="{35724DAF-31FB-4456-8212-98F99E5CD148}">
      <dgm:prSet/>
      <dgm:spPr/>
      <dgm:t>
        <a:bodyPr/>
        <a:lstStyle/>
        <a:p>
          <a:endParaRPr lang="en-US"/>
        </a:p>
      </dgm:t>
    </dgm:pt>
    <dgm:pt modelId="{2FC77401-0931-4E65-951E-9A4C2D7ACC68}" type="sibTrans" cxnId="{35724DAF-31FB-4456-8212-98F99E5CD148}">
      <dgm:prSet/>
      <dgm:spPr/>
      <dgm:t>
        <a:bodyPr/>
        <a:lstStyle/>
        <a:p>
          <a:endParaRPr lang="en-US"/>
        </a:p>
      </dgm:t>
    </dgm:pt>
    <dgm:pt modelId="{941C3BDA-7B98-45C9-9561-BC6410C5858C}">
      <dgm:prSet phldrT="[Text]"/>
      <dgm:spPr/>
      <dgm:t>
        <a:bodyPr/>
        <a:lstStyle/>
        <a:p>
          <a:r>
            <a:rPr lang="lt-LT" dirty="0" err="1" smtClean="0"/>
            <a:t>Hebo</a:t>
          </a:r>
          <a:endParaRPr lang="en-US" dirty="0"/>
        </a:p>
      </dgm:t>
    </dgm:pt>
    <dgm:pt modelId="{EF8C77EB-B8D0-475D-AF92-717ECFDB0174}" type="parTrans" cxnId="{72B06587-01F1-48D6-A7C3-333E38C53BF0}">
      <dgm:prSet/>
      <dgm:spPr/>
      <dgm:t>
        <a:bodyPr/>
        <a:lstStyle/>
        <a:p>
          <a:endParaRPr lang="en-US"/>
        </a:p>
      </dgm:t>
    </dgm:pt>
    <dgm:pt modelId="{56D25818-A1A8-47D8-969C-FF9E82BA3072}" type="sibTrans" cxnId="{72B06587-01F1-48D6-A7C3-333E38C53BF0}">
      <dgm:prSet/>
      <dgm:spPr/>
      <dgm:t>
        <a:bodyPr/>
        <a:lstStyle/>
        <a:p>
          <a:endParaRPr lang="en-US"/>
        </a:p>
      </dgm:t>
    </dgm:pt>
    <dgm:pt modelId="{537C5BF4-E348-4A15-B360-6429EEE56BE9}">
      <dgm:prSet phldrT="[Text]"/>
      <dgm:spPr/>
      <dgm:t>
        <a:bodyPr/>
        <a:lstStyle/>
        <a:p>
          <a:r>
            <a:rPr lang="lt-LT" dirty="0" smtClean="0"/>
            <a:t>Su pastiprinimu (išvestimi grįstas)</a:t>
          </a:r>
          <a:endParaRPr lang="en-US" dirty="0"/>
        </a:p>
      </dgm:t>
    </dgm:pt>
    <dgm:pt modelId="{FF2ABD3F-AEBF-4F3C-9A25-37798AA2946E}" type="parTrans" cxnId="{A274AD1A-4DCA-48C4-9883-883C238BEA61}">
      <dgm:prSet/>
      <dgm:spPr/>
      <dgm:t>
        <a:bodyPr/>
        <a:lstStyle/>
        <a:p>
          <a:endParaRPr lang="en-US"/>
        </a:p>
      </dgm:t>
    </dgm:pt>
    <dgm:pt modelId="{88576CD7-4AFD-478A-A2B6-B96D300CF4BE}" type="sibTrans" cxnId="{A274AD1A-4DCA-48C4-9883-883C238BEA61}">
      <dgm:prSet/>
      <dgm:spPr/>
      <dgm:t>
        <a:bodyPr/>
        <a:lstStyle/>
        <a:p>
          <a:endParaRPr lang="en-US"/>
        </a:p>
      </dgm:t>
    </dgm:pt>
    <dgm:pt modelId="{58A3EA38-E68D-4A42-A819-F1C9088508F6}">
      <dgm:prSet phldrT="[Text]"/>
      <dgm:spPr/>
      <dgm:t>
        <a:bodyPr/>
        <a:lstStyle/>
        <a:p>
          <a:r>
            <a:rPr lang="lt-LT" dirty="0" smtClean="0"/>
            <a:t>Konkurencingas</a:t>
          </a:r>
          <a:endParaRPr lang="en-US" dirty="0"/>
        </a:p>
      </dgm:t>
    </dgm:pt>
    <dgm:pt modelId="{DFA26D90-EA6C-4A38-8919-CB44E8381862}" type="parTrans" cxnId="{810CD294-8028-4E63-90F9-B09364C62FD0}">
      <dgm:prSet/>
      <dgm:spPr/>
      <dgm:t>
        <a:bodyPr/>
        <a:lstStyle/>
        <a:p>
          <a:endParaRPr lang="en-US"/>
        </a:p>
      </dgm:t>
    </dgm:pt>
    <dgm:pt modelId="{B797D75B-EE8B-4CD0-8A29-8C7680C5927D}" type="sibTrans" cxnId="{810CD294-8028-4E63-90F9-B09364C62FD0}">
      <dgm:prSet/>
      <dgm:spPr/>
      <dgm:t>
        <a:bodyPr/>
        <a:lstStyle/>
        <a:p>
          <a:endParaRPr lang="en-US"/>
        </a:p>
      </dgm:t>
    </dgm:pt>
    <dgm:pt modelId="{1EE1EA05-403E-4188-998E-A9516AE3D387}">
      <dgm:prSet phldrT="[Text]"/>
      <dgm:spPr/>
      <dgm:t>
        <a:bodyPr/>
        <a:lstStyle/>
        <a:p>
          <a:r>
            <a:rPr lang="lt-LT" dirty="0" smtClean="0"/>
            <a:t>Stochastinis</a:t>
          </a:r>
          <a:endParaRPr lang="en-US" dirty="0"/>
        </a:p>
      </dgm:t>
    </dgm:pt>
    <dgm:pt modelId="{06AFCEF3-16DE-4B01-B0C3-114751EEBB4C}" type="parTrans" cxnId="{6A13AA4B-C765-4346-BFFB-39467244ACC5}">
      <dgm:prSet/>
      <dgm:spPr/>
      <dgm:t>
        <a:bodyPr/>
        <a:lstStyle/>
        <a:p>
          <a:endParaRPr lang="en-US"/>
        </a:p>
      </dgm:t>
    </dgm:pt>
    <dgm:pt modelId="{112CF9AF-C5BB-43DE-B561-6DBDF8291CEE}" type="sibTrans" cxnId="{6A13AA4B-C765-4346-BFFB-39467244ACC5}">
      <dgm:prSet/>
      <dgm:spPr/>
      <dgm:t>
        <a:bodyPr/>
        <a:lstStyle/>
        <a:p>
          <a:endParaRPr lang="en-US"/>
        </a:p>
      </dgm:t>
    </dgm:pt>
    <dgm:pt modelId="{4CC0D93F-0EB4-4F24-89FD-87F667915883}">
      <dgm:prSet phldrT="[Text]"/>
      <dgm:spPr/>
      <dgm:t>
        <a:bodyPr/>
        <a:lstStyle/>
        <a:p>
          <a:r>
            <a:rPr lang="lt-LT" dirty="0" smtClean="0"/>
            <a:t>Klaidos korekcija grįsta gradiento nusileidimu</a:t>
          </a:r>
          <a:endParaRPr lang="en-US" dirty="0"/>
        </a:p>
      </dgm:t>
    </dgm:pt>
    <dgm:pt modelId="{68ACCB23-397B-4C0D-A442-F89CDAF700AA}" type="parTrans" cxnId="{27324B15-485E-4833-A5AD-B598FF5E898F}">
      <dgm:prSet/>
      <dgm:spPr/>
      <dgm:t>
        <a:bodyPr/>
        <a:lstStyle/>
        <a:p>
          <a:endParaRPr lang="en-US"/>
        </a:p>
      </dgm:t>
    </dgm:pt>
    <dgm:pt modelId="{21414B76-00BD-4778-89A0-34346A1E29BC}" type="sibTrans" cxnId="{27324B15-485E-4833-A5AD-B598FF5E898F}">
      <dgm:prSet/>
      <dgm:spPr/>
      <dgm:t>
        <a:bodyPr/>
        <a:lstStyle/>
        <a:p>
          <a:endParaRPr lang="en-US"/>
        </a:p>
      </dgm:t>
    </dgm:pt>
    <dgm:pt modelId="{416E59BA-788E-4D6B-B9D5-95BB4E7EACA7}">
      <dgm:prSet phldrT="[Text]"/>
      <dgm:spPr/>
      <dgm:t>
        <a:bodyPr/>
        <a:lstStyle/>
        <a:p>
          <a:r>
            <a:rPr lang="lt-LT" dirty="0" smtClean="0"/>
            <a:t>Mažiausių kvadratinių vidurkių</a:t>
          </a:r>
          <a:endParaRPr lang="en-US" dirty="0"/>
        </a:p>
      </dgm:t>
    </dgm:pt>
    <dgm:pt modelId="{9462FD5B-FC76-4619-AABE-19BD142B34AC}" type="parTrans" cxnId="{A0A30360-FAF0-4F20-B537-E2ED5E7D2F21}">
      <dgm:prSet/>
      <dgm:spPr/>
      <dgm:t>
        <a:bodyPr/>
        <a:lstStyle/>
        <a:p>
          <a:endParaRPr lang="en-US"/>
        </a:p>
      </dgm:t>
    </dgm:pt>
    <dgm:pt modelId="{85439189-0953-4C28-84C5-266AC62A6786}" type="sibTrans" cxnId="{A0A30360-FAF0-4F20-B537-E2ED5E7D2F21}">
      <dgm:prSet/>
      <dgm:spPr/>
      <dgm:t>
        <a:bodyPr/>
        <a:lstStyle/>
        <a:p>
          <a:endParaRPr lang="en-US"/>
        </a:p>
      </dgm:t>
    </dgm:pt>
    <dgm:pt modelId="{20C7CEAA-2E7D-4AF1-9CE1-FEF31920343A}">
      <dgm:prSet phldrT="[Text]"/>
      <dgm:spPr/>
      <dgm:t>
        <a:bodyPr/>
        <a:lstStyle/>
        <a:p>
          <a:r>
            <a:rPr lang="lt-LT" dirty="0" smtClean="0"/>
            <a:t>Atgalinės sklaidos</a:t>
          </a:r>
          <a:endParaRPr lang="en-US" dirty="0"/>
        </a:p>
      </dgm:t>
    </dgm:pt>
    <dgm:pt modelId="{B5A9E66D-6F8E-47FF-AF1B-2124A92E0A4E}" type="parTrans" cxnId="{B19AB35A-D751-4F44-AB75-8DED558002A2}">
      <dgm:prSet/>
      <dgm:spPr/>
      <dgm:t>
        <a:bodyPr/>
        <a:lstStyle/>
        <a:p>
          <a:endParaRPr lang="en-US"/>
        </a:p>
      </dgm:t>
    </dgm:pt>
    <dgm:pt modelId="{F1EA8B9D-5CE6-465A-A562-D7A787AFBF79}" type="sibTrans" cxnId="{B19AB35A-D751-4F44-AB75-8DED558002A2}">
      <dgm:prSet/>
      <dgm:spPr/>
      <dgm:t>
        <a:bodyPr/>
        <a:lstStyle/>
        <a:p>
          <a:endParaRPr lang="en-US"/>
        </a:p>
      </dgm:t>
    </dgm:pt>
    <dgm:pt modelId="{F8B77FC9-9046-447A-90E6-447AD86A1CF8}" type="pres">
      <dgm:prSet presAssocID="{6E2B0B91-1FA1-4321-AAB8-CA8BF20724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0A81AEB-F9EA-458B-9A1E-F49E9DCA31EE}" type="pres">
      <dgm:prSet presAssocID="{B4C807FE-D6B8-442B-B8D1-E139AFC31A24}" presName="hierRoot1" presStyleCnt="0">
        <dgm:presLayoutVars>
          <dgm:hierBranch val="init"/>
        </dgm:presLayoutVars>
      </dgm:prSet>
      <dgm:spPr/>
    </dgm:pt>
    <dgm:pt modelId="{D87C9FBB-C9E6-4BFA-ACDD-2AD12D3BCF95}" type="pres">
      <dgm:prSet presAssocID="{B4C807FE-D6B8-442B-B8D1-E139AFC31A24}" presName="rootComposite1" presStyleCnt="0"/>
      <dgm:spPr/>
    </dgm:pt>
    <dgm:pt modelId="{1B4D6DDA-F2C1-4776-8403-31274BC02920}" type="pres">
      <dgm:prSet presAssocID="{B4C807FE-D6B8-442B-B8D1-E139AFC31A2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AF4031-6CDF-4D27-8B26-D14BD979F027}" type="pres">
      <dgm:prSet presAssocID="{B4C807FE-D6B8-442B-B8D1-E139AFC31A2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489C040-9112-47EE-92A8-975A7702BF69}" type="pres">
      <dgm:prSet presAssocID="{B4C807FE-D6B8-442B-B8D1-E139AFC31A24}" presName="hierChild2" presStyleCnt="0"/>
      <dgm:spPr/>
    </dgm:pt>
    <dgm:pt modelId="{23D4C875-E8B8-4378-B7F7-D6A5CBF60B18}" type="pres">
      <dgm:prSet presAssocID="{C58D6C42-400D-497C-BC2D-AFC6863AC6C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218E3C1-F2A8-429A-96EB-25A6063ADAFF}" type="pres">
      <dgm:prSet presAssocID="{79898CCC-CB6C-4418-8414-49F598D7721F}" presName="hierRoot2" presStyleCnt="0">
        <dgm:presLayoutVars>
          <dgm:hierBranch val="init"/>
        </dgm:presLayoutVars>
      </dgm:prSet>
      <dgm:spPr/>
    </dgm:pt>
    <dgm:pt modelId="{26F3FFD5-FA6D-4D92-847F-07068957CDF6}" type="pres">
      <dgm:prSet presAssocID="{79898CCC-CB6C-4418-8414-49F598D7721F}" presName="rootComposite" presStyleCnt="0"/>
      <dgm:spPr/>
    </dgm:pt>
    <dgm:pt modelId="{84B733A5-2268-4646-9672-87557A2DF4D1}" type="pres">
      <dgm:prSet presAssocID="{79898CCC-CB6C-4418-8414-49F598D7721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40961-8D26-42F5-B51F-CACF87A1CFEA}" type="pres">
      <dgm:prSet presAssocID="{79898CCC-CB6C-4418-8414-49F598D7721F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693905-9E65-419C-AF3B-81853D59616F}" type="pres">
      <dgm:prSet presAssocID="{79898CCC-CB6C-4418-8414-49F598D7721F}" presName="hierChild4" presStyleCnt="0"/>
      <dgm:spPr/>
    </dgm:pt>
    <dgm:pt modelId="{79B49E68-43A5-4C61-AE31-76F98CCF1275}" type="pres">
      <dgm:prSet presAssocID="{06AFCEF3-16DE-4B01-B0C3-114751EEBB4C}" presName="Name37" presStyleLbl="parChTrans1D3" presStyleIdx="0" presStyleCnt="4"/>
      <dgm:spPr/>
      <dgm:t>
        <a:bodyPr/>
        <a:lstStyle/>
        <a:p>
          <a:endParaRPr lang="en-US"/>
        </a:p>
      </dgm:t>
    </dgm:pt>
    <dgm:pt modelId="{DFEE6CFE-972A-404E-BC7B-9DE0523383D4}" type="pres">
      <dgm:prSet presAssocID="{1EE1EA05-403E-4188-998E-A9516AE3D387}" presName="hierRoot2" presStyleCnt="0">
        <dgm:presLayoutVars>
          <dgm:hierBranch val="init"/>
        </dgm:presLayoutVars>
      </dgm:prSet>
      <dgm:spPr/>
    </dgm:pt>
    <dgm:pt modelId="{F9E697C1-2000-46F0-9B26-96B1E49B7903}" type="pres">
      <dgm:prSet presAssocID="{1EE1EA05-403E-4188-998E-A9516AE3D387}" presName="rootComposite" presStyleCnt="0"/>
      <dgm:spPr/>
    </dgm:pt>
    <dgm:pt modelId="{08848641-796A-4EDF-9713-787CB8B1A42E}" type="pres">
      <dgm:prSet presAssocID="{1EE1EA05-403E-4188-998E-A9516AE3D387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1814BE-C1DF-41EB-AEEB-D54E8615802C}" type="pres">
      <dgm:prSet presAssocID="{1EE1EA05-403E-4188-998E-A9516AE3D387}" presName="rootConnector" presStyleLbl="node3" presStyleIdx="0" presStyleCnt="4"/>
      <dgm:spPr/>
      <dgm:t>
        <a:bodyPr/>
        <a:lstStyle/>
        <a:p>
          <a:endParaRPr lang="en-US"/>
        </a:p>
      </dgm:t>
    </dgm:pt>
    <dgm:pt modelId="{BB1CD1BE-F4E9-458F-8399-5B74C24BC44C}" type="pres">
      <dgm:prSet presAssocID="{1EE1EA05-403E-4188-998E-A9516AE3D387}" presName="hierChild4" presStyleCnt="0"/>
      <dgm:spPr/>
    </dgm:pt>
    <dgm:pt modelId="{97973CB0-7E3C-464F-807D-8EDEBEDC5195}" type="pres">
      <dgm:prSet presAssocID="{1EE1EA05-403E-4188-998E-A9516AE3D387}" presName="hierChild5" presStyleCnt="0"/>
      <dgm:spPr/>
    </dgm:pt>
    <dgm:pt modelId="{896BA55B-D77A-4049-96BF-672C8306CF43}" type="pres">
      <dgm:prSet presAssocID="{68ACCB23-397B-4C0D-A442-F89CDAF700AA}" presName="Name37" presStyleLbl="parChTrans1D3" presStyleIdx="1" presStyleCnt="4"/>
      <dgm:spPr/>
      <dgm:t>
        <a:bodyPr/>
        <a:lstStyle/>
        <a:p>
          <a:endParaRPr lang="en-US"/>
        </a:p>
      </dgm:t>
    </dgm:pt>
    <dgm:pt modelId="{6B3AA25D-9B07-445E-9B89-C1BC0F2BE570}" type="pres">
      <dgm:prSet presAssocID="{4CC0D93F-0EB4-4F24-89FD-87F667915883}" presName="hierRoot2" presStyleCnt="0">
        <dgm:presLayoutVars>
          <dgm:hierBranch val="init"/>
        </dgm:presLayoutVars>
      </dgm:prSet>
      <dgm:spPr/>
    </dgm:pt>
    <dgm:pt modelId="{4271C96F-2DF0-4F99-99DA-E2404138D92C}" type="pres">
      <dgm:prSet presAssocID="{4CC0D93F-0EB4-4F24-89FD-87F667915883}" presName="rootComposite" presStyleCnt="0"/>
      <dgm:spPr/>
    </dgm:pt>
    <dgm:pt modelId="{BCF7F800-7AA5-4CB3-930C-E707BA427A2B}" type="pres">
      <dgm:prSet presAssocID="{4CC0D93F-0EB4-4F24-89FD-87F667915883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0BC717-4A67-4456-AD2B-04EE8750797F}" type="pres">
      <dgm:prSet presAssocID="{4CC0D93F-0EB4-4F24-89FD-87F667915883}" presName="rootConnector" presStyleLbl="node3" presStyleIdx="1" presStyleCnt="4"/>
      <dgm:spPr/>
      <dgm:t>
        <a:bodyPr/>
        <a:lstStyle/>
        <a:p>
          <a:endParaRPr lang="en-US"/>
        </a:p>
      </dgm:t>
    </dgm:pt>
    <dgm:pt modelId="{0FEC6E08-1D5E-4E6C-841A-C715F0FE59DD}" type="pres">
      <dgm:prSet presAssocID="{4CC0D93F-0EB4-4F24-89FD-87F667915883}" presName="hierChild4" presStyleCnt="0"/>
      <dgm:spPr/>
    </dgm:pt>
    <dgm:pt modelId="{CE41750D-3ABF-42DD-B5A1-F2DEA1F7988B}" type="pres">
      <dgm:prSet presAssocID="{9462FD5B-FC76-4619-AABE-19BD142B34AC}" presName="Name37" presStyleLbl="parChTrans1D4" presStyleIdx="0" presStyleCnt="2"/>
      <dgm:spPr/>
      <dgm:t>
        <a:bodyPr/>
        <a:lstStyle/>
        <a:p>
          <a:endParaRPr lang="en-US"/>
        </a:p>
      </dgm:t>
    </dgm:pt>
    <dgm:pt modelId="{EE1921ED-E0B1-400D-9038-861B411F2D2A}" type="pres">
      <dgm:prSet presAssocID="{416E59BA-788E-4D6B-B9D5-95BB4E7EACA7}" presName="hierRoot2" presStyleCnt="0">
        <dgm:presLayoutVars>
          <dgm:hierBranch val="init"/>
        </dgm:presLayoutVars>
      </dgm:prSet>
      <dgm:spPr/>
    </dgm:pt>
    <dgm:pt modelId="{C8602E0A-544C-4631-9307-121FD2C37F0B}" type="pres">
      <dgm:prSet presAssocID="{416E59BA-788E-4D6B-B9D5-95BB4E7EACA7}" presName="rootComposite" presStyleCnt="0"/>
      <dgm:spPr/>
    </dgm:pt>
    <dgm:pt modelId="{6665B215-69B7-4853-99A5-4DED4CA30258}" type="pres">
      <dgm:prSet presAssocID="{416E59BA-788E-4D6B-B9D5-95BB4E7EACA7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EC195B-3AE2-4AE2-9DFC-176B0D3B2D7B}" type="pres">
      <dgm:prSet presAssocID="{416E59BA-788E-4D6B-B9D5-95BB4E7EACA7}" presName="rootConnector" presStyleLbl="node4" presStyleIdx="0" presStyleCnt="2"/>
      <dgm:spPr/>
      <dgm:t>
        <a:bodyPr/>
        <a:lstStyle/>
        <a:p>
          <a:endParaRPr lang="en-US"/>
        </a:p>
      </dgm:t>
    </dgm:pt>
    <dgm:pt modelId="{80D94502-8855-456F-A4EA-5FF5426E642C}" type="pres">
      <dgm:prSet presAssocID="{416E59BA-788E-4D6B-B9D5-95BB4E7EACA7}" presName="hierChild4" presStyleCnt="0"/>
      <dgm:spPr/>
    </dgm:pt>
    <dgm:pt modelId="{4926AD86-CC6A-499C-909A-95F4DC3DB648}" type="pres">
      <dgm:prSet presAssocID="{416E59BA-788E-4D6B-B9D5-95BB4E7EACA7}" presName="hierChild5" presStyleCnt="0"/>
      <dgm:spPr/>
    </dgm:pt>
    <dgm:pt modelId="{BBCB9BC4-BB5D-4825-B5F2-5422AC6062F9}" type="pres">
      <dgm:prSet presAssocID="{B5A9E66D-6F8E-47FF-AF1B-2124A92E0A4E}" presName="Name37" presStyleLbl="parChTrans1D4" presStyleIdx="1" presStyleCnt="2"/>
      <dgm:spPr/>
      <dgm:t>
        <a:bodyPr/>
        <a:lstStyle/>
        <a:p>
          <a:endParaRPr lang="en-US"/>
        </a:p>
      </dgm:t>
    </dgm:pt>
    <dgm:pt modelId="{AE6268F2-0754-444B-A31F-203E5F82E008}" type="pres">
      <dgm:prSet presAssocID="{20C7CEAA-2E7D-4AF1-9CE1-FEF31920343A}" presName="hierRoot2" presStyleCnt="0">
        <dgm:presLayoutVars>
          <dgm:hierBranch val="init"/>
        </dgm:presLayoutVars>
      </dgm:prSet>
      <dgm:spPr/>
    </dgm:pt>
    <dgm:pt modelId="{DDC8F4D6-16FA-4914-BEF9-ADE0F71340A4}" type="pres">
      <dgm:prSet presAssocID="{20C7CEAA-2E7D-4AF1-9CE1-FEF31920343A}" presName="rootComposite" presStyleCnt="0"/>
      <dgm:spPr/>
    </dgm:pt>
    <dgm:pt modelId="{B7399C0F-68A5-4A98-BAAA-605EAB423D24}" type="pres">
      <dgm:prSet presAssocID="{20C7CEAA-2E7D-4AF1-9CE1-FEF31920343A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332AF3-7417-4185-908B-5FEC5AFACEEF}" type="pres">
      <dgm:prSet presAssocID="{20C7CEAA-2E7D-4AF1-9CE1-FEF31920343A}" presName="rootConnector" presStyleLbl="node4" presStyleIdx="1" presStyleCnt="2"/>
      <dgm:spPr/>
      <dgm:t>
        <a:bodyPr/>
        <a:lstStyle/>
        <a:p>
          <a:endParaRPr lang="en-US"/>
        </a:p>
      </dgm:t>
    </dgm:pt>
    <dgm:pt modelId="{E17BADAC-02FE-4046-8877-67835E053A5D}" type="pres">
      <dgm:prSet presAssocID="{20C7CEAA-2E7D-4AF1-9CE1-FEF31920343A}" presName="hierChild4" presStyleCnt="0"/>
      <dgm:spPr/>
    </dgm:pt>
    <dgm:pt modelId="{91DEE525-563D-44B7-A1CD-A628E8EC240B}" type="pres">
      <dgm:prSet presAssocID="{20C7CEAA-2E7D-4AF1-9CE1-FEF31920343A}" presName="hierChild5" presStyleCnt="0"/>
      <dgm:spPr/>
    </dgm:pt>
    <dgm:pt modelId="{1914E4E3-3EAE-4BAC-A183-B7DDB45C9841}" type="pres">
      <dgm:prSet presAssocID="{4CC0D93F-0EB4-4F24-89FD-87F667915883}" presName="hierChild5" presStyleCnt="0"/>
      <dgm:spPr/>
    </dgm:pt>
    <dgm:pt modelId="{42CF180F-EEA4-4FFE-930C-DDFF8CA8031E}" type="pres">
      <dgm:prSet presAssocID="{79898CCC-CB6C-4418-8414-49F598D7721F}" presName="hierChild5" presStyleCnt="0"/>
      <dgm:spPr/>
    </dgm:pt>
    <dgm:pt modelId="{E585CC20-20EF-4A18-8977-2572C2B21C11}" type="pres">
      <dgm:prSet presAssocID="{FF2ABD3F-AEBF-4F3C-9A25-37798AA2946E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3ADC90A-BF0D-440E-B504-78C8C5517703}" type="pres">
      <dgm:prSet presAssocID="{537C5BF4-E348-4A15-B360-6429EEE56BE9}" presName="hierRoot2" presStyleCnt="0">
        <dgm:presLayoutVars>
          <dgm:hierBranch val="init"/>
        </dgm:presLayoutVars>
      </dgm:prSet>
      <dgm:spPr/>
    </dgm:pt>
    <dgm:pt modelId="{C6F0749F-42E9-49AE-94F4-CA55643CB77C}" type="pres">
      <dgm:prSet presAssocID="{537C5BF4-E348-4A15-B360-6429EEE56BE9}" presName="rootComposite" presStyleCnt="0"/>
      <dgm:spPr/>
    </dgm:pt>
    <dgm:pt modelId="{CC9F5F66-1CA3-4AB0-A568-FCB2AE5E5BC0}" type="pres">
      <dgm:prSet presAssocID="{537C5BF4-E348-4A15-B360-6429EEE56BE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1D0B5F-02DE-478D-9DD1-F11DECFB1E94}" type="pres">
      <dgm:prSet presAssocID="{537C5BF4-E348-4A15-B360-6429EEE56BE9}" presName="rootConnector" presStyleLbl="node2" presStyleIdx="1" presStyleCnt="3"/>
      <dgm:spPr/>
      <dgm:t>
        <a:bodyPr/>
        <a:lstStyle/>
        <a:p>
          <a:endParaRPr lang="en-US"/>
        </a:p>
      </dgm:t>
    </dgm:pt>
    <dgm:pt modelId="{26AB0869-F358-4CD1-9304-875EE4C1A071}" type="pres">
      <dgm:prSet presAssocID="{537C5BF4-E348-4A15-B360-6429EEE56BE9}" presName="hierChild4" presStyleCnt="0"/>
      <dgm:spPr/>
    </dgm:pt>
    <dgm:pt modelId="{8CDC4F0F-F7E7-4F01-8B74-F0DE3BF5AD93}" type="pres">
      <dgm:prSet presAssocID="{537C5BF4-E348-4A15-B360-6429EEE56BE9}" presName="hierChild5" presStyleCnt="0"/>
      <dgm:spPr/>
    </dgm:pt>
    <dgm:pt modelId="{C0C452CE-9CFB-45A8-A24B-8AD9965F6EC4}" type="pres">
      <dgm:prSet presAssocID="{1951F4A2-006B-4A15-BE9B-1394D577117E}" presName="Name37" presStyleLbl="parChTrans1D2" presStyleIdx="2" presStyleCnt="3"/>
      <dgm:spPr/>
      <dgm:t>
        <a:bodyPr/>
        <a:lstStyle/>
        <a:p>
          <a:endParaRPr lang="en-US"/>
        </a:p>
      </dgm:t>
    </dgm:pt>
    <dgm:pt modelId="{4BB821F3-40BF-40BE-ACDC-B56464425BE7}" type="pres">
      <dgm:prSet presAssocID="{A411B0AE-2F0E-41E1-BAD7-F70236ABE48E}" presName="hierRoot2" presStyleCnt="0">
        <dgm:presLayoutVars>
          <dgm:hierBranch val="init"/>
        </dgm:presLayoutVars>
      </dgm:prSet>
      <dgm:spPr/>
    </dgm:pt>
    <dgm:pt modelId="{E386CAEC-C485-41D6-B25D-398A1596F0D3}" type="pres">
      <dgm:prSet presAssocID="{A411B0AE-2F0E-41E1-BAD7-F70236ABE48E}" presName="rootComposite" presStyleCnt="0"/>
      <dgm:spPr/>
    </dgm:pt>
    <dgm:pt modelId="{945279CB-4AF5-45A3-9834-C6B58C62FB28}" type="pres">
      <dgm:prSet presAssocID="{A411B0AE-2F0E-41E1-BAD7-F70236ABE48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ADE8B6-7F23-4CD4-9C60-23D8B59CBB32}" type="pres">
      <dgm:prSet presAssocID="{A411B0AE-2F0E-41E1-BAD7-F70236ABE48E}" presName="rootConnector" presStyleLbl="node2" presStyleIdx="2" presStyleCnt="3"/>
      <dgm:spPr/>
      <dgm:t>
        <a:bodyPr/>
        <a:lstStyle/>
        <a:p>
          <a:endParaRPr lang="en-US"/>
        </a:p>
      </dgm:t>
    </dgm:pt>
    <dgm:pt modelId="{BBC29C3E-476D-47A4-8255-25650217B951}" type="pres">
      <dgm:prSet presAssocID="{A411B0AE-2F0E-41E1-BAD7-F70236ABE48E}" presName="hierChild4" presStyleCnt="0"/>
      <dgm:spPr/>
    </dgm:pt>
    <dgm:pt modelId="{88AAD1D4-66F1-45DB-B5ED-6B9E25C27BB2}" type="pres">
      <dgm:prSet presAssocID="{EF8C77EB-B8D0-475D-AF92-717ECFDB0174}" presName="Name37" presStyleLbl="parChTrans1D3" presStyleIdx="2" presStyleCnt="4"/>
      <dgm:spPr/>
      <dgm:t>
        <a:bodyPr/>
        <a:lstStyle/>
        <a:p>
          <a:endParaRPr lang="en-US"/>
        </a:p>
      </dgm:t>
    </dgm:pt>
    <dgm:pt modelId="{DC92AEF7-E1B5-40AD-ADBD-4408EEA3D025}" type="pres">
      <dgm:prSet presAssocID="{941C3BDA-7B98-45C9-9561-BC6410C5858C}" presName="hierRoot2" presStyleCnt="0">
        <dgm:presLayoutVars>
          <dgm:hierBranch val="init"/>
        </dgm:presLayoutVars>
      </dgm:prSet>
      <dgm:spPr/>
    </dgm:pt>
    <dgm:pt modelId="{116E2EAC-2226-4366-91ED-C3EA6906CE61}" type="pres">
      <dgm:prSet presAssocID="{941C3BDA-7B98-45C9-9561-BC6410C5858C}" presName="rootComposite" presStyleCnt="0"/>
      <dgm:spPr/>
    </dgm:pt>
    <dgm:pt modelId="{43E2A649-5950-4932-AB25-79AF7D33F10C}" type="pres">
      <dgm:prSet presAssocID="{941C3BDA-7B98-45C9-9561-BC6410C5858C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76490D-FA3E-4E95-9A9F-E92E68E5287D}" type="pres">
      <dgm:prSet presAssocID="{941C3BDA-7B98-45C9-9561-BC6410C5858C}" presName="rootConnector" presStyleLbl="node3" presStyleIdx="2" presStyleCnt="4"/>
      <dgm:spPr/>
      <dgm:t>
        <a:bodyPr/>
        <a:lstStyle/>
        <a:p>
          <a:endParaRPr lang="en-US"/>
        </a:p>
      </dgm:t>
    </dgm:pt>
    <dgm:pt modelId="{67F71090-B1DB-4382-A910-E790B739648D}" type="pres">
      <dgm:prSet presAssocID="{941C3BDA-7B98-45C9-9561-BC6410C5858C}" presName="hierChild4" presStyleCnt="0"/>
      <dgm:spPr/>
    </dgm:pt>
    <dgm:pt modelId="{B33A1D57-FA0B-4BF2-8D2A-B5E03CBBC49A}" type="pres">
      <dgm:prSet presAssocID="{941C3BDA-7B98-45C9-9561-BC6410C5858C}" presName="hierChild5" presStyleCnt="0"/>
      <dgm:spPr/>
    </dgm:pt>
    <dgm:pt modelId="{A027C901-6BBC-420D-B7B6-EDF47B7CFBD4}" type="pres">
      <dgm:prSet presAssocID="{DFA26D90-EA6C-4A38-8919-CB44E8381862}" presName="Name37" presStyleLbl="parChTrans1D3" presStyleIdx="3" presStyleCnt="4"/>
      <dgm:spPr/>
      <dgm:t>
        <a:bodyPr/>
        <a:lstStyle/>
        <a:p>
          <a:endParaRPr lang="en-US"/>
        </a:p>
      </dgm:t>
    </dgm:pt>
    <dgm:pt modelId="{1EADB931-6227-4B58-80EC-466F2D248656}" type="pres">
      <dgm:prSet presAssocID="{58A3EA38-E68D-4A42-A819-F1C9088508F6}" presName="hierRoot2" presStyleCnt="0">
        <dgm:presLayoutVars>
          <dgm:hierBranch val="init"/>
        </dgm:presLayoutVars>
      </dgm:prSet>
      <dgm:spPr/>
    </dgm:pt>
    <dgm:pt modelId="{B2F46AD1-0D11-4046-87A2-DC5D82802273}" type="pres">
      <dgm:prSet presAssocID="{58A3EA38-E68D-4A42-A819-F1C9088508F6}" presName="rootComposite" presStyleCnt="0"/>
      <dgm:spPr/>
    </dgm:pt>
    <dgm:pt modelId="{493DBCEB-CBD5-4898-B759-91AB0A475743}" type="pres">
      <dgm:prSet presAssocID="{58A3EA38-E68D-4A42-A819-F1C9088508F6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C62949-342B-42E0-A79C-146B0F5B0EF7}" type="pres">
      <dgm:prSet presAssocID="{58A3EA38-E68D-4A42-A819-F1C9088508F6}" presName="rootConnector" presStyleLbl="node3" presStyleIdx="3" presStyleCnt="4"/>
      <dgm:spPr/>
      <dgm:t>
        <a:bodyPr/>
        <a:lstStyle/>
        <a:p>
          <a:endParaRPr lang="en-US"/>
        </a:p>
      </dgm:t>
    </dgm:pt>
    <dgm:pt modelId="{71C312FE-45E1-47F6-A0C0-0261E0C718D8}" type="pres">
      <dgm:prSet presAssocID="{58A3EA38-E68D-4A42-A819-F1C9088508F6}" presName="hierChild4" presStyleCnt="0"/>
      <dgm:spPr/>
    </dgm:pt>
    <dgm:pt modelId="{4D129665-A25D-46F0-96EB-DAFEBB253405}" type="pres">
      <dgm:prSet presAssocID="{58A3EA38-E68D-4A42-A819-F1C9088508F6}" presName="hierChild5" presStyleCnt="0"/>
      <dgm:spPr/>
    </dgm:pt>
    <dgm:pt modelId="{C594EC45-891F-42FA-80B4-5276F07A0F1A}" type="pres">
      <dgm:prSet presAssocID="{A411B0AE-2F0E-41E1-BAD7-F70236ABE48E}" presName="hierChild5" presStyleCnt="0"/>
      <dgm:spPr/>
    </dgm:pt>
    <dgm:pt modelId="{8162C032-B092-4278-B6A3-CAA578751C26}" type="pres">
      <dgm:prSet presAssocID="{B4C807FE-D6B8-442B-B8D1-E139AFC31A24}" presName="hierChild3" presStyleCnt="0"/>
      <dgm:spPr/>
    </dgm:pt>
  </dgm:ptLst>
  <dgm:cxnLst>
    <dgm:cxn modelId="{72B06587-01F1-48D6-A7C3-333E38C53BF0}" srcId="{A411B0AE-2F0E-41E1-BAD7-F70236ABE48E}" destId="{941C3BDA-7B98-45C9-9561-BC6410C5858C}" srcOrd="0" destOrd="0" parTransId="{EF8C77EB-B8D0-475D-AF92-717ECFDB0174}" sibTransId="{56D25818-A1A8-47D8-969C-FF9E82BA3072}"/>
    <dgm:cxn modelId="{005B15B5-28F8-4AE3-893D-0F6F62C612F9}" type="presOf" srcId="{416E59BA-788E-4D6B-B9D5-95BB4E7EACA7}" destId="{6665B215-69B7-4853-99A5-4DED4CA30258}" srcOrd="0" destOrd="0" presId="urn:microsoft.com/office/officeart/2005/8/layout/orgChart1"/>
    <dgm:cxn modelId="{7A72A353-AF0A-4EDB-8259-F4A22B1AC4A4}" type="presOf" srcId="{20C7CEAA-2E7D-4AF1-9CE1-FEF31920343A}" destId="{78332AF3-7417-4185-908B-5FEC5AFACEEF}" srcOrd="1" destOrd="0" presId="urn:microsoft.com/office/officeart/2005/8/layout/orgChart1"/>
    <dgm:cxn modelId="{CFB70BAB-2EEA-48A1-A61E-BA1ECFEC9A9B}" srcId="{6E2B0B91-1FA1-4321-AAB8-CA8BF207241C}" destId="{B4C807FE-D6B8-442B-B8D1-E139AFC31A24}" srcOrd="0" destOrd="0" parTransId="{C3B4397F-88A0-4668-A9FD-B49B3CC8A1F2}" sibTransId="{A93B51BA-E7EF-4673-B771-19D2A30D7276}"/>
    <dgm:cxn modelId="{829B69BC-90B5-4C6B-A4AF-14334E4BF81B}" type="presOf" srcId="{4CC0D93F-0EB4-4F24-89FD-87F667915883}" destId="{BCF7F800-7AA5-4CB3-930C-E707BA427A2B}" srcOrd="0" destOrd="0" presId="urn:microsoft.com/office/officeart/2005/8/layout/orgChart1"/>
    <dgm:cxn modelId="{7CEF6495-6EF0-4C04-BC18-D0820B9D1697}" type="presOf" srcId="{4CC0D93F-0EB4-4F24-89FD-87F667915883}" destId="{2A0BC717-4A67-4456-AD2B-04EE8750797F}" srcOrd="1" destOrd="0" presId="urn:microsoft.com/office/officeart/2005/8/layout/orgChart1"/>
    <dgm:cxn modelId="{27324B15-485E-4833-A5AD-B598FF5E898F}" srcId="{79898CCC-CB6C-4418-8414-49F598D7721F}" destId="{4CC0D93F-0EB4-4F24-89FD-87F667915883}" srcOrd="1" destOrd="0" parTransId="{68ACCB23-397B-4C0D-A442-F89CDAF700AA}" sibTransId="{21414B76-00BD-4778-89A0-34346A1E29BC}"/>
    <dgm:cxn modelId="{B19AB35A-D751-4F44-AB75-8DED558002A2}" srcId="{4CC0D93F-0EB4-4F24-89FD-87F667915883}" destId="{20C7CEAA-2E7D-4AF1-9CE1-FEF31920343A}" srcOrd="1" destOrd="0" parTransId="{B5A9E66D-6F8E-47FF-AF1B-2124A92E0A4E}" sibTransId="{F1EA8B9D-5CE6-465A-A562-D7A787AFBF79}"/>
    <dgm:cxn modelId="{6DC29FEB-6F6D-4613-B7ED-9AEF969145B9}" type="presOf" srcId="{6E2B0B91-1FA1-4321-AAB8-CA8BF207241C}" destId="{F8B77FC9-9046-447A-90E6-447AD86A1CF8}" srcOrd="0" destOrd="0" presId="urn:microsoft.com/office/officeart/2005/8/layout/orgChart1"/>
    <dgm:cxn modelId="{A274AD1A-4DCA-48C4-9883-883C238BEA61}" srcId="{B4C807FE-D6B8-442B-B8D1-E139AFC31A24}" destId="{537C5BF4-E348-4A15-B360-6429EEE56BE9}" srcOrd="1" destOrd="0" parTransId="{FF2ABD3F-AEBF-4F3C-9A25-37798AA2946E}" sibTransId="{88576CD7-4AFD-478A-A2B6-B96D300CF4BE}"/>
    <dgm:cxn modelId="{EBC8A803-F4B8-4B21-BDFF-E4C2984C053E}" type="presOf" srcId="{58A3EA38-E68D-4A42-A819-F1C9088508F6}" destId="{493DBCEB-CBD5-4898-B759-91AB0A475743}" srcOrd="0" destOrd="0" presId="urn:microsoft.com/office/officeart/2005/8/layout/orgChart1"/>
    <dgm:cxn modelId="{F906BA61-FCFF-4295-8AE8-D462EAA65903}" type="presOf" srcId="{941C3BDA-7B98-45C9-9561-BC6410C5858C}" destId="{43E2A649-5950-4932-AB25-79AF7D33F10C}" srcOrd="0" destOrd="0" presId="urn:microsoft.com/office/officeart/2005/8/layout/orgChart1"/>
    <dgm:cxn modelId="{09215B12-63DB-414A-B449-749EDF784D00}" type="presOf" srcId="{C58D6C42-400D-497C-BC2D-AFC6863AC6C8}" destId="{23D4C875-E8B8-4378-B7F7-D6A5CBF60B18}" srcOrd="0" destOrd="0" presId="urn:microsoft.com/office/officeart/2005/8/layout/orgChart1"/>
    <dgm:cxn modelId="{72EFF94B-9C0A-4C5C-80A5-DD0D40D23298}" type="presOf" srcId="{DFA26D90-EA6C-4A38-8919-CB44E8381862}" destId="{A027C901-6BBC-420D-B7B6-EDF47B7CFBD4}" srcOrd="0" destOrd="0" presId="urn:microsoft.com/office/officeart/2005/8/layout/orgChart1"/>
    <dgm:cxn modelId="{2C2FE10C-FF2D-42E3-A5B4-04ED72CC7193}" type="presOf" srcId="{68ACCB23-397B-4C0D-A442-F89CDAF700AA}" destId="{896BA55B-D77A-4049-96BF-672C8306CF43}" srcOrd="0" destOrd="0" presId="urn:microsoft.com/office/officeart/2005/8/layout/orgChart1"/>
    <dgm:cxn modelId="{6A13AA4B-C765-4346-BFFB-39467244ACC5}" srcId="{79898CCC-CB6C-4418-8414-49F598D7721F}" destId="{1EE1EA05-403E-4188-998E-A9516AE3D387}" srcOrd="0" destOrd="0" parTransId="{06AFCEF3-16DE-4B01-B0C3-114751EEBB4C}" sibTransId="{112CF9AF-C5BB-43DE-B561-6DBDF8291CEE}"/>
    <dgm:cxn modelId="{A0A30360-FAF0-4F20-B537-E2ED5E7D2F21}" srcId="{4CC0D93F-0EB4-4F24-89FD-87F667915883}" destId="{416E59BA-788E-4D6B-B9D5-95BB4E7EACA7}" srcOrd="0" destOrd="0" parTransId="{9462FD5B-FC76-4619-AABE-19BD142B34AC}" sibTransId="{85439189-0953-4C28-84C5-266AC62A6786}"/>
    <dgm:cxn modelId="{0A686A3F-25A0-4343-9FF9-CF45D9BC7715}" type="presOf" srcId="{537C5BF4-E348-4A15-B360-6429EEE56BE9}" destId="{CC9F5F66-1CA3-4AB0-A568-FCB2AE5E5BC0}" srcOrd="0" destOrd="0" presId="urn:microsoft.com/office/officeart/2005/8/layout/orgChart1"/>
    <dgm:cxn modelId="{2DAEFA6C-D0E2-4C34-95D8-9C2552253558}" type="presOf" srcId="{58A3EA38-E68D-4A42-A819-F1C9088508F6}" destId="{44C62949-342B-42E0-A79C-146B0F5B0EF7}" srcOrd="1" destOrd="0" presId="urn:microsoft.com/office/officeart/2005/8/layout/orgChart1"/>
    <dgm:cxn modelId="{39D64664-48C1-478F-AF7D-9389C945AFFD}" type="presOf" srcId="{9462FD5B-FC76-4619-AABE-19BD142B34AC}" destId="{CE41750D-3ABF-42DD-B5A1-F2DEA1F7988B}" srcOrd="0" destOrd="0" presId="urn:microsoft.com/office/officeart/2005/8/layout/orgChart1"/>
    <dgm:cxn modelId="{2F4B1A04-2617-46B8-908F-2BC1925B72C1}" type="presOf" srcId="{A411B0AE-2F0E-41E1-BAD7-F70236ABE48E}" destId="{945279CB-4AF5-45A3-9834-C6B58C62FB28}" srcOrd="0" destOrd="0" presId="urn:microsoft.com/office/officeart/2005/8/layout/orgChart1"/>
    <dgm:cxn modelId="{D95EF0EF-C1DD-4339-8C35-464A96E3E7C9}" type="presOf" srcId="{B4C807FE-D6B8-442B-B8D1-E139AFC31A24}" destId="{45AF4031-6CDF-4D27-8B26-D14BD979F027}" srcOrd="1" destOrd="0" presId="urn:microsoft.com/office/officeart/2005/8/layout/orgChart1"/>
    <dgm:cxn modelId="{4EA52807-93BD-4802-A309-6A208BF1A502}" type="presOf" srcId="{79898CCC-CB6C-4418-8414-49F598D7721F}" destId="{C5D40961-8D26-42F5-B51F-CACF87A1CFEA}" srcOrd="1" destOrd="0" presId="urn:microsoft.com/office/officeart/2005/8/layout/orgChart1"/>
    <dgm:cxn modelId="{56F1A924-47D0-4427-87AF-A2F2A40D4EBF}" type="presOf" srcId="{B5A9E66D-6F8E-47FF-AF1B-2124A92E0A4E}" destId="{BBCB9BC4-BB5D-4825-B5F2-5422AC6062F9}" srcOrd="0" destOrd="0" presId="urn:microsoft.com/office/officeart/2005/8/layout/orgChart1"/>
    <dgm:cxn modelId="{810CD294-8028-4E63-90F9-B09364C62FD0}" srcId="{A411B0AE-2F0E-41E1-BAD7-F70236ABE48E}" destId="{58A3EA38-E68D-4A42-A819-F1C9088508F6}" srcOrd="1" destOrd="0" parTransId="{DFA26D90-EA6C-4A38-8919-CB44E8381862}" sibTransId="{B797D75B-EE8B-4CD0-8A29-8C7680C5927D}"/>
    <dgm:cxn modelId="{F1D25559-56A7-4DAF-A470-399ABCC78568}" type="presOf" srcId="{1951F4A2-006B-4A15-BE9B-1394D577117E}" destId="{C0C452CE-9CFB-45A8-A24B-8AD9965F6EC4}" srcOrd="0" destOrd="0" presId="urn:microsoft.com/office/officeart/2005/8/layout/orgChart1"/>
    <dgm:cxn modelId="{9D9E5187-748F-4E92-B09B-5F5537C22779}" srcId="{B4C807FE-D6B8-442B-B8D1-E139AFC31A24}" destId="{79898CCC-CB6C-4418-8414-49F598D7721F}" srcOrd="0" destOrd="0" parTransId="{C58D6C42-400D-497C-BC2D-AFC6863AC6C8}" sibTransId="{9D2EDB87-AB7B-4007-9D99-F5173D37C15C}"/>
    <dgm:cxn modelId="{85D84DC5-9BFF-4678-B284-A92CCAB1BF92}" type="presOf" srcId="{1EE1EA05-403E-4188-998E-A9516AE3D387}" destId="{08848641-796A-4EDF-9713-787CB8B1A42E}" srcOrd="0" destOrd="0" presId="urn:microsoft.com/office/officeart/2005/8/layout/orgChart1"/>
    <dgm:cxn modelId="{8574B536-B23F-4041-96AE-D234FB69DBF4}" type="presOf" srcId="{EF8C77EB-B8D0-475D-AF92-717ECFDB0174}" destId="{88AAD1D4-66F1-45DB-B5ED-6B9E25C27BB2}" srcOrd="0" destOrd="0" presId="urn:microsoft.com/office/officeart/2005/8/layout/orgChart1"/>
    <dgm:cxn modelId="{3E6A7ABF-3BFC-4648-8C71-ECE8AE89A84B}" type="presOf" srcId="{FF2ABD3F-AEBF-4F3C-9A25-37798AA2946E}" destId="{E585CC20-20EF-4A18-8977-2572C2B21C11}" srcOrd="0" destOrd="0" presId="urn:microsoft.com/office/officeart/2005/8/layout/orgChart1"/>
    <dgm:cxn modelId="{99FED093-DB19-4F9B-B372-FF3E069A6429}" type="presOf" srcId="{A411B0AE-2F0E-41E1-BAD7-F70236ABE48E}" destId="{F3ADE8B6-7F23-4CD4-9C60-23D8B59CBB32}" srcOrd="1" destOrd="0" presId="urn:microsoft.com/office/officeart/2005/8/layout/orgChart1"/>
    <dgm:cxn modelId="{399BF349-08EF-4F60-B5A8-911217276A97}" type="presOf" srcId="{1EE1EA05-403E-4188-998E-A9516AE3D387}" destId="{F71814BE-C1DF-41EB-AEEB-D54E8615802C}" srcOrd="1" destOrd="0" presId="urn:microsoft.com/office/officeart/2005/8/layout/orgChart1"/>
    <dgm:cxn modelId="{E4B43BC4-3128-460A-994E-5A72329FDBFA}" type="presOf" srcId="{537C5BF4-E348-4A15-B360-6429EEE56BE9}" destId="{F41D0B5F-02DE-478D-9DD1-F11DECFB1E94}" srcOrd="1" destOrd="0" presId="urn:microsoft.com/office/officeart/2005/8/layout/orgChart1"/>
    <dgm:cxn modelId="{E9DF2898-71B7-4935-AB86-A01BB058E86E}" type="presOf" srcId="{941C3BDA-7B98-45C9-9561-BC6410C5858C}" destId="{8576490D-FA3E-4E95-9A9F-E92E68E5287D}" srcOrd="1" destOrd="0" presId="urn:microsoft.com/office/officeart/2005/8/layout/orgChart1"/>
    <dgm:cxn modelId="{6D373F6C-E19A-414F-91A7-57240F4B3754}" type="presOf" srcId="{06AFCEF3-16DE-4B01-B0C3-114751EEBB4C}" destId="{79B49E68-43A5-4C61-AE31-76F98CCF1275}" srcOrd="0" destOrd="0" presId="urn:microsoft.com/office/officeart/2005/8/layout/orgChart1"/>
    <dgm:cxn modelId="{D8DB48E2-8A11-4B49-BA8E-2FFC474086A8}" type="presOf" srcId="{79898CCC-CB6C-4418-8414-49F598D7721F}" destId="{84B733A5-2268-4646-9672-87557A2DF4D1}" srcOrd="0" destOrd="0" presId="urn:microsoft.com/office/officeart/2005/8/layout/orgChart1"/>
    <dgm:cxn modelId="{20B03810-B4F5-40DC-9FD5-84A33A04E91E}" type="presOf" srcId="{B4C807FE-D6B8-442B-B8D1-E139AFC31A24}" destId="{1B4D6DDA-F2C1-4776-8403-31274BC02920}" srcOrd="0" destOrd="0" presId="urn:microsoft.com/office/officeart/2005/8/layout/orgChart1"/>
    <dgm:cxn modelId="{35724DAF-31FB-4456-8212-98F99E5CD148}" srcId="{B4C807FE-D6B8-442B-B8D1-E139AFC31A24}" destId="{A411B0AE-2F0E-41E1-BAD7-F70236ABE48E}" srcOrd="2" destOrd="0" parTransId="{1951F4A2-006B-4A15-BE9B-1394D577117E}" sibTransId="{2FC77401-0931-4E65-951E-9A4C2D7ACC68}"/>
    <dgm:cxn modelId="{C1ED1901-3E89-4695-AB8C-E4BEDFC278B2}" type="presOf" srcId="{416E59BA-788E-4D6B-B9D5-95BB4E7EACA7}" destId="{58EC195B-3AE2-4AE2-9DFC-176B0D3B2D7B}" srcOrd="1" destOrd="0" presId="urn:microsoft.com/office/officeart/2005/8/layout/orgChart1"/>
    <dgm:cxn modelId="{03D98F45-7624-4F28-A098-ED01BB0A2B04}" type="presOf" srcId="{20C7CEAA-2E7D-4AF1-9CE1-FEF31920343A}" destId="{B7399C0F-68A5-4A98-BAAA-605EAB423D24}" srcOrd="0" destOrd="0" presId="urn:microsoft.com/office/officeart/2005/8/layout/orgChart1"/>
    <dgm:cxn modelId="{578AFD3D-DA29-4E98-BABA-DB5A05BB4D1E}" type="presParOf" srcId="{F8B77FC9-9046-447A-90E6-447AD86A1CF8}" destId="{A0A81AEB-F9EA-458B-9A1E-F49E9DCA31EE}" srcOrd="0" destOrd="0" presId="urn:microsoft.com/office/officeart/2005/8/layout/orgChart1"/>
    <dgm:cxn modelId="{0B4E2FBF-0B23-40FE-A257-176259088D9C}" type="presParOf" srcId="{A0A81AEB-F9EA-458B-9A1E-F49E9DCA31EE}" destId="{D87C9FBB-C9E6-4BFA-ACDD-2AD12D3BCF95}" srcOrd="0" destOrd="0" presId="urn:microsoft.com/office/officeart/2005/8/layout/orgChart1"/>
    <dgm:cxn modelId="{7F21AB02-B184-4CAB-911A-7FB7DB75B80F}" type="presParOf" srcId="{D87C9FBB-C9E6-4BFA-ACDD-2AD12D3BCF95}" destId="{1B4D6DDA-F2C1-4776-8403-31274BC02920}" srcOrd="0" destOrd="0" presId="urn:microsoft.com/office/officeart/2005/8/layout/orgChart1"/>
    <dgm:cxn modelId="{55BB1B4B-874A-4289-8D49-217840255CB4}" type="presParOf" srcId="{D87C9FBB-C9E6-4BFA-ACDD-2AD12D3BCF95}" destId="{45AF4031-6CDF-4D27-8B26-D14BD979F027}" srcOrd="1" destOrd="0" presId="urn:microsoft.com/office/officeart/2005/8/layout/orgChart1"/>
    <dgm:cxn modelId="{AC03BA83-0C6B-48F8-AECD-603227ABE4A0}" type="presParOf" srcId="{A0A81AEB-F9EA-458B-9A1E-F49E9DCA31EE}" destId="{7489C040-9112-47EE-92A8-975A7702BF69}" srcOrd="1" destOrd="0" presId="urn:microsoft.com/office/officeart/2005/8/layout/orgChart1"/>
    <dgm:cxn modelId="{A47D9AC7-EB4E-4C59-BE22-26840C946D0E}" type="presParOf" srcId="{7489C040-9112-47EE-92A8-975A7702BF69}" destId="{23D4C875-E8B8-4378-B7F7-D6A5CBF60B18}" srcOrd="0" destOrd="0" presId="urn:microsoft.com/office/officeart/2005/8/layout/orgChart1"/>
    <dgm:cxn modelId="{4F20FDDF-9500-40C6-859F-1B5EDDA8F05C}" type="presParOf" srcId="{7489C040-9112-47EE-92A8-975A7702BF69}" destId="{4218E3C1-F2A8-429A-96EB-25A6063ADAFF}" srcOrd="1" destOrd="0" presId="urn:microsoft.com/office/officeart/2005/8/layout/orgChart1"/>
    <dgm:cxn modelId="{15DC9260-6A4E-449E-A9B3-D9DFED36AAC7}" type="presParOf" srcId="{4218E3C1-F2A8-429A-96EB-25A6063ADAFF}" destId="{26F3FFD5-FA6D-4D92-847F-07068957CDF6}" srcOrd="0" destOrd="0" presId="urn:microsoft.com/office/officeart/2005/8/layout/orgChart1"/>
    <dgm:cxn modelId="{505CFCB8-9141-43FD-A5A0-A267182F5AF2}" type="presParOf" srcId="{26F3FFD5-FA6D-4D92-847F-07068957CDF6}" destId="{84B733A5-2268-4646-9672-87557A2DF4D1}" srcOrd="0" destOrd="0" presId="urn:microsoft.com/office/officeart/2005/8/layout/orgChart1"/>
    <dgm:cxn modelId="{43696925-413E-458E-906A-772ABD5647B3}" type="presParOf" srcId="{26F3FFD5-FA6D-4D92-847F-07068957CDF6}" destId="{C5D40961-8D26-42F5-B51F-CACF87A1CFEA}" srcOrd="1" destOrd="0" presId="urn:microsoft.com/office/officeart/2005/8/layout/orgChart1"/>
    <dgm:cxn modelId="{0234659F-80CD-4CC2-9921-79EB3D9A0E74}" type="presParOf" srcId="{4218E3C1-F2A8-429A-96EB-25A6063ADAFF}" destId="{86693905-9E65-419C-AF3B-81853D59616F}" srcOrd="1" destOrd="0" presId="urn:microsoft.com/office/officeart/2005/8/layout/orgChart1"/>
    <dgm:cxn modelId="{A7522E6D-46F4-4DB6-A616-F67D3FBF019A}" type="presParOf" srcId="{86693905-9E65-419C-AF3B-81853D59616F}" destId="{79B49E68-43A5-4C61-AE31-76F98CCF1275}" srcOrd="0" destOrd="0" presId="urn:microsoft.com/office/officeart/2005/8/layout/orgChart1"/>
    <dgm:cxn modelId="{046A3A12-4C0C-4BC2-917B-59B560D90AE3}" type="presParOf" srcId="{86693905-9E65-419C-AF3B-81853D59616F}" destId="{DFEE6CFE-972A-404E-BC7B-9DE0523383D4}" srcOrd="1" destOrd="0" presId="urn:microsoft.com/office/officeart/2005/8/layout/orgChart1"/>
    <dgm:cxn modelId="{66F29773-644C-4D3D-8E04-2632A9731936}" type="presParOf" srcId="{DFEE6CFE-972A-404E-BC7B-9DE0523383D4}" destId="{F9E697C1-2000-46F0-9B26-96B1E49B7903}" srcOrd="0" destOrd="0" presId="urn:microsoft.com/office/officeart/2005/8/layout/orgChart1"/>
    <dgm:cxn modelId="{386EAED8-F862-4475-AF2E-15B700F81AF9}" type="presParOf" srcId="{F9E697C1-2000-46F0-9B26-96B1E49B7903}" destId="{08848641-796A-4EDF-9713-787CB8B1A42E}" srcOrd="0" destOrd="0" presId="urn:microsoft.com/office/officeart/2005/8/layout/orgChart1"/>
    <dgm:cxn modelId="{B056E690-8F4F-4915-91C7-28DDFEAC258F}" type="presParOf" srcId="{F9E697C1-2000-46F0-9B26-96B1E49B7903}" destId="{F71814BE-C1DF-41EB-AEEB-D54E8615802C}" srcOrd="1" destOrd="0" presId="urn:microsoft.com/office/officeart/2005/8/layout/orgChart1"/>
    <dgm:cxn modelId="{4AB7BB58-8D7F-4FEF-9DE9-6150AC2E06A3}" type="presParOf" srcId="{DFEE6CFE-972A-404E-BC7B-9DE0523383D4}" destId="{BB1CD1BE-F4E9-458F-8399-5B74C24BC44C}" srcOrd="1" destOrd="0" presId="urn:microsoft.com/office/officeart/2005/8/layout/orgChart1"/>
    <dgm:cxn modelId="{87B62DA7-9E13-4023-9A68-8DAF424A22A7}" type="presParOf" srcId="{DFEE6CFE-972A-404E-BC7B-9DE0523383D4}" destId="{97973CB0-7E3C-464F-807D-8EDEBEDC5195}" srcOrd="2" destOrd="0" presId="urn:microsoft.com/office/officeart/2005/8/layout/orgChart1"/>
    <dgm:cxn modelId="{17CD77B1-9606-4C77-97DF-AB74218AE515}" type="presParOf" srcId="{86693905-9E65-419C-AF3B-81853D59616F}" destId="{896BA55B-D77A-4049-96BF-672C8306CF43}" srcOrd="2" destOrd="0" presId="urn:microsoft.com/office/officeart/2005/8/layout/orgChart1"/>
    <dgm:cxn modelId="{7CB8BC9B-4A3F-4987-A98E-EAE5E9058042}" type="presParOf" srcId="{86693905-9E65-419C-AF3B-81853D59616F}" destId="{6B3AA25D-9B07-445E-9B89-C1BC0F2BE570}" srcOrd="3" destOrd="0" presId="urn:microsoft.com/office/officeart/2005/8/layout/orgChart1"/>
    <dgm:cxn modelId="{A7783B0E-450B-498D-8B02-1AA19DE0019A}" type="presParOf" srcId="{6B3AA25D-9B07-445E-9B89-C1BC0F2BE570}" destId="{4271C96F-2DF0-4F99-99DA-E2404138D92C}" srcOrd="0" destOrd="0" presId="urn:microsoft.com/office/officeart/2005/8/layout/orgChart1"/>
    <dgm:cxn modelId="{CFD48E64-246C-44E1-BAE0-4FADF846F1E0}" type="presParOf" srcId="{4271C96F-2DF0-4F99-99DA-E2404138D92C}" destId="{BCF7F800-7AA5-4CB3-930C-E707BA427A2B}" srcOrd="0" destOrd="0" presId="urn:microsoft.com/office/officeart/2005/8/layout/orgChart1"/>
    <dgm:cxn modelId="{989C9B10-816F-4DAD-94FC-324201596D8C}" type="presParOf" srcId="{4271C96F-2DF0-4F99-99DA-E2404138D92C}" destId="{2A0BC717-4A67-4456-AD2B-04EE8750797F}" srcOrd="1" destOrd="0" presId="urn:microsoft.com/office/officeart/2005/8/layout/orgChart1"/>
    <dgm:cxn modelId="{2532FC5D-C0E0-4BCD-AD3D-5BDA2303D4E6}" type="presParOf" srcId="{6B3AA25D-9B07-445E-9B89-C1BC0F2BE570}" destId="{0FEC6E08-1D5E-4E6C-841A-C715F0FE59DD}" srcOrd="1" destOrd="0" presId="urn:microsoft.com/office/officeart/2005/8/layout/orgChart1"/>
    <dgm:cxn modelId="{5950CB97-85AB-49DE-869E-1C6172C6B222}" type="presParOf" srcId="{0FEC6E08-1D5E-4E6C-841A-C715F0FE59DD}" destId="{CE41750D-3ABF-42DD-B5A1-F2DEA1F7988B}" srcOrd="0" destOrd="0" presId="urn:microsoft.com/office/officeart/2005/8/layout/orgChart1"/>
    <dgm:cxn modelId="{161E1BF4-4337-404D-9B93-DE64ED93E064}" type="presParOf" srcId="{0FEC6E08-1D5E-4E6C-841A-C715F0FE59DD}" destId="{EE1921ED-E0B1-400D-9038-861B411F2D2A}" srcOrd="1" destOrd="0" presId="urn:microsoft.com/office/officeart/2005/8/layout/orgChart1"/>
    <dgm:cxn modelId="{43B8E935-7414-4618-8CD9-249DBEB7E1C5}" type="presParOf" srcId="{EE1921ED-E0B1-400D-9038-861B411F2D2A}" destId="{C8602E0A-544C-4631-9307-121FD2C37F0B}" srcOrd="0" destOrd="0" presId="urn:microsoft.com/office/officeart/2005/8/layout/orgChart1"/>
    <dgm:cxn modelId="{4A0D4581-1827-432F-AAD8-BF0263A251F4}" type="presParOf" srcId="{C8602E0A-544C-4631-9307-121FD2C37F0B}" destId="{6665B215-69B7-4853-99A5-4DED4CA30258}" srcOrd="0" destOrd="0" presId="urn:microsoft.com/office/officeart/2005/8/layout/orgChart1"/>
    <dgm:cxn modelId="{980CA70F-A2C9-42C6-BCAF-0A312004A0CB}" type="presParOf" srcId="{C8602E0A-544C-4631-9307-121FD2C37F0B}" destId="{58EC195B-3AE2-4AE2-9DFC-176B0D3B2D7B}" srcOrd="1" destOrd="0" presId="urn:microsoft.com/office/officeart/2005/8/layout/orgChart1"/>
    <dgm:cxn modelId="{3E407B13-C3EE-49B9-8C95-0E9026831735}" type="presParOf" srcId="{EE1921ED-E0B1-400D-9038-861B411F2D2A}" destId="{80D94502-8855-456F-A4EA-5FF5426E642C}" srcOrd="1" destOrd="0" presId="urn:microsoft.com/office/officeart/2005/8/layout/orgChart1"/>
    <dgm:cxn modelId="{6ACF5964-6ADE-4E16-99F5-53909BE4A135}" type="presParOf" srcId="{EE1921ED-E0B1-400D-9038-861B411F2D2A}" destId="{4926AD86-CC6A-499C-909A-95F4DC3DB648}" srcOrd="2" destOrd="0" presId="urn:microsoft.com/office/officeart/2005/8/layout/orgChart1"/>
    <dgm:cxn modelId="{53CD7A18-8344-4B03-B298-D76A143CDE9C}" type="presParOf" srcId="{0FEC6E08-1D5E-4E6C-841A-C715F0FE59DD}" destId="{BBCB9BC4-BB5D-4825-B5F2-5422AC6062F9}" srcOrd="2" destOrd="0" presId="urn:microsoft.com/office/officeart/2005/8/layout/orgChart1"/>
    <dgm:cxn modelId="{7BB6924C-1865-43E7-9AE2-39CA6772B08B}" type="presParOf" srcId="{0FEC6E08-1D5E-4E6C-841A-C715F0FE59DD}" destId="{AE6268F2-0754-444B-A31F-203E5F82E008}" srcOrd="3" destOrd="0" presId="urn:microsoft.com/office/officeart/2005/8/layout/orgChart1"/>
    <dgm:cxn modelId="{EC1C9011-B677-4E1D-8263-A6EB0998D69E}" type="presParOf" srcId="{AE6268F2-0754-444B-A31F-203E5F82E008}" destId="{DDC8F4D6-16FA-4914-BEF9-ADE0F71340A4}" srcOrd="0" destOrd="0" presId="urn:microsoft.com/office/officeart/2005/8/layout/orgChart1"/>
    <dgm:cxn modelId="{760D68B4-7E4B-4844-B98C-E36B701FB960}" type="presParOf" srcId="{DDC8F4D6-16FA-4914-BEF9-ADE0F71340A4}" destId="{B7399C0F-68A5-4A98-BAAA-605EAB423D24}" srcOrd="0" destOrd="0" presId="urn:microsoft.com/office/officeart/2005/8/layout/orgChart1"/>
    <dgm:cxn modelId="{21BD3841-F20C-404F-BE54-7553C2AE867A}" type="presParOf" srcId="{DDC8F4D6-16FA-4914-BEF9-ADE0F71340A4}" destId="{78332AF3-7417-4185-908B-5FEC5AFACEEF}" srcOrd="1" destOrd="0" presId="urn:microsoft.com/office/officeart/2005/8/layout/orgChart1"/>
    <dgm:cxn modelId="{914C31BA-E480-4A28-AFFE-451BF28EEE54}" type="presParOf" srcId="{AE6268F2-0754-444B-A31F-203E5F82E008}" destId="{E17BADAC-02FE-4046-8877-67835E053A5D}" srcOrd="1" destOrd="0" presId="urn:microsoft.com/office/officeart/2005/8/layout/orgChart1"/>
    <dgm:cxn modelId="{0AC14880-4C8B-482A-AD0A-6C23E0D3A015}" type="presParOf" srcId="{AE6268F2-0754-444B-A31F-203E5F82E008}" destId="{91DEE525-563D-44B7-A1CD-A628E8EC240B}" srcOrd="2" destOrd="0" presId="urn:microsoft.com/office/officeart/2005/8/layout/orgChart1"/>
    <dgm:cxn modelId="{1F546B28-F9C0-485D-8424-4B7BB2A71A5C}" type="presParOf" srcId="{6B3AA25D-9B07-445E-9B89-C1BC0F2BE570}" destId="{1914E4E3-3EAE-4BAC-A183-B7DDB45C9841}" srcOrd="2" destOrd="0" presId="urn:microsoft.com/office/officeart/2005/8/layout/orgChart1"/>
    <dgm:cxn modelId="{5F4267F4-742D-4721-A646-179EE07B52C6}" type="presParOf" srcId="{4218E3C1-F2A8-429A-96EB-25A6063ADAFF}" destId="{42CF180F-EEA4-4FFE-930C-DDFF8CA8031E}" srcOrd="2" destOrd="0" presId="urn:microsoft.com/office/officeart/2005/8/layout/orgChart1"/>
    <dgm:cxn modelId="{49D8E868-51CC-48E5-A783-DDF7CF568F61}" type="presParOf" srcId="{7489C040-9112-47EE-92A8-975A7702BF69}" destId="{E585CC20-20EF-4A18-8977-2572C2B21C11}" srcOrd="2" destOrd="0" presId="urn:microsoft.com/office/officeart/2005/8/layout/orgChart1"/>
    <dgm:cxn modelId="{9647D9D4-6FE4-4A8B-9356-95EE3B5C57C2}" type="presParOf" srcId="{7489C040-9112-47EE-92A8-975A7702BF69}" destId="{13ADC90A-BF0D-440E-B504-78C8C5517703}" srcOrd="3" destOrd="0" presId="urn:microsoft.com/office/officeart/2005/8/layout/orgChart1"/>
    <dgm:cxn modelId="{387EF6AA-F7A0-4CE3-9221-339CAFF31D81}" type="presParOf" srcId="{13ADC90A-BF0D-440E-B504-78C8C5517703}" destId="{C6F0749F-42E9-49AE-94F4-CA55643CB77C}" srcOrd="0" destOrd="0" presId="urn:microsoft.com/office/officeart/2005/8/layout/orgChart1"/>
    <dgm:cxn modelId="{E5097A4E-CF50-4C50-9489-971AAC9D7226}" type="presParOf" srcId="{C6F0749F-42E9-49AE-94F4-CA55643CB77C}" destId="{CC9F5F66-1CA3-4AB0-A568-FCB2AE5E5BC0}" srcOrd="0" destOrd="0" presId="urn:microsoft.com/office/officeart/2005/8/layout/orgChart1"/>
    <dgm:cxn modelId="{F47D0F87-5F95-4E50-9493-BF2BCBBA0999}" type="presParOf" srcId="{C6F0749F-42E9-49AE-94F4-CA55643CB77C}" destId="{F41D0B5F-02DE-478D-9DD1-F11DECFB1E94}" srcOrd="1" destOrd="0" presId="urn:microsoft.com/office/officeart/2005/8/layout/orgChart1"/>
    <dgm:cxn modelId="{C8FF6668-A69A-494B-8C7A-3FCE25AD3E5C}" type="presParOf" srcId="{13ADC90A-BF0D-440E-B504-78C8C5517703}" destId="{26AB0869-F358-4CD1-9304-875EE4C1A071}" srcOrd="1" destOrd="0" presId="urn:microsoft.com/office/officeart/2005/8/layout/orgChart1"/>
    <dgm:cxn modelId="{3F07B21A-7F81-4853-AB0E-50F47173CC50}" type="presParOf" srcId="{13ADC90A-BF0D-440E-B504-78C8C5517703}" destId="{8CDC4F0F-F7E7-4F01-8B74-F0DE3BF5AD93}" srcOrd="2" destOrd="0" presId="urn:microsoft.com/office/officeart/2005/8/layout/orgChart1"/>
    <dgm:cxn modelId="{D891EC5A-D522-4004-AE37-F7DC4A3FA14F}" type="presParOf" srcId="{7489C040-9112-47EE-92A8-975A7702BF69}" destId="{C0C452CE-9CFB-45A8-A24B-8AD9965F6EC4}" srcOrd="4" destOrd="0" presId="urn:microsoft.com/office/officeart/2005/8/layout/orgChart1"/>
    <dgm:cxn modelId="{23586225-8F22-4EBE-9AC4-B95EFBA524B1}" type="presParOf" srcId="{7489C040-9112-47EE-92A8-975A7702BF69}" destId="{4BB821F3-40BF-40BE-ACDC-B56464425BE7}" srcOrd="5" destOrd="0" presId="urn:microsoft.com/office/officeart/2005/8/layout/orgChart1"/>
    <dgm:cxn modelId="{62E539A9-F9C7-4113-98CA-406764014AAA}" type="presParOf" srcId="{4BB821F3-40BF-40BE-ACDC-B56464425BE7}" destId="{E386CAEC-C485-41D6-B25D-398A1596F0D3}" srcOrd="0" destOrd="0" presId="urn:microsoft.com/office/officeart/2005/8/layout/orgChart1"/>
    <dgm:cxn modelId="{548B7BA3-4759-4D33-B347-070CCC1C4605}" type="presParOf" srcId="{E386CAEC-C485-41D6-B25D-398A1596F0D3}" destId="{945279CB-4AF5-45A3-9834-C6B58C62FB28}" srcOrd="0" destOrd="0" presId="urn:microsoft.com/office/officeart/2005/8/layout/orgChart1"/>
    <dgm:cxn modelId="{DAE7B154-B589-4DF0-84C3-90457D64DDFD}" type="presParOf" srcId="{E386CAEC-C485-41D6-B25D-398A1596F0D3}" destId="{F3ADE8B6-7F23-4CD4-9C60-23D8B59CBB32}" srcOrd="1" destOrd="0" presId="urn:microsoft.com/office/officeart/2005/8/layout/orgChart1"/>
    <dgm:cxn modelId="{3FC9E22F-03DB-440E-9421-CABDAE38DC1C}" type="presParOf" srcId="{4BB821F3-40BF-40BE-ACDC-B56464425BE7}" destId="{BBC29C3E-476D-47A4-8255-25650217B951}" srcOrd="1" destOrd="0" presId="urn:microsoft.com/office/officeart/2005/8/layout/orgChart1"/>
    <dgm:cxn modelId="{089C7AED-1107-4C85-AB0C-70F797C1A2C3}" type="presParOf" srcId="{BBC29C3E-476D-47A4-8255-25650217B951}" destId="{88AAD1D4-66F1-45DB-B5ED-6B9E25C27BB2}" srcOrd="0" destOrd="0" presId="urn:microsoft.com/office/officeart/2005/8/layout/orgChart1"/>
    <dgm:cxn modelId="{78B79075-C455-4FEF-812A-27F4B358CC98}" type="presParOf" srcId="{BBC29C3E-476D-47A4-8255-25650217B951}" destId="{DC92AEF7-E1B5-40AD-ADBD-4408EEA3D025}" srcOrd="1" destOrd="0" presId="urn:microsoft.com/office/officeart/2005/8/layout/orgChart1"/>
    <dgm:cxn modelId="{49F1414B-D8D3-47F3-88B7-14656A2E6816}" type="presParOf" srcId="{DC92AEF7-E1B5-40AD-ADBD-4408EEA3D025}" destId="{116E2EAC-2226-4366-91ED-C3EA6906CE61}" srcOrd="0" destOrd="0" presId="urn:microsoft.com/office/officeart/2005/8/layout/orgChart1"/>
    <dgm:cxn modelId="{EBC3604D-02DE-4254-933C-F1104751B9E0}" type="presParOf" srcId="{116E2EAC-2226-4366-91ED-C3EA6906CE61}" destId="{43E2A649-5950-4932-AB25-79AF7D33F10C}" srcOrd="0" destOrd="0" presId="urn:microsoft.com/office/officeart/2005/8/layout/orgChart1"/>
    <dgm:cxn modelId="{99781DD0-215E-4B64-B944-D12D5338E120}" type="presParOf" srcId="{116E2EAC-2226-4366-91ED-C3EA6906CE61}" destId="{8576490D-FA3E-4E95-9A9F-E92E68E5287D}" srcOrd="1" destOrd="0" presId="urn:microsoft.com/office/officeart/2005/8/layout/orgChart1"/>
    <dgm:cxn modelId="{65749397-3652-427F-A8C1-B8DC14A74701}" type="presParOf" srcId="{DC92AEF7-E1B5-40AD-ADBD-4408EEA3D025}" destId="{67F71090-B1DB-4382-A910-E790B739648D}" srcOrd="1" destOrd="0" presId="urn:microsoft.com/office/officeart/2005/8/layout/orgChart1"/>
    <dgm:cxn modelId="{208093FC-0D53-4E22-8295-207450D4D8D3}" type="presParOf" srcId="{DC92AEF7-E1B5-40AD-ADBD-4408EEA3D025}" destId="{B33A1D57-FA0B-4BF2-8D2A-B5E03CBBC49A}" srcOrd="2" destOrd="0" presId="urn:microsoft.com/office/officeart/2005/8/layout/orgChart1"/>
    <dgm:cxn modelId="{84C4402F-0F20-4C39-A10C-43CF9FD08138}" type="presParOf" srcId="{BBC29C3E-476D-47A4-8255-25650217B951}" destId="{A027C901-6BBC-420D-B7B6-EDF47B7CFBD4}" srcOrd="2" destOrd="0" presId="urn:microsoft.com/office/officeart/2005/8/layout/orgChart1"/>
    <dgm:cxn modelId="{0FC136F2-05E2-4448-952A-FA0AC42DFB18}" type="presParOf" srcId="{BBC29C3E-476D-47A4-8255-25650217B951}" destId="{1EADB931-6227-4B58-80EC-466F2D248656}" srcOrd="3" destOrd="0" presId="urn:microsoft.com/office/officeart/2005/8/layout/orgChart1"/>
    <dgm:cxn modelId="{01AE7855-8886-44AA-A24A-FBE328562E35}" type="presParOf" srcId="{1EADB931-6227-4B58-80EC-466F2D248656}" destId="{B2F46AD1-0D11-4046-87A2-DC5D82802273}" srcOrd="0" destOrd="0" presId="urn:microsoft.com/office/officeart/2005/8/layout/orgChart1"/>
    <dgm:cxn modelId="{59B1BDF1-A833-4ECC-96EE-65AB721FEF1F}" type="presParOf" srcId="{B2F46AD1-0D11-4046-87A2-DC5D82802273}" destId="{493DBCEB-CBD5-4898-B759-91AB0A475743}" srcOrd="0" destOrd="0" presId="urn:microsoft.com/office/officeart/2005/8/layout/orgChart1"/>
    <dgm:cxn modelId="{9EA30E04-A698-4EA1-9B61-9FC30CD1E9F3}" type="presParOf" srcId="{B2F46AD1-0D11-4046-87A2-DC5D82802273}" destId="{44C62949-342B-42E0-A79C-146B0F5B0EF7}" srcOrd="1" destOrd="0" presId="urn:microsoft.com/office/officeart/2005/8/layout/orgChart1"/>
    <dgm:cxn modelId="{62D3941E-6199-4AFB-BFE3-73D00B402202}" type="presParOf" srcId="{1EADB931-6227-4B58-80EC-466F2D248656}" destId="{71C312FE-45E1-47F6-A0C0-0261E0C718D8}" srcOrd="1" destOrd="0" presId="urn:microsoft.com/office/officeart/2005/8/layout/orgChart1"/>
    <dgm:cxn modelId="{5FD67B62-BBAB-43DE-B1D3-6F01DCECAD08}" type="presParOf" srcId="{1EADB931-6227-4B58-80EC-466F2D248656}" destId="{4D129665-A25D-46F0-96EB-DAFEBB253405}" srcOrd="2" destOrd="0" presId="urn:microsoft.com/office/officeart/2005/8/layout/orgChart1"/>
    <dgm:cxn modelId="{6639F761-A779-49E4-8F8B-9710531F0CCB}" type="presParOf" srcId="{4BB821F3-40BF-40BE-ACDC-B56464425BE7}" destId="{C594EC45-891F-42FA-80B4-5276F07A0F1A}" srcOrd="2" destOrd="0" presId="urn:microsoft.com/office/officeart/2005/8/layout/orgChart1"/>
    <dgm:cxn modelId="{C87155BD-998B-4408-AD6B-114643C4922A}" type="presParOf" srcId="{A0A81AEB-F9EA-458B-9A1E-F49E9DCA31EE}" destId="{8162C032-B092-4278-B6A3-CAA578751C2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7C901-6BBC-420D-B7B6-EDF47B7CFBD4}">
      <dsp:nvSpPr>
        <dsp:cNvPr id="0" name=""/>
        <dsp:cNvSpPr/>
      </dsp:nvSpPr>
      <dsp:spPr>
        <a:xfrm>
          <a:off x="6023001" y="2658559"/>
          <a:ext cx="288974" cy="2253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3999"/>
              </a:lnTo>
              <a:lnTo>
                <a:pt x="288974" y="2253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AD1D4-66F1-45DB-B5ED-6B9E25C27BB2}">
      <dsp:nvSpPr>
        <dsp:cNvPr id="0" name=""/>
        <dsp:cNvSpPr/>
      </dsp:nvSpPr>
      <dsp:spPr>
        <a:xfrm>
          <a:off x="6023001" y="2658559"/>
          <a:ext cx="288974" cy="886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6187"/>
              </a:lnTo>
              <a:lnTo>
                <a:pt x="288974" y="88618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452CE-9CFB-45A8-A24B-8AD9965F6EC4}">
      <dsp:nvSpPr>
        <dsp:cNvPr id="0" name=""/>
        <dsp:cNvSpPr/>
      </dsp:nvSpPr>
      <dsp:spPr>
        <a:xfrm>
          <a:off x="4462540" y="1290747"/>
          <a:ext cx="2331059" cy="404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2"/>
              </a:lnTo>
              <a:lnTo>
                <a:pt x="2331059" y="202282"/>
              </a:lnTo>
              <a:lnTo>
                <a:pt x="2331059" y="4045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5CC20-20EF-4A18-8977-2572C2B21C11}">
      <dsp:nvSpPr>
        <dsp:cNvPr id="0" name=""/>
        <dsp:cNvSpPr/>
      </dsp:nvSpPr>
      <dsp:spPr>
        <a:xfrm>
          <a:off x="4416820" y="1290747"/>
          <a:ext cx="91440" cy="404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45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B9BC4-BB5D-4825-B5F2-5422AC6062F9}">
      <dsp:nvSpPr>
        <dsp:cNvPr id="0" name=""/>
        <dsp:cNvSpPr/>
      </dsp:nvSpPr>
      <dsp:spPr>
        <a:xfrm>
          <a:off x="2526412" y="4026370"/>
          <a:ext cx="288974" cy="2253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3999"/>
              </a:lnTo>
              <a:lnTo>
                <a:pt x="288974" y="2253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1750D-3ABF-42DD-B5A1-F2DEA1F7988B}">
      <dsp:nvSpPr>
        <dsp:cNvPr id="0" name=""/>
        <dsp:cNvSpPr/>
      </dsp:nvSpPr>
      <dsp:spPr>
        <a:xfrm>
          <a:off x="2526412" y="4026370"/>
          <a:ext cx="288974" cy="886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6187"/>
              </a:lnTo>
              <a:lnTo>
                <a:pt x="288974" y="88618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BA55B-D77A-4049-96BF-672C8306CF43}">
      <dsp:nvSpPr>
        <dsp:cNvPr id="0" name=""/>
        <dsp:cNvSpPr/>
      </dsp:nvSpPr>
      <dsp:spPr>
        <a:xfrm>
          <a:off x="2131481" y="2658559"/>
          <a:ext cx="1165529" cy="404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2"/>
              </a:lnTo>
              <a:lnTo>
                <a:pt x="1165529" y="202282"/>
              </a:lnTo>
              <a:lnTo>
                <a:pt x="1165529" y="40456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49E68-43A5-4C61-AE31-76F98CCF1275}">
      <dsp:nvSpPr>
        <dsp:cNvPr id="0" name=""/>
        <dsp:cNvSpPr/>
      </dsp:nvSpPr>
      <dsp:spPr>
        <a:xfrm>
          <a:off x="965951" y="2658559"/>
          <a:ext cx="1165529" cy="404564"/>
        </a:xfrm>
        <a:custGeom>
          <a:avLst/>
          <a:gdLst/>
          <a:ahLst/>
          <a:cxnLst/>
          <a:rect l="0" t="0" r="0" b="0"/>
          <a:pathLst>
            <a:path>
              <a:moveTo>
                <a:pt x="1165529" y="0"/>
              </a:moveTo>
              <a:lnTo>
                <a:pt x="1165529" y="202282"/>
              </a:lnTo>
              <a:lnTo>
                <a:pt x="0" y="202282"/>
              </a:lnTo>
              <a:lnTo>
                <a:pt x="0" y="40456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4C875-E8B8-4378-B7F7-D6A5CBF60B18}">
      <dsp:nvSpPr>
        <dsp:cNvPr id="0" name=""/>
        <dsp:cNvSpPr/>
      </dsp:nvSpPr>
      <dsp:spPr>
        <a:xfrm>
          <a:off x="2131481" y="1290747"/>
          <a:ext cx="2331059" cy="404564"/>
        </a:xfrm>
        <a:custGeom>
          <a:avLst/>
          <a:gdLst/>
          <a:ahLst/>
          <a:cxnLst/>
          <a:rect l="0" t="0" r="0" b="0"/>
          <a:pathLst>
            <a:path>
              <a:moveTo>
                <a:pt x="2331059" y="0"/>
              </a:moveTo>
              <a:lnTo>
                <a:pt x="2331059" y="202282"/>
              </a:lnTo>
              <a:lnTo>
                <a:pt x="0" y="202282"/>
              </a:lnTo>
              <a:lnTo>
                <a:pt x="0" y="4045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D6DDA-F2C1-4776-8403-31274BC02920}">
      <dsp:nvSpPr>
        <dsp:cNvPr id="0" name=""/>
        <dsp:cNvSpPr/>
      </dsp:nvSpPr>
      <dsp:spPr>
        <a:xfrm>
          <a:off x="3499292" y="327499"/>
          <a:ext cx="1926495" cy="963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900" b="1" kern="1200" dirty="0" smtClean="0"/>
            <a:t>DNT mokymosi algoritmai</a:t>
          </a:r>
          <a:endParaRPr lang="en-US" sz="1900" b="1" kern="1200" dirty="0"/>
        </a:p>
      </dsp:txBody>
      <dsp:txXfrm>
        <a:off x="3499292" y="327499"/>
        <a:ext cx="1926495" cy="963247"/>
      </dsp:txXfrm>
    </dsp:sp>
    <dsp:sp modelId="{84B733A5-2268-4646-9672-87557A2DF4D1}">
      <dsp:nvSpPr>
        <dsp:cNvPr id="0" name=""/>
        <dsp:cNvSpPr/>
      </dsp:nvSpPr>
      <dsp:spPr>
        <a:xfrm>
          <a:off x="1168233" y="1695311"/>
          <a:ext cx="1926495" cy="963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900" kern="1200" dirty="0" smtClean="0"/>
            <a:t>Su mokytoju (klaidomis grįstas)</a:t>
          </a:r>
          <a:endParaRPr lang="en-US" sz="1900" kern="1200" dirty="0"/>
        </a:p>
      </dsp:txBody>
      <dsp:txXfrm>
        <a:off x="1168233" y="1695311"/>
        <a:ext cx="1926495" cy="963247"/>
      </dsp:txXfrm>
    </dsp:sp>
    <dsp:sp modelId="{08848641-796A-4EDF-9713-787CB8B1A42E}">
      <dsp:nvSpPr>
        <dsp:cNvPr id="0" name=""/>
        <dsp:cNvSpPr/>
      </dsp:nvSpPr>
      <dsp:spPr>
        <a:xfrm>
          <a:off x="2703" y="3063123"/>
          <a:ext cx="1926495" cy="963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900" kern="1200" dirty="0" smtClean="0"/>
            <a:t>Stochastinis</a:t>
          </a:r>
          <a:endParaRPr lang="en-US" sz="1900" kern="1200" dirty="0"/>
        </a:p>
      </dsp:txBody>
      <dsp:txXfrm>
        <a:off x="2703" y="3063123"/>
        <a:ext cx="1926495" cy="963247"/>
      </dsp:txXfrm>
    </dsp:sp>
    <dsp:sp modelId="{BCF7F800-7AA5-4CB3-930C-E707BA427A2B}">
      <dsp:nvSpPr>
        <dsp:cNvPr id="0" name=""/>
        <dsp:cNvSpPr/>
      </dsp:nvSpPr>
      <dsp:spPr>
        <a:xfrm>
          <a:off x="2333763" y="3063123"/>
          <a:ext cx="1926495" cy="963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900" kern="1200" dirty="0" smtClean="0"/>
            <a:t>Klaidos korekcija grįsta gradiento nusileidimu</a:t>
          </a:r>
          <a:endParaRPr lang="en-US" sz="1900" kern="1200" dirty="0"/>
        </a:p>
      </dsp:txBody>
      <dsp:txXfrm>
        <a:off x="2333763" y="3063123"/>
        <a:ext cx="1926495" cy="963247"/>
      </dsp:txXfrm>
    </dsp:sp>
    <dsp:sp modelId="{6665B215-69B7-4853-99A5-4DED4CA30258}">
      <dsp:nvSpPr>
        <dsp:cNvPr id="0" name=""/>
        <dsp:cNvSpPr/>
      </dsp:nvSpPr>
      <dsp:spPr>
        <a:xfrm>
          <a:off x="2815386" y="4430934"/>
          <a:ext cx="1926495" cy="963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900" kern="1200" dirty="0" smtClean="0"/>
            <a:t>Mažiausių kvadratinių vidurkių</a:t>
          </a:r>
          <a:endParaRPr lang="en-US" sz="1900" kern="1200" dirty="0"/>
        </a:p>
      </dsp:txBody>
      <dsp:txXfrm>
        <a:off x="2815386" y="4430934"/>
        <a:ext cx="1926495" cy="963247"/>
      </dsp:txXfrm>
    </dsp:sp>
    <dsp:sp modelId="{B7399C0F-68A5-4A98-BAAA-605EAB423D24}">
      <dsp:nvSpPr>
        <dsp:cNvPr id="0" name=""/>
        <dsp:cNvSpPr/>
      </dsp:nvSpPr>
      <dsp:spPr>
        <a:xfrm>
          <a:off x="2815386" y="5798746"/>
          <a:ext cx="1926495" cy="963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900" kern="1200" dirty="0" smtClean="0"/>
            <a:t>Atgalinės sklaidos</a:t>
          </a:r>
          <a:endParaRPr lang="en-US" sz="1900" kern="1200" dirty="0"/>
        </a:p>
      </dsp:txBody>
      <dsp:txXfrm>
        <a:off x="2815386" y="5798746"/>
        <a:ext cx="1926495" cy="963247"/>
      </dsp:txXfrm>
    </dsp:sp>
    <dsp:sp modelId="{CC9F5F66-1CA3-4AB0-A568-FCB2AE5E5BC0}">
      <dsp:nvSpPr>
        <dsp:cNvPr id="0" name=""/>
        <dsp:cNvSpPr/>
      </dsp:nvSpPr>
      <dsp:spPr>
        <a:xfrm>
          <a:off x="3499292" y="1695311"/>
          <a:ext cx="1926495" cy="963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900" kern="1200" dirty="0" smtClean="0"/>
            <a:t>Su pastiprinimu (išvestimi grįstas)</a:t>
          </a:r>
          <a:endParaRPr lang="en-US" sz="1900" kern="1200" dirty="0"/>
        </a:p>
      </dsp:txBody>
      <dsp:txXfrm>
        <a:off x="3499292" y="1695311"/>
        <a:ext cx="1926495" cy="963247"/>
      </dsp:txXfrm>
    </dsp:sp>
    <dsp:sp modelId="{945279CB-4AF5-45A3-9834-C6B58C62FB28}">
      <dsp:nvSpPr>
        <dsp:cNvPr id="0" name=""/>
        <dsp:cNvSpPr/>
      </dsp:nvSpPr>
      <dsp:spPr>
        <a:xfrm>
          <a:off x="5830352" y="1695311"/>
          <a:ext cx="1926495" cy="963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900" kern="1200" dirty="0" smtClean="0"/>
            <a:t>Be mokytojo</a:t>
          </a:r>
          <a:endParaRPr lang="en-US" sz="1900" kern="1200" dirty="0"/>
        </a:p>
      </dsp:txBody>
      <dsp:txXfrm>
        <a:off x="5830352" y="1695311"/>
        <a:ext cx="1926495" cy="963247"/>
      </dsp:txXfrm>
    </dsp:sp>
    <dsp:sp modelId="{43E2A649-5950-4932-AB25-79AF7D33F10C}">
      <dsp:nvSpPr>
        <dsp:cNvPr id="0" name=""/>
        <dsp:cNvSpPr/>
      </dsp:nvSpPr>
      <dsp:spPr>
        <a:xfrm>
          <a:off x="6311975" y="3063123"/>
          <a:ext cx="1926495" cy="963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900" kern="1200" dirty="0" err="1" smtClean="0"/>
            <a:t>Hebo</a:t>
          </a:r>
          <a:endParaRPr lang="en-US" sz="1900" kern="1200" dirty="0"/>
        </a:p>
      </dsp:txBody>
      <dsp:txXfrm>
        <a:off x="6311975" y="3063123"/>
        <a:ext cx="1926495" cy="963247"/>
      </dsp:txXfrm>
    </dsp:sp>
    <dsp:sp modelId="{493DBCEB-CBD5-4898-B759-91AB0A475743}">
      <dsp:nvSpPr>
        <dsp:cNvPr id="0" name=""/>
        <dsp:cNvSpPr/>
      </dsp:nvSpPr>
      <dsp:spPr>
        <a:xfrm>
          <a:off x="6311975" y="4430934"/>
          <a:ext cx="1926495" cy="963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900" kern="1200" dirty="0" smtClean="0"/>
            <a:t>Konkurencingas</a:t>
          </a:r>
          <a:endParaRPr lang="en-US" sz="1900" kern="1200" dirty="0"/>
        </a:p>
      </dsp:txBody>
      <dsp:txXfrm>
        <a:off x="6311975" y="4430934"/>
        <a:ext cx="1926495" cy="963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DDAF5-9138-44AB-9EA0-B067420CC43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A9981-4CD7-47E3-B0BD-7F675C2A4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9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B9D-658D-4D9A-9F24-BCF0D161A20F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38AB-BFD3-4A78-BC01-A30AF086C689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DA4D-5B81-4751-9473-303308DD9688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1083" cy="13604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96745-ABC9-44A5-87BD-29BE3B0EA5A9}" type="datetime1">
              <a:rPr lang="en-US" altLang="lt-LT" smtClean="0"/>
              <a:t>2/9/2017</a:t>
            </a:fld>
            <a:endParaRPr lang="lt-LT" altLang="lt-L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1C786-1E21-4826-B7D5-177BA64E739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09355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9560-7FE8-48A9-B845-CDBFB0AAA917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480060" y="798972"/>
            <a:ext cx="811019" cy="745347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C137-A593-4409-A99C-EB246C43C221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5F87-20F8-43B6-AD50-E7A5496B5DE7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1B59-A526-4833-A000-92320587F093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511F-77CC-48B0-9DE6-642A7643216E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5D91-8745-40A6-BA91-B0360011592B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F4A4-C64C-4AB1-AF9A-C35AD3F2C7C0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D1917AFB-88AF-4050-A13B-163AFD5E5700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9E921-ADBE-4BAB-B78D-5DD925DD130E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GIGqp6_PG6k&amp;feature=relate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watch?v=WZDMNM36Ps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bastianraschka.com/Articles/2015_singlelayer_neuron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watch?v=WZDMNM36Ps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55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watch?v=WZDMNM36PsM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e.mathworks.com/help/nnet/gs/fit-data-with-a-neural-network.html#f9-43356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myweb.sabanciuniv.edu/rdehkharghani/files/2016/02/Prentice-Hall-Series-in-Artificial-Intelligence-Stuart-Russell-Peter-Norvig-Artificial-Intelligence_-A-Modern-Approach-Prentice-Hall-2010.pdf" TargetMode="External"/><Relationship Id="rId2" Type="http://schemas.openxmlformats.org/officeDocument/2006/relationships/hyperlink" Target="http://www.myreaders.inf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Dirbtini</a:t>
            </a:r>
            <a:r>
              <a:rPr lang="lt-LT" dirty="0" smtClean="0"/>
              <a:t>ų neuroninių tinklų pagrindai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9013094" cy="2122836"/>
          </a:xfrm>
        </p:spPr>
        <p:txBody>
          <a:bodyPr>
            <a:normAutofit/>
          </a:bodyPr>
          <a:lstStyle/>
          <a:p>
            <a:r>
              <a:rPr lang="lt-LT" dirty="0" smtClean="0"/>
              <a:t>Doc. Germanas Budnikas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8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4" name="Picture 3" descr="http://repairpal.com/images/managed/content_images/encyclopedia/CM_Exhaust_Emissions/Throttle_Position_Sensor_06.18.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93" y="1707860"/>
            <a:ext cx="3523347" cy="268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24" y="1"/>
            <a:ext cx="3846277" cy="233419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225273" y="431929"/>
            <a:ext cx="1560667" cy="312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630" y="3720187"/>
            <a:ext cx="6556464" cy="214271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4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Neuroninio tinklo</a:t>
            </a:r>
            <a:r>
              <a:rPr lang="pl-PL" dirty="0" smtClean="0"/>
              <a:t> s</a:t>
            </a:r>
            <a:r>
              <a:rPr lang="lt-LT" dirty="0" err="1" smtClean="0"/>
              <a:t>ąvoka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Neuroninis tinklas yra žmogaus smegenų dirbtinis atvaizdavimas siekiantis imituoti jo mokymosi procesą. Dirbtinis neuroninis tinklas (DNT) dažnai vadinamas neuroninių tinklu (NT),</a:t>
            </a:r>
          </a:p>
          <a:p>
            <a:r>
              <a:rPr lang="lt-LT" dirty="0" smtClean="0"/>
              <a:t>DNT yra grupė tarpusavyje sujungtų dirbtinių neuronų, kurie naudoja </a:t>
            </a:r>
            <a:r>
              <a:rPr lang="lt-LT" i="1" dirty="0" smtClean="0"/>
              <a:t>matematinį modelį</a:t>
            </a:r>
            <a:r>
              <a:rPr lang="lt-LT" dirty="0" smtClean="0"/>
              <a:t> arba </a:t>
            </a:r>
            <a:r>
              <a:rPr lang="lt-LT" i="1" dirty="0" smtClean="0"/>
              <a:t>skaičiuojamąjį modelį </a:t>
            </a:r>
            <a:r>
              <a:rPr lang="lt-LT" dirty="0" smtClean="0"/>
              <a:t>informacijai apdoroti.   </a:t>
            </a:r>
          </a:p>
          <a:p>
            <a:r>
              <a:rPr lang="lt-LT" dirty="0" smtClean="0"/>
              <a:t>DNT kaip ir žmonės dažniausiai mokinasi iš pavyzdžių.</a:t>
            </a:r>
          </a:p>
          <a:p>
            <a:r>
              <a:rPr lang="lt-LT" dirty="0" smtClean="0"/>
              <a:t>Mokymasis biologinėse sistemose remiasi tarp neuronų esančių </a:t>
            </a:r>
            <a:r>
              <a:rPr lang="lt-LT" dirty="0" err="1" smtClean="0"/>
              <a:t>sinapsių</a:t>
            </a:r>
            <a:r>
              <a:rPr lang="lt-LT" dirty="0" smtClean="0"/>
              <a:t> sujungimų prisiderinimo. Taip dirba ir DNT.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6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Kodėl 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NT sistemos taikomos kai negalime suformuluoti </a:t>
            </a:r>
            <a:r>
              <a:rPr lang="lt-LT" dirty="0" err="1" smtClean="0"/>
              <a:t>algoritminio</a:t>
            </a:r>
            <a:r>
              <a:rPr lang="lt-LT" dirty="0" smtClean="0"/>
              <a:t> sprendimo arba kai galime pateikti daugybę elgsenos pavyzdžių,</a:t>
            </a:r>
          </a:p>
          <a:p>
            <a:r>
              <a:rPr lang="lt-LT" dirty="0" smtClean="0"/>
              <a:t>NT galime nagrinėti kaip </a:t>
            </a:r>
            <a:r>
              <a:rPr lang="lt-LT" dirty="0" err="1" smtClean="0"/>
              <a:t>daugiaprocesorinės</a:t>
            </a:r>
            <a:r>
              <a:rPr lang="lt-LT" dirty="0" smtClean="0"/>
              <a:t> sistemos tipą, kuris pasižymi:</a:t>
            </a:r>
          </a:p>
          <a:p>
            <a:pPr lvl="1"/>
            <a:r>
              <a:rPr lang="lt-LT" dirty="0" smtClean="0"/>
              <a:t>Elementariais apdorojimo elementais,</a:t>
            </a:r>
          </a:p>
          <a:p>
            <a:pPr lvl="1"/>
            <a:r>
              <a:rPr lang="lt-LT" dirty="0" smtClean="0"/>
              <a:t>Aukštu tarpusavio sujungimo laipsniu,</a:t>
            </a:r>
          </a:p>
          <a:p>
            <a:pPr lvl="1"/>
            <a:r>
              <a:rPr lang="lt-LT" dirty="0" smtClean="0"/>
              <a:t>Paprastais skaliariniais pranešimais,</a:t>
            </a:r>
          </a:p>
          <a:p>
            <a:pPr lvl="1"/>
            <a:r>
              <a:rPr lang="lt-LT" dirty="0" smtClean="0"/>
              <a:t>Adaptyviu sąveikavimu tarp elementu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1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Istorinės prielaidos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9535" y="1853754"/>
            <a:ext cx="4456254" cy="2085006"/>
          </a:xfrm>
        </p:spPr>
        <p:txBody>
          <a:bodyPr/>
          <a:lstStyle/>
          <a:p>
            <a:r>
              <a:rPr lang="lt-LT" dirty="0"/>
              <a:t>Pirmoji aprašė </a:t>
            </a:r>
            <a:r>
              <a:rPr lang="lt-LT" dirty="0" smtClean="0"/>
              <a:t>instrukcijas </a:t>
            </a:r>
            <a:r>
              <a:rPr lang="lt-LT" dirty="0"/>
              <a:t/>
            </a:r>
            <a:br>
              <a:rPr lang="lt-LT" dirty="0"/>
            </a:br>
            <a:r>
              <a:rPr lang="lt-LT" dirty="0"/>
              <a:t>matematinių </a:t>
            </a:r>
            <a:r>
              <a:rPr lang="lt-LT" dirty="0" smtClean="0"/>
              <a:t>išraiškų </a:t>
            </a:r>
            <a:r>
              <a:rPr lang="lt-LT" dirty="0"/>
              <a:t>(Bernuli </a:t>
            </a:r>
            <a:br>
              <a:rPr lang="lt-LT" dirty="0"/>
            </a:br>
            <a:r>
              <a:rPr lang="lt-LT" dirty="0"/>
              <a:t>skaičių) </a:t>
            </a:r>
            <a:r>
              <a:rPr lang="lt-LT" dirty="0" smtClean="0"/>
              <a:t>skaičiavimo </a:t>
            </a:r>
            <a:r>
              <a:rPr lang="lt-LT" dirty="0"/>
              <a:t>instrukcijas – laikoma pirmoji kompiuterinė programa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Vertical Scroll 4"/>
          <p:cNvSpPr/>
          <p:nvPr/>
        </p:nvSpPr>
        <p:spPr>
          <a:xfrm>
            <a:off x="949124" y="1747776"/>
            <a:ext cx="3391382" cy="439838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>
                <a:latin typeface="Harrington" panose="04040505050A02020702" pitchFamily="82" charset="0"/>
              </a:rPr>
              <a:t>S</a:t>
            </a:r>
            <a:r>
              <a:rPr lang="en-US" dirty="0" smtClean="0">
                <a:latin typeface="Harrington" panose="04040505050A02020702" pitchFamily="82" charset="0"/>
              </a:rPr>
              <a:t>HE </a:t>
            </a:r>
            <a:r>
              <a:rPr lang="en-US" dirty="0">
                <a:latin typeface="Harrington" panose="04040505050A02020702" pitchFamily="82" charset="0"/>
              </a:rPr>
              <a:t>walks in beauty, like the night</a:t>
            </a:r>
          </a:p>
          <a:p>
            <a:pPr algn="ctr"/>
            <a:r>
              <a:rPr lang="en-US" dirty="0">
                <a:latin typeface="Harrington" panose="04040505050A02020702" pitchFamily="82" charset="0"/>
              </a:rPr>
              <a:t>Of cloudless climes and starry skies;</a:t>
            </a:r>
          </a:p>
          <a:p>
            <a:pPr algn="ctr"/>
            <a:r>
              <a:rPr lang="en-US" dirty="0">
                <a:latin typeface="Harrington" panose="04040505050A02020702" pitchFamily="82" charset="0"/>
              </a:rPr>
              <a:t>And all that's best of dark and bright</a:t>
            </a:r>
          </a:p>
          <a:p>
            <a:pPr algn="ctr"/>
            <a:r>
              <a:rPr lang="en-US" dirty="0">
                <a:latin typeface="Harrington" panose="04040505050A02020702" pitchFamily="82" charset="0"/>
              </a:rPr>
              <a:t>Meet in her aspect and her eyes:</a:t>
            </a:r>
          </a:p>
          <a:p>
            <a:pPr algn="ctr"/>
            <a:r>
              <a:rPr lang="en-US" dirty="0">
                <a:latin typeface="Harrington" panose="04040505050A02020702" pitchFamily="82" charset="0"/>
              </a:rPr>
              <a:t>Thus </a:t>
            </a:r>
            <a:r>
              <a:rPr lang="en-US" dirty="0" err="1">
                <a:latin typeface="Harrington" panose="04040505050A02020702" pitchFamily="82" charset="0"/>
              </a:rPr>
              <a:t>mellow'd</a:t>
            </a:r>
            <a:r>
              <a:rPr lang="en-US" dirty="0">
                <a:latin typeface="Harrington" panose="04040505050A02020702" pitchFamily="82" charset="0"/>
              </a:rPr>
              <a:t> to that tender light</a:t>
            </a:r>
          </a:p>
          <a:p>
            <a:pPr algn="ctr"/>
            <a:r>
              <a:rPr lang="en-US" dirty="0">
                <a:latin typeface="Harrington" panose="04040505050A02020702" pitchFamily="82" charset="0"/>
              </a:rPr>
              <a:t>Which heaven to gaudy day </a:t>
            </a:r>
            <a:r>
              <a:rPr lang="en-US" dirty="0" smtClean="0">
                <a:latin typeface="Harrington" panose="04040505050A02020702" pitchFamily="82" charset="0"/>
              </a:rPr>
              <a:t>denies</a:t>
            </a:r>
            <a:r>
              <a:rPr lang="lt-LT" dirty="0" smtClean="0">
                <a:latin typeface="Harrington" panose="04040505050A02020702" pitchFamily="82" charset="0"/>
              </a:rPr>
              <a:t> ..</a:t>
            </a:r>
          </a:p>
          <a:p>
            <a:pPr algn="ctr"/>
            <a:r>
              <a:rPr lang="en-US" b="1" dirty="0"/>
              <a:t> </a:t>
            </a:r>
            <a:r>
              <a:rPr lang="en-US" b="1" dirty="0">
                <a:latin typeface="Harrington" panose="04040505050A02020702" pitchFamily="82" charset="0"/>
              </a:rPr>
              <a:t>George Gordon (Lord) Byron (1788-1824</a:t>
            </a:r>
            <a:r>
              <a:rPr lang="en-US" b="1" dirty="0" smtClean="0">
                <a:latin typeface="Harrington" panose="04040505050A02020702" pitchFamily="82" charset="0"/>
              </a:rPr>
              <a:t>)</a:t>
            </a:r>
            <a:endParaRPr lang="en-US" b="1" dirty="0">
              <a:latin typeface="Harrington" panose="04040505050A02020702" pitchFamily="82" charset="0"/>
            </a:endParaRPr>
          </a:p>
        </p:txBody>
      </p:sp>
      <p:pic>
        <p:nvPicPr>
          <p:cNvPr id="6" name="Picture 2" descr="http://upload.wikimedia.org/wikipedia/commons/thumb/2/2e/Ada_Lovelace_1838.jpg/220px-Ada_Lovelace_18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6855" y="1926965"/>
            <a:ext cx="2128587" cy="2651059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340506" y="4702793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b="1" dirty="0">
                <a:latin typeface="Harrington" panose="04040505050A02020702" pitchFamily="82" charset="0"/>
              </a:rPr>
              <a:t>Ada </a:t>
            </a:r>
            <a:r>
              <a:rPr lang="lt-LT" b="1" dirty="0" err="1">
                <a:latin typeface="Harrington" panose="04040505050A02020702" pitchFamily="82" charset="0"/>
              </a:rPr>
              <a:t>Byron</a:t>
            </a:r>
            <a:r>
              <a:rPr lang="lt-LT" b="1" dirty="0">
                <a:latin typeface="Harrington" panose="04040505050A02020702" pitchFamily="82" charset="0"/>
              </a:rPr>
              <a:t> (1815-1852)</a:t>
            </a:r>
            <a:endParaRPr lang="en-GB" b="1" dirty="0">
              <a:latin typeface="Harrington" panose="04040505050A02020702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50032" y="6230603"/>
            <a:ext cx="34419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smtClean="0"/>
              <a:t>people.maths.ox.ac.uk/kar/AdaLovelace.html</a:t>
            </a:r>
            <a:r>
              <a:rPr lang="lt-LT" sz="1100" dirty="0" smtClean="0"/>
              <a:t> </a:t>
            </a:r>
            <a:endParaRPr lang="en-US" sz="11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29" y="3741986"/>
            <a:ext cx="3810000" cy="6572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979535" y="4399211"/>
            <a:ext cx="4456254" cy="231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Tvirtino, </a:t>
            </a:r>
            <a:r>
              <a:rPr lang="lt-LT" b="1" dirty="0" smtClean="0"/>
              <a:t>“nematanti </a:t>
            </a:r>
            <a:r>
              <a:rPr lang="lt-LT" b="1" dirty="0"/>
              <a:t>kliūčių, kad ateityje mašinos mokintųsi</a:t>
            </a:r>
            <a:r>
              <a:rPr lang="lt-LT" dirty="0"/>
              <a:t>“</a:t>
            </a:r>
          </a:p>
          <a:p>
            <a:r>
              <a:rPr lang="lt-LT" dirty="0"/>
              <a:t>Lygiagrečių procesų programavimo kalba – jos vardu – Ada.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7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Tyrimų </a:t>
            </a:r>
            <a:r>
              <a:rPr lang="lt-LT" dirty="0" smtClean="0"/>
              <a:t>istorija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597989"/>
          </a:xfrm>
        </p:spPr>
        <p:txBody>
          <a:bodyPr>
            <a:normAutofit/>
          </a:bodyPr>
          <a:lstStyle/>
          <a:p>
            <a:r>
              <a:rPr lang="lt-LT" dirty="0" err="1" smtClean="0"/>
              <a:t>McCulloch</a:t>
            </a:r>
            <a:r>
              <a:rPr lang="lt-LT" dirty="0" smtClean="0"/>
              <a:t> </a:t>
            </a:r>
            <a:r>
              <a:rPr lang="en-US" dirty="0" smtClean="0"/>
              <a:t>&amp; Pitts (1943)* </a:t>
            </a:r>
            <a:r>
              <a:rPr lang="lt-LT" dirty="0" smtClean="0"/>
              <a:t>laikomi </a:t>
            </a:r>
            <a:r>
              <a:rPr lang="lt-LT" b="1" dirty="0" smtClean="0"/>
              <a:t>DNT kūrėjais</a:t>
            </a:r>
            <a:r>
              <a:rPr lang="lt-LT" dirty="0" smtClean="0"/>
              <a:t>. Pasiūlytos idėjos:</a:t>
            </a:r>
          </a:p>
          <a:p>
            <a:pPr lvl="1"/>
            <a:r>
              <a:rPr lang="lt-LT" dirty="0" smtClean="0"/>
              <a:t>Neuronas turi sužadinimo slenkstį, kurį pasiekus, jis išduoda impulsą,</a:t>
            </a:r>
          </a:p>
          <a:p>
            <a:pPr lvl="1"/>
            <a:r>
              <a:rPr lang="lt-LT" dirty="0" smtClean="0"/>
              <a:t>Jų DNT turėjo ribotą aibę svorių</a:t>
            </a:r>
            <a:endParaRPr lang="en-US" dirty="0" smtClean="0"/>
          </a:p>
          <a:p>
            <a:r>
              <a:rPr lang="lt-LT" dirty="0" err="1" smtClean="0"/>
              <a:t>Hebb</a:t>
            </a:r>
            <a:r>
              <a:rPr lang="lt-LT" dirty="0" smtClean="0"/>
              <a:t> (</a:t>
            </a:r>
            <a:r>
              <a:rPr lang="pl-PL" dirty="0" smtClean="0"/>
              <a:t>1949) </a:t>
            </a:r>
            <a:r>
              <a:rPr lang="lt-LT" dirty="0" smtClean="0"/>
              <a:t>pasiūlė </a:t>
            </a:r>
            <a:r>
              <a:rPr lang="lt-LT" b="1" dirty="0" smtClean="0"/>
              <a:t>pirmą mokymosi taisyklę</a:t>
            </a:r>
            <a:r>
              <a:rPr lang="lt-LT" dirty="0" smtClean="0"/>
              <a:t> – kai du neuronai yra aktyvinami vienu metu, ryšis tarp jų turi būti padidėjęs.</a:t>
            </a:r>
          </a:p>
          <a:p>
            <a:r>
              <a:rPr lang="pl-PL" dirty="0" smtClean="0"/>
              <a:t>195x-196x </a:t>
            </a:r>
            <a:r>
              <a:rPr lang="pl-PL" dirty="0" err="1" smtClean="0"/>
              <a:t>tyr</a:t>
            </a:r>
            <a:r>
              <a:rPr lang="lt-LT" dirty="0" smtClean="0"/>
              <a:t>ėjai </a:t>
            </a:r>
            <a:r>
              <a:rPr lang="lt-LT" dirty="0" err="1" smtClean="0"/>
              <a:t>Block</a:t>
            </a:r>
            <a:r>
              <a:rPr lang="lt-LT" dirty="0" smtClean="0"/>
              <a:t>, </a:t>
            </a:r>
            <a:r>
              <a:rPr lang="lt-LT" dirty="0" err="1" smtClean="0"/>
              <a:t>Minsky</a:t>
            </a:r>
            <a:r>
              <a:rPr lang="lt-LT" dirty="0" smtClean="0"/>
              <a:t>, </a:t>
            </a:r>
            <a:r>
              <a:rPr lang="lt-LT" dirty="0" err="1" smtClean="0"/>
              <a:t>Papert</a:t>
            </a:r>
            <a:r>
              <a:rPr lang="lt-LT" dirty="0" smtClean="0"/>
              <a:t>, </a:t>
            </a:r>
            <a:r>
              <a:rPr lang="lt-LT" dirty="0" err="1" smtClean="0"/>
              <a:t>Rosenblatt</a:t>
            </a:r>
            <a:r>
              <a:rPr lang="lt-LT" dirty="0" smtClean="0"/>
              <a:t> kūrė </a:t>
            </a:r>
            <a:r>
              <a:rPr lang="lt-LT" b="1" dirty="0" err="1" smtClean="0"/>
              <a:t>perceptroną</a:t>
            </a:r>
            <a:r>
              <a:rPr lang="lt-LT" dirty="0" smtClean="0"/>
              <a:t>. Pasiūlytas </a:t>
            </a:r>
            <a:r>
              <a:rPr lang="lt-LT" b="1" dirty="0" smtClean="0"/>
              <a:t>svorių priderinimo (apsimokymo) algoritmas </a:t>
            </a:r>
            <a:r>
              <a:rPr lang="lt-LT" dirty="0" smtClean="0"/>
              <a:t>buvo efektyvesnis nei </a:t>
            </a:r>
            <a:r>
              <a:rPr lang="lt-LT" dirty="0" err="1" smtClean="0"/>
              <a:t>Hebb‘o</a:t>
            </a:r>
            <a:r>
              <a:rPr lang="lt-LT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3234" y="6115253"/>
            <a:ext cx="4595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*A </a:t>
            </a:r>
            <a:r>
              <a:rPr lang="en-US" sz="1200" dirty="0"/>
              <a:t>logical calculus of </a:t>
            </a:r>
            <a:r>
              <a:rPr lang="en-US" sz="1200" dirty="0" smtClean="0"/>
              <a:t>the ideas </a:t>
            </a:r>
            <a:r>
              <a:rPr lang="en-US" sz="1200" dirty="0"/>
              <a:t>immanent in </a:t>
            </a:r>
            <a:r>
              <a:rPr lang="en-US" sz="1200" dirty="0" smtClean="0"/>
              <a:t>nervous </a:t>
            </a:r>
            <a:r>
              <a:rPr lang="en-US" sz="1200" dirty="0"/>
              <a:t>activity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// </a:t>
            </a:r>
            <a:r>
              <a:rPr lang="en-US" sz="1200" dirty="0"/>
              <a:t>Bulletin in Mathematical Biophysics, 1943.</a:t>
            </a:r>
          </a:p>
        </p:txBody>
      </p:sp>
    </p:spTree>
    <p:extLst>
      <p:ext uri="{BB962C8B-B14F-4D97-AF65-F5344CB8AC3E}">
        <p14:creationId xmlns:p14="http://schemas.microsoft.com/office/powerpoint/2010/main" val="377093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Tyrimų </a:t>
            </a:r>
            <a:r>
              <a:rPr lang="lt-LT" dirty="0" smtClean="0"/>
              <a:t>istorija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597989"/>
          </a:xfrm>
        </p:spPr>
        <p:txBody>
          <a:bodyPr>
            <a:normAutofit lnSpcReduction="10000"/>
          </a:bodyPr>
          <a:lstStyle/>
          <a:p>
            <a:r>
              <a:rPr lang="lt-LT" dirty="0" err="1" smtClean="0"/>
              <a:t>Minski</a:t>
            </a:r>
            <a:r>
              <a:rPr lang="lt-LT" dirty="0" smtClean="0"/>
              <a:t> &amp; </a:t>
            </a:r>
            <a:r>
              <a:rPr lang="lt-LT" dirty="0" err="1" smtClean="0"/>
              <a:t>Papert</a:t>
            </a:r>
            <a:r>
              <a:rPr lang="lt-LT" dirty="0" smtClean="0"/>
              <a:t> (1969) parodė, </a:t>
            </a:r>
            <a:br>
              <a:rPr lang="lt-LT" dirty="0" smtClean="0"/>
            </a:br>
            <a:r>
              <a:rPr lang="lt-LT" dirty="0" smtClean="0"/>
              <a:t>kad </a:t>
            </a:r>
            <a:r>
              <a:rPr lang="lt-LT" dirty="0" err="1" smtClean="0"/>
              <a:t>perceptronas</a:t>
            </a:r>
            <a:r>
              <a:rPr lang="lt-LT" dirty="0" smtClean="0"/>
              <a:t> negali </a:t>
            </a:r>
            <a:br>
              <a:rPr lang="lt-LT" dirty="0" smtClean="0"/>
            </a:br>
            <a:r>
              <a:rPr lang="lt-LT" dirty="0" smtClean="0"/>
              <a:t>išmokti funkcijų, kurių </a:t>
            </a:r>
            <a:br>
              <a:rPr lang="lt-LT" dirty="0" smtClean="0"/>
            </a:br>
            <a:r>
              <a:rPr lang="lt-LT" dirty="0" smtClean="0"/>
              <a:t>rezultatai tiesiškai atskiriami.</a:t>
            </a:r>
          </a:p>
          <a:p>
            <a:r>
              <a:rPr lang="lt-LT" dirty="0" smtClean="0"/>
              <a:t>197x-1985 DNT </a:t>
            </a:r>
            <a:r>
              <a:rPr lang="lt-LT" b="1" dirty="0" smtClean="0"/>
              <a:t>tyrimai užgeso </a:t>
            </a:r>
            <a:r>
              <a:rPr lang="lt-LT" dirty="0" smtClean="0"/>
              <a:t>dėl to, kad </a:t>
            </a:r>
            <a:r>
              <a:rPr lang="lt-LT" dirty="0" err="1" smtClean="0"/>
              <a:t>perceptronas</a:t>
            </a:r>
            <a:r>
              <a:rPr lang="lt-LT" dirty="0" smtClean="0"/>
              <a:t> negalėjo išmokti kai kurių svarbių funkcijų</a:t>
            </a:r>
          </a:p>
          <a:p>
            <a:r>
              <a:rPr lang="lt-LT" dirty="0" err="1" smtClean="0"/>
              <a:t>Parker</a:t>
            </a:r>
            <a:r>
              <a:rPr lang="lt-LT" dirty="0" smtClean="0"/>
              <a:t> &amp; </a:t>
            </a:r>
            <a:r>
              <a:rPr lang="lt-LT" dirty="0" err="1" smtClean="0"/>
              <a:t>LeCun</a:t>
            </a:r>
            <a:r>
              <a:rPr lang="lt-LT" dirty="0" smtClean="0"/>
              <a:t> (1985-86) pasiūlė daugiasluoksnio DNT mokymosi algoritmą –</a:t>
            </a:r>
            <a:r>
              <a:rPr lang="lt-LT" b="1" dirty="0" smtClean="0"/>
              <a:t>atgalinį klaidos sklaidos algoritmą</a:t>
            </a:r>
            <a:r>
              <a:rPr lang="lt-LT" dirty="0" smtClean="0"/>
              <a:t> (</a:t>
            </a:r>
            <a:r>
              <a:rPr lang="lt-LT" dirty="0" err="1" smtClean="0"/>
              <a:t>ang</a:t>
            </a:r>
            <a:r>
              <a:rPr lang="lt-LT" dirty="0" smtClean="0"/>
              <a:t>. – </a:t>
            </a:r>
            <a:r>
              <a:rPr lang="lt-LT" dirty="0" err="1" smtClean="0"/>
              <a:t>backpropagation</a:t>
            </a:r>
            <a:r>
              <a:rPr lang="lt-LT" dirty="0" smtClean="0"/>
              <a:t>), kuris leido spręsti uždavinius, kurie nėra tiesiškai atskiriami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3234" y="6115253"/>
            <a:ext cx="4595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*A </a:t>
            </a:r>
            <a:r>
              <a:rPr lang="en-US" sz="1200" dirty="0"/>
              <a:t>logical calculus of </a:t>
            </a:r>
            <a:r>
              <a:rPr lang="en-US" sz="1200" dirty="0" smtClean="0"/>
              <a:t>the ideas </a:t>
            </a:r>
            <a:r>
              <a:rPr lang="en-US" sz="1200" dirty="0"/>
              <a:t>immanent in </a:t>
            </a:r>
            <a:r>
              <a:rPr lang="en-US" sz="1200" dirty="0" smtClean="0"/>
              <a:t>nervous </a:t>
            </a:r>
            <a:r>
              <a:rPr lang="en-US" sz="1200" dirty="0"/>
              <a:t>activity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// </a:t>
            </a:r>
            <a:r>
              <a:rPr lang="en-US" sz="1200" dirty="0"/>
              <a:t>Bulletin in Mathematical Biophysics, 1943.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40" y="1632027"/>
            <a:ext cx="5564014" cy="175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4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Informacijos srautai neurono ląstelėje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43" y="1853754"/>
            <a:ext cx="6334125" cy="4162425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0" y="1913364"/>
            <a:ext cx="3449256" cy="912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i="1" dirty="0" err="1"/>
              <a:t>Dendrites</a:t>
            </a:r>
            <a:r>
              <a:rPr lang="lt-LT" dirty="0"/>
              <a:t> - gauna </a:t>
            </a:r>
            <a:r>
              <a:rPr lang="lt-LT" dirty="0" err="1"/>
              <a:t>aktyvacijas</a:t>
            </a:r>
            <a:r>
              <a:rPr lang="lt-LT" dirty="0"/>
              <a:t> (</a:t>
            </a:r>
            <a:r>
              <a:rPr lang="lt-LT" dirty="0" err="1"/>
              <a:t>impuslus</a:t>
            </a:r>
            <a:r>
              <a:rPr lang="lt-LT" dirty="0"/>
              <a:t>) iš kitų neuronų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0" y="3022303"/>
            <a:ext cx="3449256" cy="912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i="1" dirty="0" err="1" smtClean="0"/>
              <a:t>Soma</a:t>
            </a:r>
            <a:r>
              <a:rPr lang="lt-LT" dirty="0" smtClean="0"/>
              <a:t> apdoroja atvykstančias </a:t>
            </a:r>
            <a:r>
              <a:rPr lang="lt-LT" dirty="0" err="1" smtClean="0"/>
              <a:t>aktyvacijas</a:t>
            </a:r>
            <a:r>
              <a:rPr lang="lt-LT" dirty="0" smtClean="0"/>
              <a:t> ir verčia į išvestį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0" y="4131242"/>
            <a:ext cx="3449256" cy="912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i="1" dirty="0" err="1" smtClean="0"/>
              <a:t>Axon</a:t>
            </a:r>
            <a:r>
              <a:rPr lang="lt-LT" dirty="0" smtClean="0"/>
              <a:t> – perdavimo kanalas impulsui nusiųsti kitam neuronui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0" y="5221234"/>
            <a:ext cx="3449256" cy="912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i="1" dirty="0" err="1" smtClean="0"/>
              <a:t>Synapse</a:t>
            </a:r>
            <a:r>
              <a:rPr lang="lt-LT" dirty="0" smtClean="0"/>
              <a:t> – jungtis tarp </a:t>
            </a:r>
            <a:r>
              <a:rPr lang="lt-LT" i="1" dirty="0" err="1" smtClean="0"/>
              <a:t>axon</a:t>
            </a:r>
            <a:r>
              <a:rPr lang="lt-LT" dirty="0" err="1" smtClean="0"/>
              <a:t>‘o</a:t>
            </a:r>
            <a:r>
              <a:rPr lang="lt-LT" dirty="0" smtClean="0"/>
              <a:t> ir </a:t>
            </a:r>
            <a:r>
              <a:rPr lang="lt-LT" i="1" dirty="0" err="1" smtClean="0"/>
              <a:t>dendrite</a:t>
            </a:r>
            <a:r>
              <a:rPr lang="lt-LT" dirty="0" err="1" smtClean="0"/>
              <a:t>‘o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10108554" y="1913364"/>
            <a:ext cx="2083445" cy="912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i="1" dirty="0" err="1" smtClean="0"/>
              <a:t>Hillock</a:t>
            </a:r>
            <a:r>
              <a:rPr lang="lt-LT" i="1" dirty="0" smtClean="0"/>
              <a:t> –</a:t>
            </a:r>
            <a:r>
              <a:rPr lang="lt-LT" dirty="0" smtClean="0"/>
              <a:t> ar neuronas išsiųs impulsą?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5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Biologinis NT </a:t>
            </a:r>
            <a:r>
              <a:rPr lang="lt-LT" i="1" dirty="0" err="1" smtClean="0"/>
              <a:t>versus</a:t>
            </a:r>
            <a:r>
              <a:rPr lang="lt-LT" dirty="0" smtClean="0"/>
              <a:t> </a:t>
            </a:r>
            <a:r>
              <a:rPr lang="lt-LT" dirty="0" err="1" smtClean="0"/>
              <a:t>komputieris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 smtClean="0"/>
              <a:t>Sujungimai </a:t>
            </a:r>
            <a:r>
              <a:rPr lang="lt-LT" dirty="0"/>
              <a:t>tarp ląstelių </a:t>
            </a:r>
            <a:endParaRPr lang="lt-LT" dirty="0" smtClean="0"/>
          </a:p>
          <a:p>
            <a:pPr lvl="1"/>
            <a:r>
              <a:rPr lang="lt-LT" dirty="0" smtClean="0"/>
              <a:t>skaičius </a:t>
            </a:r>
            <a:r>
              <a:rPr lang="lt-LT" dirty="0"/>
              <a:t>– </a:t>
            </a:r>
            <a:r>
              <a:rPr lang="lt-LT" dirty="0" smtClean="0"/>
              <a:t>10</a:t>
            </a:r>
            <a:r>
              <a:rPr lang="en-US" dirty="0" smtClean="0"/>
              <a:t>^15 </a:t>
            </a:r>
            <a:endParaRPr lang="lt-LT" dirty="0"/>
          </a:p>
          <a:p>
            <a:pPr lvl="1"/>
            <a:r>
              <a:rPr lang="lt-LT" dirty="0" err="1" smtClean="0"/>
              <a:t>atstumai</a:t>
            </a:r>
            <a:r>
              <a:rPr lang="en-US" dirty="0" smtClean="0"/>
              <a:t>: </a:t>
            </a:r>
            <a:r>
              <a:rPr lang="en-US" dirty="0"/>
              <a:t>0.01 mm </a:t>
            </a:r>
            <a:r>
              <a:rPr lang="en-US" dirty="0" err="1"/>
              <a:t>iki</a:t>
            </a:r>
            <a:r>
              <a:rPr lang="en-US" dirty="0"/>
              <a:t> 1m;</a:t>
            </a:r>
          </a:p>
          <a:p>
            <a:r>
              <a:rPr lang="lt-LT" dirty="0" smtClean="0"/>
              <a:t>Neuronai siunčia </a:t>
            </a:r>
            <a:r>
              <a:rPr lang="lt-LT" dirty="0"/>
              <a:t>ir gauna impulsus 1-100 Hz dažnumu (per 1-2 </a:t>
            </a:r>
            <a:r>
              <a:rPr lang="lt-LT" dirty="0" err="1"/>
              <a:t>ms</a:t>
            </a:r>
            <a:r>
              <a:rPr lang="lt-LT" dirty="0"/>
              <a:t>)</a:t>
            </a:r>
          </a:p>
          <a:p>
            <a:r>
              <a:rPr lang="lt-LT" dirty="0"/>
              <a:t>Operacijų skaičius per sekundę: 1</a:t>
            </a:r>
            <a:r>
              <a:rPr lang="en-US" dirty="0"/>
              <a:t>0^18 </a:t>
            </a:r>
            <a:r>
              <a:rPr lang="lt-LT" dirty="0"/>
              <a:t/>
            </a:r>
            <a:br>
              <a:rPr lang="lt-LT" dirty="0"/>
            </a:br>
            <a:r>
              <a:rPr lang="en-US" dirty="0"/>
              <a:t>(v</a:t>
            </a:r>
            <a:r>
              <a:rPr lang="lt-LT" dirty="0"/>
              <a:t>s</a:t>
            </a:r>
            <a:r>
              <a:rPr lang="en-US" dirty="0"/>
              <a:t> </a:t>
            </a:r>
            <a:r>
              <a:rPr lang="en-GB" dirty="0"/>
              <a:t>Intel Core i7 Extreme Edition 3960X (Hex core) - 177,730 MIPS at 3.33 GHz ~10^12</a:t>
            </a:r>
            <a:r>
              <a:rPr lang="en-US" dirty="0" smtClean="0"/>
              <a:t>)</a:t>
            </a:r>
            <a:endParaRPr lang="lt-LT" dirty="0" smtClean="0"/>
          </a:p>
          <a:p>
            <a:r>
              <a:rPr lang="en-GB" dirty="0">
                <a:hlinkClick r:id="rId2"/>
              </a:rPr>
              <a:t>http</a:t>
            </a:r>
            <a:r>
              <a:rPr lang="en-GB">
                <a:hlinkClick r:id="rId2"/>
              </a:rPr>
              <a:t>://</a:t>
            </a:r>
            <a:r>
              <a:rPr lang="en-GB" smtClean="0">
                <a:hlinkClick r:id="rId2"/>
              </a:rPr>
              <a:t>www.youtube.com/watch?v=GIGqp6_PG6k&amp;feature=related</a:t>
            </a:r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Dirbtinis neurono modelis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4449245" cy="3819945"/>
          </a:xfrm>
        </p:spPr>
        <p:txBody>
          <a:bodyPr>
            <a:normAutofit lnSpcReduction="10000"/>
          </a:bodyPr>
          <a:lstStyle/>
          <a:p>
            <a:r>
              <a:rPr lang="lt-LT" b="1" dirty="0" err="1"/>
              <a:t>McCulloch-Pits</a:t>
            </a:r>
            <a:r>
              <a:rPr lang="lt-LT" b="1" dirty="0"/>
              <a:t> </a:t>
            </a:r>
            <a:r>
              <a:rPr lang="lt-LT" b="1" dirty="0" smtClean="0"/>
              <a:t>neuronas</a:t>
            </a:r>
          </a:p>
          <a:p>
            <a:endParaRPr lang="lt-LT" dirty="0"/>
          </a:p>
          <a:p>
            <a:r>
              <a:rPr lang="lt-LT" dirty="0" smtClean="0"/>
              <a:t>Apdorojamos </a:t>
            </a:r>
            <a:r>
              <a:rPr lang="lt-LT" b="1" dirty="0" smtClean="0"/>
              <a:t>įvestys</a:t>
            </a:r>
          </a:p>
          <a:p>
            <a:r>
              <a:rPr lang="lt-LT" dirty="0" smtClean="0"/>
              <a:t>Apdorojimo įrenginys </a:t>
            </a:r>
            <a:r>
              <a:rPr lang="lt-LT" b="1" dirty="0" smtClean="0"/>
              <a:t>sumuoja </a:t>
            </a:r>
            <a:r>
              <a:rPr lang="lt-LT" dirty="0" smtClean="0"/>
              <a:t>įvestis įvertinant svorius</a:t>
            </a:r>
          </a:p>
          <a:p>
            <a:r>
              <a:rPr lang="lt-LT" dirty="0" smtClean="0"/>
              <a:t>Pritaikoma </a:t>
            </a:r>
            <a:r>
              <a:rPr lang="lt-LT" b="1" dirty="0" smtClean="0"/>
              <a:t>aktyvavimo/ slenksčio/ perdavimo funkcija</a:t>
            </a:r>
          </a:p>
          <a:p>
            <a:r>
              <a:rPr lang="lt-LT" b="1" dirty="0" smtClean="0"/>
              <a:t> Išvesties kanalu </a:t>
            </a:r>
            <a:r>
              <a:rPr lang="lt-LT" dirty="0" smtClean="0"/>
              <a:t>perduodamas rezultatas kitam neuronui</a:t>
            </a:r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75" y="3039879"/>
            <a:ext cx="5487246" cy="19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Dirbtinis neurono modelis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3999485" cy="3819945"/>
              </a:xfrm>
            </p:spPr>
            <p:txBody>
              <a:bodyPr>
                <a:normAutofit/>
              </a:bodyPr>
              <a:lstStyle/>
              <a:p>
                <a:r>
                  <a:rPr lang="lt-LT" dirty="0" smtClean="0"/>
                  <a:t>w</a:t>
                </a:r>
                <a:r>
                  <a:rPr lang="lt-LT" baseline="-25000" dirty="0" smtClean="0"/>
                  <a:t>1</a:t>
                </a:r>
                <a:r>
                  <a:rPr lang="lt-LT" dirty="0" smtClean="0"/>
                  <a:t>,..w</a:t>
                </a:r>
                <a:r>
                  <a:rPr lang="lt-LT" baseline="-25000" dirty="0" smtClean="0"/>
                  <a:t>n</a:t>
                </a:r>
                <a:r>
                  <a:rPr lang="lt-LT" dirty="0" smtClean="0"/>
                  <a:t> – svoriai, kurie nustato įvesčių stiprumą</a:t>
                </a:r>
              </a:p>
              <a:p>
                <a:r>
                  <a:rPr lang="lt-LT" dirty="0" smtClean="0"/>
                  <a:t>Kiekviena įvestis X = [x</a:t>
                </a:r>
                <a:r>
                  <a:rPr lang="lt-LT" baseline="-25000" dirty="0" smtClean="0"/>
                  <a:t>1</a:t>
                </a:r>
                <a:r>
                  <a:rPr lang="lt-LT" dirty="0" smtClean="0"/>
                  <a:t>,..,x</a:t>
                </a:r>
                <a:r>
                  <a:rPr lang="lt-LT" baseline="-25000" dirty="0" smtClean="0"/>
                  <a:t>n</a:t>
                </a:r>
                <a:r>
                  <a:rPr lang="lt-LT" dirty="0" smtClean="0"/>
                  <a:t>]</a:t>
                </a:r>
                <a:r>
                  <a:rPr lang="lt-LT" baseline="30000" dirty="0" smtClean="0"/>
                  <a:t>T</a:t>
                </a:r>
                <a:r>
                  <a:rPr lang="lt-LT" dirty="0" smtClean="0"/>
                  <a:t> dauginama </a:t>
                </a:r>
                <a:r>
                  <a:rPr lang="en-US" dirty="0" err="1" smtClean="0"/>
                  <a:t>i</a:t>
                </a:r>
                <a:r>
                  <a:rPr lang="lt-LT" dirty="0" smtClean="0"/>
                  <a:t>š susieto svorio X</a:t>
                </a:r>
                <a:r>
                  <a:rPr lang="lt-LT" baseline="30000" dirty="0" smtClean="0"/>
                  <a:t>T</a:t>
                </a:r>
                <a:r>
                  <a:rPr lang="lt-LT" dirty="0" smtClean="0"/>
                  <a:t>W: x</a:t>
                </a:r>
                <a:r>
                  <a:rPr lang="pl-PL" baseline="-25000" dirty="0" smtClean="0"/>
                  <a:t>1</a:t>
                </a:r>
                <a:r>
                  <a:rPr lang="pl-PL" dirty="0" smtClean="0"/>
                  <a:t>w</a:t>
                </a:r>
                <a:r>
                  <a:rPr lang="pl-PL" baseline="-25000" dirty="0" smtClean="0"/>
                  <a:t>1</a:t>
                </a:r>
                <a:r>
                  <a:rPr lang="pl-PL" dirty="0" smtClean="0"/>
                  <a:t>+…+</a:t>
                </a:r>
                <a:r>
                  <a:rPr lang="pl-PL" dirty="0" err="1" smtClean="0"/>
                  <a:t>x</a:t>
                </a:r>
                <a:r>
                  <a:rPr lang="pl-PL" baseline="-25000" dirty="0" err="1" smtClean="0"/>
                  <a:t>n</a:t>
                </a:r>
                <a:r>
                  <a:rPr lang="pl-PL" dirty="0" err="1" smtClean="0"/>
                  <a:t>w</a:t>
                </a:r>
                <a:r>
                  <a:rPr lang="pl-PL" baseline="-25000" dirty="0" err="1" smtClean="0"/>
                  <a:t>n</a:t>
                </a:r>
                <a:r>
                  <a:rPr lang="pl-PL" baseline="-25000" dirty="0" smtClean="0"/>
                  <a:t> </a:t>
                </a:r>
              </a:p>
              <a:p>
                <a:r>
                  <a:rPr lang="pl-PL" dirty="0" err="1" smtClean="0"/>
                  <a:t>Slenkstis</a:t>
                </a:r>
                <a:r>
                  <a:rPr lang="pl-PL" dirty="0" smtClean="0"/>
                  <a:t> </a:t>
                </a:r>
                <a:r>
                  <a:rPr lang="pl-PL" dirty="0" smtClean="0">
                    <a:latin typeface="Symbol" panose="05050102010706020507" pitchFamily="18" charset="2"/>
                  </a:rPr>
                  <a:t>F</a:t>
                </a:r>
                <a:r>
                  <a:rPr lang="pl-PL" dirty="0" smtClean="0"/>
                  <a:t> </a:t>
                </a:r>
                <a:r>
                  <a:rPr lang="lt-LT" dirty="0" smtClean="0"/>
                  <a:t>– poslinkio dydis</a:t>
                </a:r>
                <a:r>
                  <a:rPr lang="pl-PL" dirty="0" smtClean="0"/>
                  <a:t>, </a:t>
                </a:r>
                <a:r>
                  <a:rPr lang="lt-LT" dirty="0" smtClean="0"/>
                  <a:t>įtakojantis ląstelės aktyvavimą:</a:t>
                </a:r>
                <a:br>
                  <a:rPr lang="lt-LT" dirty="0" smtClean="0"/>
                </a:br>
                <a:r>
                  <a:rPr lang="lt-LT" dirty="0" smtClean="0"/>
                  <a:t>Y </a:t>
                </a:r>
                <a:r>
                  <a:rPr lang="pl-PL" dirty="0" smtClean="0"/>
                  <a:t>= </a:t>
                </a:r>
                <a:r>
                  <a:rPr lang="pl-PL" i="1" dirty="0" smtClean="0"/>
                  <a:t>f</a:t>
                </a:r>
                <a:r>
                  <a:rPr lang="pl-PL" dirty="0" smtClean="0"/>
                  <a:t> {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l-P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pl-PL" dirty="0">
                        <a:latin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pl-PL" dirty="0" smtClean="0"/>
                  <a:t>}</a:t>
                </a:r>
                <a:endParaRPr lang="lt-L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3999485" cy="3819945"/>
              </a:xfrm>
              <a:blipFill>
                <a:blip r:embed="rId2"/>
                <a:stretch>
                  <a:fillRect l="-1372" b="-4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1853754"/>
            <a:ext cx="6210300" cy="2352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36053" y="1911810"/>
            <a:ext cx="1441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Aktyvacijos </a:t>
            </a:r>
            <a:r>
              <a:rPr lang="lt-LT" smtClean="0"/>
              <a:t/>
            </a:r>
            <a:br>
              <a:rPr lang="lt-LT" smtClean="0"/>
            </a:br>
            <a:r>
              <a:rPr lang="en-US" smtClean="0"/>
              <a:t>funkcija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895303" y="3837097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Slenkstis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29823" y="4206429"/>
            <a:ext cx="1817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Sinapsių</a:t>
            </a:r>
            <a:r>
              <a:rPr lang="en-US" dirty="0"/>
              <a:t> </a:t>
            </a:r>
            <a:r>
              <a:rPr lang="en-US" dirty="0" err="1"/>
              <a:t>svoriai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5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Taikymo sritys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8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Aktyvavimo </a:t>
            </a:r>
            <a:br>
              <a:rPr lang="lt-LT" dirty="0" smtClean="0"/>
            </a:br>
            <a:r>
              <a:rPr lang="lt-LT" dirty="0" smtClean="0"/>
              <a:t>funkcijos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3921224" cy="3450613"/>
              </a:xfrm>
            </p:spPr>
            <p:txBody>
              <a:bodyPr>
                <a:normAutofit/>
              </a:bodyPr>
              <a:lstStyle/>
              <a:p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pl-PL" dirty="0" smtClean="0"/>
                  <a:t> = </a:t>
                </a:r>
                <a:r>
                  <a:rPr lang="pl-PL" dirty="0"/>
                  <a:t>{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l-PL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pl-PL" dirty="0">
                        <a:latin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pl-PL" dirty="0" smtClean="0"/>
                  <a:t>}</a:t>
                </a:r>
              </a:p>
              <a:p>
                <a:r>
                  <a:rPr lang="pl-PL" dirty="0" err="1" smtClean="0"/>
                  <a:t>Aktyvavimo</a:t>
                </a:r>
                <a:r>
                  <a:rPr lang="pl-PL" dirty="0" smtClean="0"/>
                  <a:t> </a:t>
                </a:r>
                <a:r>
                  <a:rPr lang="pl-PL" dirty="0" err="1" smtClean="0"/>
                  <a:t>funkcijos</a:t>
                </a:r>
                <a:r>
                  <a:rPr lang="pl-PL" dirty="0" smtClean="0"/>
                  <a:t> </a:t>
                </a:r>
                <a:r>
                  <a:rPr lang="pl-PL" dirty="0" err="1" smtClean="0"/>
                  <a:t>parenkamos</a:t>
                </a:r>
                <a:r>
                  <a:rPr lang="pl-PL" dirty="0" smtClean="0"/>
                  <a:t> </a:t>
                </a:r>
                <a:r>
                  <a:rPr lang="pl-PL" dirty="0" err="1" smtClean="0"/>
                  <a:t>priklausomai</a:t>
                </a:r>
                <a:r>
                  <a:rPr lang="pl-PL" dirty="0" smtClean="0"/>
                  <a:t> </a:t>
                </a:r>
                <a:r>
                  <a:rPr lang="pl-PL" dirty="0" err="1" smtClean="0"/>
                  <a:t>nuo</a:t>
                </a:r>
                <a:r>
                  <a:rPr lang="pl-PL" dirty="0" smtClean="0"/>
                  <a:t> u</a:t>
                </a:r>
                <a:r>
                  <a:rPr lang="lt-LT" dirty="0" err="1" smtClean="0"/>
                  <a:t>ždavinio</a:t>
                </a:r>
                <a:r>
                  <a:rPr lang="lt-LT" dirty="0" smtClean="0"/>
                  <a:t> tipo, pvz.:</a:t>
                </a:r>
              </a:p>
              <a:p>
                <a:r>
                  <a:rPr lang="en-US" dirty="0"/>
                  <a:t>Sigmoid </a:t>
                </a:r>
                <a:r>
                  <a:rPr lang="lt-LT" dirty="0" smtClean="0"/>
                  <a:t>– atpažinimo problemoms</a:t>
                </a:r>
              </a:p>
              <a:p>
                <a:r>
                  <a:rPr lang="lt-LT" dirty="0" smtClean="0"/>
                  <a:t>Tiesinės  -  tinkinimo problemoms (</a:t>
                </a:r>
                <a:r>
                  <a:rPr lang="lt-LT" dirty="0" err="1" smtClean="0"/>
                  <a:t>ang</a:t>
                </a:r>
                <a:r>
                  <a:rPr lang="lt-LT" dirty="0" smtClean="0"/>
                  <a:t>. – </a:t>
                </a:r>
                <a:r>
                  <a:rPr lang="en-US" i="1" dirty="0" smtClean="0"/>
                  <a:t>fitting</a:t>
                </a:r>
                <a:r>
                  <a:rPr lang="lt-LT" dirty="0" smtClean="0"/>
                  <a:t>)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3921224" cy="3450613"/>
              </a:xfrm>
              <a:blipFill>
                <a:blip r:embed="rId2"/>
                <a:stretch>
                  <a:fillRect l="-1400" t="-13251" r="-156" b="-1060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4" y="1171645"/>
            <a:ext cx="6619875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5" y="3741038"/>
            <a:ext cx="65817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Aktyvavimo funkcijos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0" y="2015732"/>
            <a:ext cx="5343525" cy="14954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Atkarpomis tiesinė funkcija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DNT architektūros </a:t>
            </a:r>
            <a:r>
              <a:rPr lang="pl-PL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4439384" cy="3450613"/>
          </a:xfrm>
        </p:spPr>
        <p:txBody>
          <a:bodyPr/>
          <a:lstStyle/>
          <a:p>
            <a:r>
              <a:rPr lang="lt-LT" dirty="0" smtClean="0"/>
              <a:t>Vieno sluoksnio tiesioginio susiejimo DNT </a:t>
            </a:r>
            <a:br>
              <a:rPr lang="lt-LT" dirty="0" smtClean="0"/>
            </a:br>
            <a:r>
              <a:rPr lang="lt-LT" dirty="0" smtClean="0"/>
              <a:t>(</a:t>
            </a:r>
            <a:r>
              <a:rPr lang="lt-LT" dirty="0" err="1" smtClean="0"/>
              <a:t>ang</a:t>
            </a:r>
            <a:r>
              <a:rPr lang="lt-LT" dirty="0" smtClean="0"/>
              <a:t>. – </a:t>
            </a:r>
            <a:r>
              <a:rPr lang="lt-LT" i="1" dirty="0" err="1" smtClean="0"/>
              <a:t>single</a:t>
            </a:r>
            <a:r>
              <a:rPr lang="lt-LT" i="1" dirty="0" smtClean="0"/>
              <a:t> </a:t>
            </a:r>
            <a:r>
              <a:rPr lang="lt-LT" i="1" dirty="0" err="1" smtClean="0"/>
              <a:t>layer</a:t>
            </a:r>
            <a:r>
              <a:rPr lang="lt-LT" i="1" dirty="0" smtClean="0"/>
              <a:t> </a:t>
            </a:r>
            <a:r>
              <a:rPr lang="lt-LT" i="1" dirty="0" err="1" smtClean="0"/>
              <a:t>feed-forward</a:t>
            </a:r>
            <a:r>
              <a:rPr lang="lt-LT" i="1" dirty="0" smtClean="0"/>
              <a:t> </a:t>
            </a:r>
            <a:r>
              <a:rPr lang="lt-LT" i="1" dirty="0" err="1" smtClean="0"/>
              <a:t>neural</a:t>
            </a:r>
            <a:r>
              <a:rPr lang="lt-LT" i="1" dirty="0" smtClean="0"/>
              <a:t> </a:t>
            </a:r>
            <a:r>
              <a:rPr lang="lt-LT" i="1" dirty="0" err="1" smtClean="0"/>
              <a:t>network</a:t>
            </a:r>
            <a:r>
              <a:rPr lang="lt-LT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797" y="2015732"/>
            <a:ext cx="56483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3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DNT architektūros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5431254" cy="3450613"/>
          </a:xfrm>
        </p:spPr>
        <p:txBody>
          <a:bodyPr/>
          <a:lstStyle/>
          <a:p>
            <a:r>
              <a:rPr lang="lt-LT" dirty="0" smtClean="0"/>
              <a:t>Daugiasluoksnis tiesioginio susiejimo DNT </a:t>
            </a:r>
            <a:br>
              <a:rPr lang="lt-LT" dirty="0" smtClean="0"/>
            </a:br>
            <a:r>
              <a:rPr lang="lt-LT" dirty="0" smtClean="0"/>
              <a:t>(</a:t>
            </a:r>
            <a:r>
              <a:rPr lang="lt-LT" dirty="0" err="1" smtClean="0"/>
              <a:t>ang</a:t>
            </a:r>
            <a:r>
              <a:rPr lang="lt-LT" dirty="0" smtClean="0"/>
              <a:t>. – </a:t>
            </a:r>
            <a:r>
              <a:rPr lang="en-US" i="1" dirty="0" smtClean="0"/>
              <a:t>multi layer feed-forward neural network</a:t>
            </a:r>
            <a:r>
              <a:rPr lang="en-US" dirty="0" smtClean="0"/>
              <a:t>)</a:t>
            </a:r>
            <a:endParaRPr lang="lt-LT" dirty="0" smtClean="0"/>
          </a:p>
          <a:p>
            <a:r>
              <a:rPr lang="lt-LT" dirty="0" smtClean="0"/>
              <a:t>Konfigūracija (</a:t>
            </a:r>
            <a:r>
              <a:rPr lang="lt-LT" i="1" dirty="0" smtClean="0"/>
              <a:t>l</a:t>
            </a:r>
            <a:r>
              <a:rPr lang="lt-LT" dirty="0" smtClean="0"/>
              <a:t> – </a:t>
            </a:r>
            <a:r>
              <a:rPr lang="lt-LT" i="1" dirty="0" smtClean="0"/>
              <a:t>m</a:t>
            </a:r>
            <a:r>
              <a:rPr lang="lt-LT" dirty="0" smtClean="0"/>
              <a:t> – </a:t>
            </a:r>
            <a:r>
              <a:rPr lang="lt-LT" i="1" dirty="0" smtClean="0"/>
              <a:t>n</a:t>
            </a:r>
            <a:r>
              <a:rPr lang="lt-LT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50" y="1580145"/>
            <a:ext cx="4762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DNT architektūros</a:t>
            </a:r>
            <a:r>
              <a:rPr lang="pl-PL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4530824" cy="3450613"/>
          </a:xfrm>
        </p:spPr>
        <p:txBody>
          <a:bodyPr/>
          <a:lstStyle/>
          <a:p>
            <a:r>
              <a:rPr lang="lt-LT" dirty="0" err="1" smtClean="0"/>
              <a:t>Rekurentiniai</a:t>
            </a:r>
            <a:r>
              <a:rPr lang="lt-LT" dirty="0" smtClean="0"/>
              <a:t> neuroniniai tinklai</a:t>
            </a:r>
            <a:br>
              <a:rPr lang="lt-LT" dirty="0" smtClean="0"/>
            </a:br>
            <a:r>
              <a:rPr lang="lt-LT" dirty="0" smtClean="0"/>
              <a:t>(</a:t>
            </a:r>
            <a:r>
              <a:rPr lang="lt-LT" dirty="0" err="1" smtClean="0"/>
              <a:t>ang</a:t>
            </a:r>
            <a:r>
              <a:rPr lang="lt-LT" dirty="0" smtClean="0"/>
              <a:t>. – </a:t>
            </a:r>
            <a:r>
              <a:rPr lang="pl-PL" i="1" dirty="0" err="1" smtClean="0"/>
              <a:t>recurrent</a:t>
            </a:r>
            <a:r>
              <a:rPr lang="en-US" i="1" dirty="0" smtClean="0"/>
              <a:t> neural network</a:t>
            </a:r>
            <a:r>
              <a:rPr lang="en-US" dirty="0" smtClean="0"/>
              <a:t>)</a:t>
            </a:r>
            <a:endParaRPr lang="lt-L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75" y="1544319"/>
            <a:ext cx="57340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6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Sluoksnių kiekio vaidmuo problemų sprendime </a:t>
            </a:r>
            <a:r>
              <a:rPr lang="pl-PL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2015732"/>
            <a:ext cx="9568721" cy="21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Sluoksnių kiekio vaidmuo problemų sprendime </a:t>
            </a:r>
            <a:r>
              <a:rPr lang="pl-PL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5" y="2015732"/>
            <a:ext cx="9550895" cy="230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Sluoksnių kiekio vaidmuo problemų sprendime </a:t>
            </a:r>
            <a:r>
              <a:rPr lang="pl-PL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2015732"/>
            <a:ext cx="9562229" cy="22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DNT </a:t>
            </a:r>
            <a:r>
              <a:rPr lang="pl-PL" dirty="0" err="1" smtClean="0"/>
              <a:t>veikimo</a:t>
            </a:r>
            <a:r>
              <a:rPr lang="pl-PL" dirty="0" smtClean="0"/>
              <a:t> </a:t>
            </a:r>
            <a:r>
              <a:rPr lang="pl-PL" dirty="0" err="1" smtClean="0"/>
              <a:t>apibendrinimas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00:14 – 2:40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2507999"/>
            <a:ext cx="6237605" cy="3468938"/>
          </a:xfrm>
          <a:prstGeom prst="rect">
            <a:avLst/>
          </a:prstGeom>
        </p:spPr>
      </p:pic>
      <p:sp>
        <p:nvSpPr>
          <p:cNvPr id="6" name="Rectangle 5">
            <a:hlinkClick r:id="rId2"/>
          </p:cNvPr>
          <p:cNvSpPr/>
          <p:nvPr/>
        </p:nvSpPr>
        <p:spPr>
          <a:xfrm rot="5400000">
            <a:off x="6205547" y="4111663"/>
            <a:ext cx="36150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sz="1100" dirty="0"/>
              <a:t>https://www.youtube.com/watch?v=WZDMNM36PsM</a:t>
            </a:r>
          </a:p>
        </p:txBody>
      </p:sp>
    </p:spTree>
    <p:extLst>
      <p:ext uri="{BB962C8B-B14F-4D97-AF65-F5344CB8AC3E}">
        <p14:creationId xmlns:p14="http://schemas.microsoft.com/office/powerpoint/2010/main" val="411257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DNT </a:t>
            </a:r>
            <a:r>
              <a:rPr lang="lt-LT" dirty="0" smtClean="0"/>
              <a:t>mokymosi metodai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Mokymasis su mokytoju</a:t>
            </a:r>
            <a:r>
              <a:rPr lang="pl-PL" dirty="0" smtClean="0"/>
              <a:t> (ang. – </a:t>
            </a:r>
            <a:r>
              <a:rPr lang="pl-PL" i="1" dirty="0" err="1" smtClean="0"/>
              <a:t>supervised</a:t>
            </a:r>
            <a:r>
              <a:rPr lang="pl-PL" i="1" dirty="0" smtClean="0"/>
              <a:t> learning</a:t>
            </a:r>
            <a:r>
              <a:rPr lang="pl-PL" dirty="0" smtClean="0"/>
              <a:t>)</a:t>
            </a:r>
            <a:endParaRPr lang="lt-LT" dirty="0" smtClean="0"/>
          </a:p>
          <a:p>
            <a:r>
              <a:rPr lang="lt-LT" dirty="0" smtClean="0"/>
              <a:t>Mokymasis be mokytojo</a:t>
            </a:r>
            <a:r>
              <a:rPr lang="pl-PL" dirty="0" smtClean="0"/>
              <a:t> (ang. – </a:t>
            </a:r>
            <a:r>
              <a:rPr lang="pl-PL" i="1" dirty="0" err="1" smtClean="0"/>
              <a:t>unsupervised</a:t>
            </a:r>
            <a:r>
              <a:rPr lang="pl-PL" i="1" dirty="0" smtClean="0"/>
              <a:t> learning</a:t>
            </a:r>
            <a:r>
              <a:rPr lang="pl-PL" dirty="0" smtClean="0"/>
              <a:t>)</a:t>
            </a:r>
          </a:p>
          <a:p>
            <a:r>
              <a:rPr lang="lt-LT" dirty="0" smtClean="0"/>
              <a:t>Mokymasis su pastiprinimu </a:t>
            </a:r>
            <a:r>
              <a:rPr lang="pl-PL" dirty="0" smtClean="0"/>
              <a:t>(ang. – </a:t>
            </a:r>
            <a:r>
              <a:rPr lang="pl-PL" i="1" dirty="0" err="1" smtClean="0"/>
              <a:t>reinforced</a:t>
            </a:r>
            <a:r>
              <a:rPr lang="pl-PL" i="1" dirty="0" smtClean="0"/>
              <a:t> learning</a:t>
            </a:r>
            <a:r>
              <a:rPr lang="pl-PL" dirty="0" smtClean="0"/>
              <a:t>)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8961" y="2015732"/>
            <a:ext cx="9271323" cy="982111"/>
          </a:xfrm>
          <a:prstGeom prst="rect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lt-LT" sz="2800" b="1" dirty="0" smtClean="0"/>
              <a:t>populiariausi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2712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Šablonų sutapatinimas </a:t>
            </a:r>
            <a:br>
              <a:rPr lang="lt-LT" dirty="0" smtClean="0"/>
            </a:br>
            <a:r>
              <a:rPr lang="lt-LT" dirty="0" smtClean="0"/>
              <a:t>(</a:t>
            </a:r>
            <a:r>
              <a:rPr lang="lt-LT" dirty="0" err="1" smtClean="0"/>
              <a:t>ang</a:t>
            </a:r>
            <a:r>
              <a:rPr lang="lt-LT" dirty="0" smtClean="0"/>
              <a:t>. - </a:t>
            </a:r>
            <a:r>
              <a:rPr lang="lt-LT" i="1" dirty="0" err="1" smtClean="0"/>
              <a:t>Pattern</a:t>
            </a:r>
            <a:r>
              <a:rPr lang="lt-LT" i="1" dirty="0" smtClean="0"/>
              <a:t> </a:t>
            </a:r>
            <a:r>
              <a:rPr lang="lt-LT" i="1" dirty="0" err="1" smtClean="0"/>
              <a:t>matching</a:t>
            </a:r>
            <a:r>
              <a:rPr lang="lt-LT" dirty="0" smtClean="0"/>
              <a:t>)</a:t>
            </a:r>
            <a:endParaRPr lang="en-GB" dirty="0"/>
          </a:p>
        </p:txBody>
      </p:sp>
      <p:pic>
        <p:nvPicPr>
          <p:cNvPr id="19458" name="Picture 2" descr="https://encrypted-tbn1.gstatic.com/images?q=tbn:ANd9GcRk90xfqSH9PY8fet71kaflsm1ZnuZ5-rcxCi7rX6cgM2Etk9Nek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205" y="2505270"/>
            <a:ext cx="2592288" cy="3237136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Mokymosi algoritmų </a:t>
            </a:r>
            <a:br>
              <a:rPr lang="lt-LT" dirty="0" smtClean="0"/>
            </a:br>
            <a:r>
              <a:rPr lang="lt-LT" dirty="0" smtClean="0"/>
              <a:t>klasifikacija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777290"/>
              </p:ext>
            </p:extLst>
          </p:nvPr>
        </p:nvGraphicFramePr>
        <p:xfrm>
          <a:off x="3900667" y="-324092"/>
          <a:ext cx="8241175" cy="7089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8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Mokymasis su mokytoju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Mokymosi metu egzistuoja mokytojas kuris pateikia laukiamus atsakymus</a:t>
            </a:r>
          </a:p>
          <a:p>
            <a:r>
              <a:rPr lang="lt-LT" dirty="0" smtClean="0"/>
              <a:t>Kiekvienas</a:t>
            </a:r>
            <a:r>
              <a:rPr lang="pl-PL" dirty="0" smtClean="0"/>
              <a:t> </a:t>
            </a:r>
            <a:r>
              <a:rPr lang="lt-LT" dirty="0" smtClean="0"/>
              <a:t>mokymosi</a:t>
            </a:r>
            <a:r>
              <a:rPr lang="pl-PL" dirty="0" smtClean="0"/>
              <a:t> </a:t>
            </a:r>
            <a:r>
              <a:rPr lang="lt-LT" dirty="0" smtClean="0"/>
              <a:t>šablonas naudojamas kad apmokyti tinklą</a:t>
            </a:r>
          </a:p>
          <a:p>
            <a:r>
              <a:rPr lang="lt-LT" dirty="0" smtClean="0"/>
              <a:t>Mokymosi procesas grįstas generuojamos </a:t>
            </a:r>
            <a:r>
              <a:rPr lang="lt-LT" i="1" dirty="0" smtClean="0"/>
              <a:t>klaidos</a:t>
            </a:r>
            <a:r>
              <a:rPr lang="lt-LT" dirty="0" smtClean="0"/>
              <a:t> skaičiavimu – tarp DNT paskaičiuotos išvesties ir teisingos laukiamos išvesties</a:t>
            </a:r>
            <a:endParaRPr lang="pl-PL" dirty="0" smtClean="0"/>
          </a:p>
          <a:p>
            <a:r>
              <a:rPr lang="lt-LT" dirty="0" smtClean="0"/>
              <a:t>Sugeneruota </a:t>
            </a:r>
            <a:r>
              <a:rPr lang="lt-LT" i="1" dirty="0" smtClean="0"/>
              <a:t>klaida</a:t>
            </a:r>
            <a:r>
              <a:rPr lang="lt-LT" dirty="0" smtClean="0"/>
              <a:t> naudojama tinklo parametrams pakeisti. </a:t>
            </a:r>
            <a:br>
              <a:rPr lang="lt-LT" dirty="0" smtClean="0"/>
            </a:br>
            <a:r>
              <a:rPr lang="lt-LT" dirty="0" smtClean="0"/>
              <a:t>Tai daro įtaką tinklo našumui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285" y="3437573"/>
            <a:ext cx="2724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5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Apmokymo šablonų </a:t>
            </a:r>
            <a:r>
              <a:rPr lang="lt-LT" dirty="0" smtClean="0"/>
              <a:t>pateikimo eiliškumas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Apmokymo šablonai - pora įėjimo/išėjimo duomenų;</a:t>
            </a:r>
          </a:p>
          <a:p>
            <a:r>
              <a:rPr lang="lt-LT" dirty="0"/>
              <a:t>Galimi variantai:</a:t>
            </a:r>
          </a:p>
          <a:p>
            <a:pPr lvl="1"/>
            <a:r>
              <a:rPr lang="lt-LT" dirty="0"/>
              <a:t>Pateikinėti duotą šabloną, kad gauti stabilų svorių vektorių ir toliau pereiti prie kito vektoriaus;</a:t>
            </a:r>
          </a:p>
          <a:p>
            <a:pPr lvl="1"/>
            <a:r>
              <a:rPr lang="lt-LT" dirty="0"/>
              <a:t>Pateikinėti šablonus cikliškai, tame pačiame eiliškume;</a:t>
            </a:r>
          </a:p>
          <a:p>
            <a:pPr lvl="1"/>
            <a:r>
              <a:rPr lang="lt-LT" dirty="0"/>
              <a:t>Pateikinėti atsitiktine tvarka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5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Apmokymo šablonų </a:t>
            </a:r>
            <a:r>
              <a:rPr lang="lt-LT" dirty="0" smtClean="0"/>
              <a:t>pateikimo eiliškumas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Apmokymo šablonai - pora įėjimo/išėjimo duomenų;</a:t>
            </a:r>
          </a:p>
          <a:p>
            <a:r>
              <a:rPr lang="lt-LT" dirty="0"/>
              <a:t>Galimi variantai:</a:t>
            </a:r>
          </a:p>
          <a:p>
            <a:pPr lvl="1"/>
            <a:r>
              <a:rPr lang="lt-LT" dirty="0"/>
              <a:t>Pateikinėti duotą šabloną, kad gauti stabilų svorių vektorių ir toliau pereiti prie kito vektoriaus</a:t>
            </a:r>
            <a:r>
              <a:rPr lang="lt-LT" dirty="0" smtClean="0"/>
              <a:t>;</a:t>
            </a:r>
            <a:br>
              <a:rPr lang="lt-LT" dirty="0" smtClean="0"/>
            </a:br>
            <a:r>
              <a:rPr lang="lt-LT" b="1" dirty="0" smtClean="0"/>
              <a:t>	metodo trūkumas - 	parinktas </a:t>
            </a:r>
            <a:r>
              <a:rPr lang="lt-LT" b="1" dirty="0"/>
              <a:t>svorių vektorius netinkamas </a:t>
            </a:r>
            <a:r>
              <a:rPr lang="lt-LT" b="1" dirty="0" smtClean="0"/>
              <a:t/>
            </a:r>
            <a:br>
              <a:rPr lang="lt-LT" b="1" dirty="0" smtClean="0"/>
            </a:br>
            <a:r>
              <a:rPr lang="lt-LT" b="1" dirty="0" smtClean="0"/>
              <a:t>				kitam </a:t>
            </a:r>
            <a:r>
              <a:rPr lang="lt-LT" b="1" dirty="0"/>
              <a:t>duomenų šablonui;</a:t>
            </a:r>
          </a:p>
          <a:p>
            <a:pPr lvl="1"/>
            <a:r>
              <a:rPr lang="lt-LT" dirty="0" smtClean="0"/>
              <a:t>Pateikinėti </a:t>
            </a:r>
            <a:r>
              <a:rPr lang="lt-LT" dirty="0"/>
              <a:t>šablonus cikliškai, tame pačiame eiliškume;</a:t>
            </a:r>
          </a:p>
          <a:p>
            <a:pPr lvl="1"/>
            <a:r>
              <a:rPr lang="lt-LT" dirty="0"/>
              <a:t>Pateikinėti atsitiktine tvarka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0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Apmokymo šablonų </a:t>
            </a:r>
            <a:r>
              <a:rPr lang="lt-LT" dirty="0" smtClean="0"/>
              <a:t>pateikimo eiliškumas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Apmokymo šablonai - pora įėjimo/išėjimo duomenų;</a:t>
            </a:r>
          </a:p>
          <a:p>
            <a:r>
              <a:rPr lang="lt-LT" dirty="0"/>
              <a:t>Galimi variantai:</a:t>
            </a:r>
          </a:p>
          <a:p>
            <a:pPr lvl="1"/>
            <a:r>
              <a:rPr lang="lt-LT" dirty="0"/>
              <a:t>Pateikinėti duotą šabloną, kad gauti stabilų svorių vektorių ir toliau pereiti prie kito </a:t>
            </a:r>
            <a:r>
              <a:rPr lang="lt-LT" dirty="0" smtClean="0"/>
              <a:t>vektoriaus;</a:t>
            </a:r>
            <a:endParaRPr lang="lt-LT" dirty="0"/>
          </a:p>
          <a:p>
            <a:pPr lvl="1"/>
            <a:r>
              <a:rPr lang="lt-LT" dirty="0" smtClean="0"/>
              <a:t>Pateikinėti </a:t>
            </a:r>
            <a:r>
              <a:rPr lang="lt-LT" dirty="0"/>
              <a:t>šablonus cikliškai, tame pačiame eiliškume;</a:t>
            </a:r>
          </a:p>
          <a:p>
            <a:pPr marL="457200" lvl="1" indent="0">
              <a:buNone/>
            </a:pPr>
            <a:r>
              <a:rPr lang="lt-LT" b="1" dirty="0"/>
              <a:t>	metodo trūkumas - 	</a:t>
            </a:r>
            <a:r>
              <a:rPr lang="lt-LT" b="1" dirty="0" smtClean="0"/>
              <a:t>galimas </a:t>
            </a:r>
            <a:r>
              <a:rPr lang="lt-LT" b="1" dirty="0"/>
              <a:t>tinklo užsiciklinimas</a:t>
            </a:r>
            <a:r>
              <a:rPr lang="lt-LT" b="1" dirty="0" smtClean="0"/>
              <a:t> </a:t>
            </a:r>
            <a:r>
              <a:rPr lang="lt-LT" b="1" dirty="0"/>
              <a:t/>
            </a:r>
            <a:br>
              <a:rPr lang="lt-LT" b="1" dirty="0"/>
            </a:br>
            <a:r>
              <a:rPr lang="lt-LT" b="1" dirty="0"/>
              <a:t>				</a:t>
            </a:r>
            <a:r>
              <a:rPr lang="lt-LT" b="1" dirty="0" smtClean="0"/>
              <a:t>ko </a:t>
            </a:r>
            <a:r>
              <a:rPr lang="lt-LT" b="1" dirty="0"/>
              <a:t>pasėkoje – konvergencijos </a:t>
            </a:r>
            <a:r>
              <a:rPr lang="lt-LT" b="1" dirty="0" smtClean="0"/>
              <a:t>nebuvimas</a:t>
            </a:r>
            <a:endParaRPr lang="lt-LT" dirty="0" smtClean="0"/>
          </a:p>
          <a:p>
            <a:pPr lvl="1"/>
            <a:r>
              <a:rPr lang="lt-LT" dirty="0" smtClean="0"/>
              <a:t>Pateikinėti </a:t>
            </a:r>
            <a:r>
              <a:rPr lang="lt-LT" dirty="0"/>
              <a:t>atsitiktine tvarka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1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Apmokymo šablonų </a:t>
            </a:r>
            <a:r>
              <a:rPr lang="lt-LT" dirty="0" smtClean="0"/>
              <a:t>pateikimo eiliškumas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Apmokymo šablonai - pora įėjimo/išėjimo duomenų;</a:t>
            </a:r>
          </a:p>
          <a:p>
            <a:r>
              <a:rPr lang="lt-LT" dirty="0"/>
              <a:t>Galimi variantai:</a:t>
            </a:r>
          </a:p>
          <a:p>
            <a:pPr lvl="1"/>
            <a:r>
              <a:rPr lang="lt-LT" dirty="0"/>
              <a:t>Pateikinėti duotą šabloną, kad gauti stabilų svorių vektorių ir toliau pereiti prie kito </a:t>
            </a:r>
            <a:r>
              <a:rPr lang="lt-LT" dirty="0" smtClean="0"/>
              <a:t>vektoriaus;</a:t>
            </a:r>
            <a:endParaRPr lang="lt-LT" dirty="0"/>
          </a:p>
          <a:p>
            <a:pPr lvl="1"/>
            <a:r>
              <a:rPr lang="lt-LT" dirty="0" smtClean="0"/>
              <a:t>Pateikinėti </a:t>
            </a:r>
            <a:r>
              <a:rPr lang="lt-LT" dirty="0"/>
              <a:t>šablonus cikliškai, tame pačiame eiliškume</a:t>
            </a:r>
            <a:r>
              <a:rPr lang="lt-LT" dirty="0" smtClean="0"/>
              <a:t>;</a:t>
            </a:r>
          </a:p>
          <a:p>
            <a:pPr lvl="1"/>
            <a:r>
              <a:rPr lang="lt-LT" dirty="0" smtClean="0"/>
              <a:t>Pateikinėti atsitiktine tvarka</a:t>
            </a:r>
          </a:p>
          <a:p>
            <a:pPr marL="457200" lvl="1" indent="0">
              <a:buNone/>
            </a:pPr>
            <a:r>
              <a:rPr lang="lt-LT" b="1" dirty="0" smtClean="0"/>
              <a:t>	naudojamas metodas</a:t>
            </a:r>
            <a:endParaRPr lang="lt-LT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4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Mokymasis be mokytojo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Laukiama išvestis nėra pateikiama DNT tinklui</a:t>
            </a:r>
          </a:p>
          <a:p>
            <a:r>
              <a:rPr lang="lt-LT" dirty="0" smtClean="0"/>
              <a:t>Sistema mokinasi iš savęs tiriant ir adaptuojant savo struktūros parametrus prie įvesties šablonu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0" y="3039427"/>
            <a:ext cx="24384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Mokymasis su pastiprinimu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Mokytojas egzistuoja, tačiau nepateikia laukiamos išvesties. Yra tik pateikiama, ar suskaičiuota išvestis yra teisinga ar klaidinga</a:t>
            </a:r>
          </a:p>
          <a:p>
            <a:r>
              <a:rPr lang="lt-LT" dirty="0" smtClean="0"/>
              <a:t>Pateikiama informacija padeda tinklo apmokyme</a:t>
            </a:r>
          </a:p>
          <a:p>
            <a:endParaRPr lang="lt-L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54" y="3741038"/>
            <a:ext cx="5008811" cy="20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Hebo</a:t>
            </a:r>
            <a:r>
              <a:rPr lang="lt-LT" dirty="0" smtClean="0"/>
              <a:t> mokymosi algoritmas</a:t>
            </a:r>
            <a:br>
              <a:rPr lang="lt-LT" dirty="0" smtClean="0"/>
            </a:br>
            <a:r>
              <a:rPr lang="lt-LT" dirty="0" smtClean="0"/>
              <a:t>(</a:t>
            </a:r>
            <a:r>
              <a:rPr lang="lt-LT" dirty="0" err="1" smtClean="0"/>
              <a:t>ang</a:t>
            </a:r>
            <a:r>
              <a:rPr lang="lt-LT" dirty="0" smtClean="0"/>
              <a:t>. – </a:t>
            </a:r>
            <a:r>
              <a:rPr lang="lt-LT" i="1" dirty="0" err="1" smtClean="0"/>
              <a:t>Hebbian</a:t>
            </a:r>
            <a:r>
              <a:rPr lang="lt-LT" i="1" dirty="0" smtClean="0"/>
              <a:t> </a:t>
            </a:r>
            <a:r>
              <a:rPr lang="lt-LT" i="1" dirty="0" err="1" smtClean="0"/>
              <a:t>learning</a:t>
            </a:r>
            <a:r>
              <a:rPr lang="lt-LT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t-LT" dirty="0" smtClean="0"/>
                  <a:t>Įvesties-išvesties šablono pora (</a:t>
                </a:r>
                <a:r>
                  <a:rPr lang="lt-LT" dirty="0" err="1" smtClean="0"/>
                  <a:t>X</a:t>
                </a:r>
                <a:r>
                  <a:rPr lang="lt-LT" i="1" baseline="-25000" dirty="0" err="1" smtClean="0"/>
                  <a:t>i</a:t>
                </a:r>
                <a:r>
                  <a:rPr lang="lt-LT" dirty="0" smtClean="0"/>
                  <a:t>, </a:t>
                </a:r>
                <a:r>
                  <a:rPr lang="lt-LT" dirty="0" err="1" smtClean="0"/>
                  <a:t>Y</a:t>
                </a:r>
                <a:r>
                  <a:rPr lang="lt-LT" i="1" baseline="-25000" dirty="0" err="1" smtClean="0"/>
                  <a:t>i</a:t>
                </a:r>
                <a:r>
                  <a:rPr lang="lt-LT" dirty="0" smtClean="0"/>
                  <a:t>) siejama su svorių matrica 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t-L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lt-LT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lt-L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lt-L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lt-LT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lt-LT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lt-L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lt-LT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lt-LT" dirty="0" smtClean="0"/>
                  <a:t> - transponuotas išvesties vektorius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lt-LT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lt-L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endParaRPr lang="pl-PL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3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Gradiento nusileidimu grįstas mokymasis</a:t>
            </a:r>
            <a:br>
              <a:rPr lang="lt-LT" dirty="0" smtClean="0"/>
            </a:br>
            <a:r>
              <a:rPr lang="lt-LT" dirty="0" smtClean="0"/>
              <a:t>(</a:t>
            </a:r>
            <a:r>
              <a:rPr lang="lt-LT" dirty="0" err="1" smtClean="0"/>
              <a:t>ang</a:t>
            </a:r>
            <a:r>
              <a:rPr lang="lt-LT" dirty="0" smtClean="0"/>
              <a:t>. – </a:t>
            </a:r>
            <a:r>
              <a:rPr lang="lt-LT" i="1" dirty="0" err="1" smtClean="0"/>
              <a:t>gradient</a:t>
            </a:r>
            <a:r>
              <a:rPr lang="lt-LT" i="1" dirty="0" smtClean="0"/>
              <a:t> </a:t>
            </a:r>
            <a:r>
              <a:rPr lang="lt-LT" i="1" dirty="0" err="1" smtClean="0"/>
              <a:t>descent</a:t>
            </a:r>
            <a:r>
              <a:rPr lang="lt-LT" i="1" dirty="0" smtClean="0"/>
              <a:t> </a:t>
            </a:r>
            <a:r>
              <a:rPr lang="lt-LT" i="1" dirty="0" err="1" smtClean="0"/>
              <a:t>learning</a:t>
            </a:r>
            <a:r>
              <a:rPr lang="lt-LT" dirty="0" smtClean="0"/>
              <a:t>)</a:t>
            </a:r>
            <a:endParaRPr lang="lt-L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5589875" cy="41188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lt-LT" dirty="0" smtClean="0"/>
                  <a:t>Metodas grįstas klaidos </a:t>
                </a:r>
                <a:r>
                  <a:rPr lang="lt-LT" b="1" dirty="0" smtClean="0"/>
                  <a:t>E</a:t>
                </a:r>
                <a:r>
                  <a:rPr lang="lt-LT" dirty="0" smtClean="0"/>
                  <a:t> minimizavimu, kuri išreikšta svoriu w ir aktyvavimo funkcija</a:t>
                </a:r>
              </a:p>
              <a:p>
                <a:pPr marL="0" indent="0">
                  <a:buNone/>
                </a:pPr>
                <a:r>
                  <a:rPr lang="lt-LT" dirty="0" smtClean="0"/>
                  <a:t>Aktyvavimo funkcija privalo būti diferencijuojama kadangi svorių naujinimas priklauso nuo klaidos E gradiento</a:t>
                </a:r>
              </a:p>
              <a:p>
                <a14:m>
                  <m:oMath xmlns:m="http://schemas.openxmlformats.org/officeDocument/2006/math">
                    <m:r>
                      <a:rPr lang="lt-L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lt-L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𝒘𝒊𝒋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d>
                      <m:dPr>
                        <m:ctrlPr>
                          <a:rPr lang="pl-PL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pl-PL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pl-PL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num>
                          <m:den>
                            <m:r>
                              <a:rPr lang="pl-PL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lt-L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lt-LT" b="1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𝒊𝒋</m:t>
                            </m:r>
                          </m:den>
                        </m:f>
                      </m:e>
                    </m:d>
                  </m:oMath>
                </a14:m>
                <a:r>
                  <a:rPr lang="pl-PL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lt-L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lt-L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lt-LT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lt-LT" baseline="-25000" dirty="0" smtClean="0"/>
                  <a:t> </a:t>
                </a:r>
                <a:r>
                  <a:rPr lang="lt-LT" dirty="0" smtClean="0"/>
                  <a:t>– yra svorio atnaujinimas tarp i-jo ir j-jo neuronu</a:t>
                </a:r>
                <a:r>
                  <a:rPr lang="pl-PL" dirty="0" smtClean="0"/>
                  <a:t>,</a:t>
                </a:r>
                <a:endParaRPr lang="lt-LT" dirty="0" smtClean="0"/>
              </a:p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lt-L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lt-LT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den>
                    </m:f>
                  </m:oMath>
                </a14:m>
                <a:r>
                  <a:rPr lang="pl-PL" baseline="-25000" dirty="0" smtClean="0"/>
                  <a:t> - </a:t>
                </a:r>
                <a:r>
                  <a:rPr lang="lt-LT" dirty="0" smtClean="0"/>
                  <a:t>klaidos E gradientas</a:t>
                </a:r>
                <a:r>
                  <a:rPr lang="pl-PL" dirty="0" smtClean="0"/>
                  <a:t>, </a:t>
                </a:r>
                <a:endParaRPr lang="pl-PL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– </a:t>
                </a:r>
                <a:r>
                  <a:rPr lang="pl-PL" dirty="0" err="1" smtClean="0"/>
                  <a:t>mokymosi</a:t>
                </a:r>
                <a:r>
                  <a:rPr lang="pl-PL" dirty="0" smtClean="0"/>
                  <a:t> </a:t>
                </a:r>
                <a:r>
                  <a:rPr lang="pl-PL" dirty="0" err="1" smtClean="0"/>
                  <a:t>greitis</a:t>
                </a:r>
                <a:endParaRPr lang="lt-LT" baseline="-25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5589875" cy="4118850"/>
              </a:xfrm>
              <a:blipFill>
                <a:blip r:embed="rId2"/>
                <a:stretch>
                  <a:fillRect l="-1200" t="-593" b="-5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2050" name="Picture 2" descr="http://sebastianraschka.com/images/blog/2015/singlelayer_neural_networks_files/perceptron_gradient_descen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971" y="2015732"/>
            <a:ext cx="5006734" cy="329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15202" y="2318360"/>
            <a:ext cx="555583" cy="3669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Rectangle 6"/>
          <p:cNvSpPr/>
          <p:nvPr/>
        </p:nvSpPr>
        <p:spPr>
          <a:xfrm>
            <a:off x="7043768" y="3987042"/>
            <a:ext cx="6418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E</a:t>
            </a:r>
            <a:r>
              <a:rPr lang="pl-PL" i="1" baseline="-25000" dirty="0" smtClean="0"/>
              <a:t>min</a:t>
            </a:r>
            <a:endParaRPr lang="en-US" i="1" baseline="-25000" dirty="0"/>
          </a:p>
        </p:txBody>
      </p:sp>
      <p:sp>
        <p:nvSpPr>
          <p:cNvPr id="6" name="Rectangle 5">
            <a:hlinkClick r:id="rId4"/>
          </p:cNvPr>
          <p:cNvSpPr/>
          <p:nvPr/>
        </p:nvSpPr>
        <p:spPr>
          <a:xfrm>
            <a:off x="7870785" y="6244256"/>
            <a:ext cx="43212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050" dirty="0" smtClean="0"/>
              <a:t>Foto: </a:t>
            </a:r>
            <a:r>
              <a:rPr lang="en-US" sz="1050" dirty="0" smtClean="0"/>
              <a:t>sebastianraschka.com/Articles/2015_singlelayer_neurons.html</a:t>
            </a:r>
            <a:r>
              <a:rPr lang="lt-LT" sz="1050" dirty="0" smtClean="0"/>
              <a:t>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3283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Reitingavimo</a:t>
            </a:r>
            <a:r>
              <a:rPr lang="en-US" dirty="0" smtClean="0"/>
              <a:t> </a:t>
            </a:r>
            <a:r>
              <a:rPr lang="en-US" dirty="0" err="1" smtClean="0"/>
              <a:t>problemos</a:t>
            </a:r>
            <a:endParaRPr lang="lt-LT" dirty="0"/>
          </a:p>
        </p:txBody>
      </p:sp>
      <p:pic>
        <p:nvPicPr>
          <p:cNvPr id="53250" name="Picture 2" descr="http://i.kinja-img.com/gawker-media/image/upload/17isxuq5zty48jp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31"/>
          <a:stretch/>
        </p:blipFill>
        <p:spPr bwMode="auto">
          <a:xfrm>
            <a:off x="1534696" y="2002529"/>
            <a:ext cx="5609310" cy="30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 descr="Giz Explains: How to Choose the Right Graphics C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481" y="242152"/>
            <a:ext cx="2969376" cy="564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320" y="4991375"/>
            <a:ext cx="939406" cy="632863"/>
          </a:xfrm>
          <a:prstGeom prst="rect">
            <a:avLst/>
          </a:prstGeom>
        </p:spPr>
      </p:pic>
      <p:sp>
        <p:nvSpPr>
          <p:cNvPr id="4" name="Explosion 2 3"/>
          <p:cNvSpPr/>
          <p:nvPr/>
        </p:nvSpPr>
        <p:spPr>
          <a:xfrm>
            <a:off x="6183270" y="4615206"/>
            <a:ext cx="1440160" cy="1268760"/>
          </a:xfrm>
          <a:prstGeom prst="irregularSeal2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987674" y="4702277"/>
            <a:ext cx="792088" cy="18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t-LT" dirty="0"/>
                  <a:t>Gradiento nusileidimu grįstas </a:t>
                </a:r>
                <a:r>
                  <a:rPr lang="lt-LT" dirty="0" smtClean="0"/>
                  <a:t>mokymasis: m</a:t>
                </a:r>
                <a:r>
                  <a:rPr lang="pl-PL" dirty="0" err="1" smtClean="0"/>
                  <a:t>okymosi</a:t>
                </a:r>
                <a:r>
                  <a:rPr lang="pl-PL" dirty="0" smtClean="0"/>
                  <a:t> </a:t>
                </a:r>
                <a:r>
                  <a:rPr lang="pl-PL" dirty="0" err="1" smtClean="0"/>
                  <a:t>grei</a:t>
                </a:r>
                <a:r>
                  <a:rPr lang="lt-LT" dirty="0" err="1" smtClean="0"/>
                  <a:t>čio</a:t>
                </a:r>
                <a:r>
                  <a:rPr lang="lt-LT" dirty="0" smtClean="0"/>
                  <a:t>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l-PL" dirty="0"/>
                  <a:t> </a:t>
                </a:r>
                <a:r>
                  <a:rPr lang="lt-LT" dirty="0" smtClean="0"/>
                  <a:t>iliustracija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6" t="-4651" b="-19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3074" name="Picture 2" descr="http://sebastianraschka.com/images/blog/2015/singlelayer_neural_networks_files/perceptron_learning_r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96" y="2015732"/>
            <a:ext cx="7226148" cy="402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12268" y="2498982"/>
            <a:ext cx="555583" cy="3669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4696" y="2478909"/>
            <a:ext cx="406993" cy="3669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172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Gradiento nusileidimu grįstas </a:t>
            </a:r>
            <a:r>
              <a:rPr lang="lt-LT" dirty="0" smtClean="0"/>
              <a:t>mokymasis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 smtClean="0"/>
              <a:t>Hoff</a:t>
            </a:r>
            <a:r>
              <a:rPr lang="lt-LT" dirty="0" smtClean="0"/>
              <a:t> Delta ir Atgalinės sklaidos</a:t>
            </a:r>
            <a:r>
              <a:rPr lang="en-US" dirty="0" smtClean="0"/>
              <a:t> (</a:t>
            </a:r>
            <a:r>
              <a:rPr lang="en-US" dirty="0" err="1" smtClean="0"/>
              <a:t>ang.</a:t>
            </a:r>
            <a:r>
              <a:rPr lang="en-US" dirty="0" smtClean="0"/>
              <a:t>- </a:t>
            </a:r>
            <a:r>
              <a:rPr lang="en-US" i="1" dirty="0" smtClean="0"/>
              <a:t>Back propagation</a:t>
            </a:r>
            <a:r>
              <a:rPr lang="en-US" dirty="0" smtClean="0"/>
              <a:t>)</a:t>
            </a:r>
            <a:r>
              <a:rPr lang="lt-LT" dirty="0" smtClean="0"/>
              <a:t> mokymosi algoritmai yra gradiento nusileidimu grįsto metodo pavyzdžiai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4582" y="2528351"/>
            <a:ext cx="349027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lt-LT" dirty="0" smtClean="0"/>
          </a:p>
          <a:p>
            <a:endParaRPr lang="lt-LT" dirty="0" smtClean="0"/>
          </a:p>
          <a:p>
            <a:endParaRPr lang="lt-LT" dirty="0" smtClean="0"/>
          </a:p>
          <a:p>
            <a:endParaRPr lang="lt-LT" dirty="0" smtClean="0"/>
          </a:p>
          <a:p>
            <a:endParaRPr lang="lt-LT" dirty="0" smtClean="0"/>
          </a:p>
          <a:p>
            <a:endParaRPr lang="lt-L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lt-LT" dirty="0" smtClean="0"/>
              <a:t>  </a:t>
            </a:r>
            <a:r>
              <a:rPr lang="en-US" dirty="0" smtClean="0"/>
              <a:t>2:40 </a:t>
            </a:r>
            <a:r>
              <a:rPr lang="en-US" dirty="0" smtClean="0"/>
              <a:t>– 5:20</a:t>
            </a:r>
            <a:endParaRPr lang="en-US" dirty="0"/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97" y="2826326"/>
            <a:ext cx="5776552" cy="3212531"/>
          </a:xfrm>
          <a:prstGeom prst="rect">
            <a:avLst/>
          </a:prstGeom>
        </p:spPr>
      </p:pic>
      <p:sp>
        <p:nvSpPr>
          <p:cNvPr id="7" name="Rectangle 6">
            <a:hlinkClick r:id="rId2"/>
          </p:cNvPr>
          <p:cNvSpPr/>
          <p:nvPr/>
        </p:nvSpPr>
        <p:spPr>
          <a:xfrm rot="5400000">
            <a:off x="5757036" y="4205092"/>
            <a:ext cx="36150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sz="1100" dirty="0"/>
              <a:t>https://www.youtube.com/watch?v=WZDMNM36PsM</a:t>
            </a:r>
          </a:p>
        </p:txBody>
      </p:sp>
    </p:spTree>
    <p:extLst>
      <p:ext uri="{BB962C8B-B14F-4D97-AF65-F5344CB8AC3E}">
        <p14:creationId xmlns:p14="http://schemas.microsoft.com/office/powerpoint/2010/main" val="393253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Konkurencingas mokymasis</a:t>
            </a:r>
            <a:br>
              <a:rPr lang="lt-LT" dirty="0" smtClean="0"/>
            </a:br>
            <a:r>
              <a:rPr lang="lt-LT" dirty="0" smtClean="0"/>
              <a:t>(</a:t>
            </a:r>
            <a:r>
              <a:rPr lang="lt-LT" dirty="0" err="1" smtClean="0"/>
              <a:t>ang</a:t>
            </a:r>
            <a:r>
              <a:rPr lang="lt-LT" dirty="0" smtClean="0"/>
              <a:t>.- </a:t>
            </a:r>
            <a:r>
              <a:rPr lang="lt-LT" dirty="0" err="1" smtClean="0"/>
              <a:t>competetive</a:t>
            </a:r>
            <a:r>
              <a:rPr lang="lt-LT" dirty="0" smtClean="0"/>
              <a:t> </a:t>
            </a:r>
            <a:r>
              <a:rPr lang="lt-LT" dirty="0" err="1" smtClean="0"/>
              <a:t>learning</a:t>
            </a:r>
            <a:r>
              <a:rPr lang="lt-LT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735588"/>
          </a:xfrm>
        </p:spPr>
        <p:txBody>
          <a:bodyPr>
            <a:normAutofit/>
          </a:bodyPr>
          <a:lstStyle/>
          <a:p>
            <a:r>
              <a:rPr lang="lt-LT" dirty="0" smtClean="0"/>
              <a:t>Kiekviena duomenų įvestis asocijuojasi su visais neuronais</a:t>
            </a:r>
          </a:p>
          <a:p>
            <a:r>
              <a:rPr lang="lt-LT" b="1" dirty="0" smtClean="0"/>
              <a:t>Atnaujinamas tik tas neuronas</a:t>
            </a:r>
            <a:r>
              <a:rPr lang="lt-LT" dirty="0" smtClean="0"/>
              <a:t>, kuris yra </a:t>
            </a:r>
            <a:r>
              <a:rPr lang="lt-LT" i="1" dirty="0" smtClean="0"/>
              <a:t>arčiausias</a:t>
            </a:r>
            <a:r>
              <a:rPr lang="lt-LT" dirty="0" smtClean="0"/>
              <a:t> </a:t>
            </a:r>
            <a:br>
              <a:rPr lang="lt-LT" dirty="0" smtClean="0"/>
            </a:br>
            <a:r>
              <a:rPr lang="lt-LT" dirty="0" smtClean="0"/>
              <a:t>konkrečiai įvesties komponentei</a:t>
            </a:r>
          </a:p>
          <a:p>
            <a:r>
              <a:rPr lang="lt-LT" dirty="0" smtClean="0"/>
              <a:t>Artumo atstumas matuojamas </a:t>
            </a:r>
            <a:r>
              <a:rPr lang="lt-LT" dirty="0" err="1" smtClean="0"/>
              <a:t>Euklido</a:t>
            </a:r>
            <a:r>
              <a:rPr lang="lt-LT" dirty="0" smtClean="0"/>
              <a:t> metrikos pagalba</a:t>
            </a:r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r>
              <a:rPr lang="lt-LT" dirty="0" smtClean="0"/>
              <a:t>Strategija vadinama –</a:t>
            </a:r>
            <a:r>
              <a:rPr lang="lt-LT" b="1" dirty="0" smtClean="0"/>
              <a:t> laimėtojas ima viską</a:t>
            </a:r>
            <a:endParaRPr lang="lt-L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68594" y="2394176"/>
            <a:ext cx="3665595" cy="317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647475"/>
              </p:ext>
            </p:extLst>
          </p:nvPr>
        </p:nvGraphicFramePr>
        <p:xfrm>
          <a:off x="1789549" y="3924546"/>
          <a:ext cx="5604473" cy="8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4" imgW="2540000" imgH="393700" progId="Equation.3">
                  <p:embed/>
                </p:oleObj>
              </mc:Choice>
              <mc:Fallback>
                <p:oleObj name="Equation" r:id="rId4" imgW="2540000" imgH="3937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549" y="3924546"/>
                        <a:ext cx="5604473" cy="860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622117"/>
              </p:ext>
            </p:extLst>
          </p:nvPr>
        </p:nvGraphicFramePr>
        <p:xfrm>
          <a:off x="1789549" y="4652816"/>
          <a:ext cx="3096284" cy="75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6" imgW="1371600" imgH="330200" progId="Equation.3">
                  <p:embed/>
                </p:oleObj>
              </mc:Choice>
              <mc:Fallback>
                <p:oleObj name="Equation" r:id="rId6" imgW="1371600" imgH="330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549" y="4652816"/>
                        <a:ext cx="3096284" cy="752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28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Problemos susietos su mokymosi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ang.</a:t>
            </a:r>
            <a:r>
              <a:rPr lang="en-US" dirty="0" smtClean="0"/>
              <a:t> - </a:t>
            </a:r>
            <a:r>
              <a:rPr lang="en-US" i="1" dirty="0" smtClean="0"/>
              <a:t>Model </a:t>
            </a:r>
            <a:r>
              <a:rPr lang="en-US" i="1" dirty="0"/>
              <a:t>Fit: </a:t>
            </a:r>
            <a:r>
              <a:rPr lang="en-US" i="1" dirty="0" err="1"/>
              <a:t>Underfitting</a:t>
            </a:r>
            <a:r>
              <a:rPr lang="en-US" i="1" dirty="0"/>
              <a:t> vs. </a:t>
            </a:r>
            <a:r>
              <a:rPr lang="en-US" i="1" dirty="0" smtClean="0"/>
              <a:t>Overfitting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4281055"/>
            <a:ext cx="4311922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dirty="0" smtClean="0"/>
              <a:t>Modelis prastai dirba su apsimokymo duomenimis</a:t>
            </a:r>
            <a:r>
              <a:rPr lang="en-US" dirty="0" smtClean="0"/>
              <a:t> d</a:t>
            </a:r>
            <a:r>
              <a:rPr lang="lt-LT" dirty="0" err="1" smtClean="0"/>
              <a:t>ėl</a:t>
            </a:r>
            <a:r>
              <a:rPr lang="lt-LT" dirty="0" smtClean="0"/>
              <a:t> </a:t>
            </a:r>
            <a:r>
              <a:rPr lang="lt-LT" dirty="0" err="1" smtClean="0"/>
              <a:t>negebėjimo</a:t>
            </a:r>
            <a:r>
              <a:rPr lang="lt-LT" dirty="0" smtClean="0"/>
              <a:t> rasti ryšių tarp įvesčių ir išvesčių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pic>
        <p:nvPicPr>
          <p:cNvPr id="8194" name="Picture 2" descr="http://docs.aws.amazon.com/machine-learning/latest/dg/images/mlconcepts_imag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79" y="1853754"/>
            <a:ext cx="8906171" cy="26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73357" y="6174369"/>
            <a:ext cx="74957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Foto</a:t>
            </a:r>
            <a:r>
              <a:rPr lang="en-US" sz="1200" dirty="0" smtClean="0"/>
              <a:t>: http</a:t>
            </a:r>
            <a:r>
              <a:rPr lang="en-US" sz="1200" dirty="0"/>
              <a:t>://docs.aws.amazon.com/machine-learning/latest/dg/model-fit-underfitting-vs-overfitting.html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0235" y="4281055"/>
            <a:ext cx="4311922" cy="1185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0235" y="4281055"/>
            <a:ext cx="5907801" cy="167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t-LT" dirty="0" smtClean="0"/>
              <a:t>Modelis veikia gerai su matytais duomenimis, bet prastai dirba su nematytais dėl apsimokymo pavyzdžių įsiminimo ir </a:t>
            </a:r>
            <a:r>
              <a:rPr lang="lt-LT" dirty="0" err="1" smtClean="0"/>
              <a:t>negebėjimo</a:t>
            </a:r>
            <a:r>
              <a:rPr lang="lt-LT" dirty="0" smtClean="0"/>
              <a:t> dirbti su naujais duomenimis.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3038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DNT sistemos </a:t>
            </a:r>
            <a:r>
              <a:rPr lang="pl-PL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ADALINE (</a:t>
            </a:r>
            <a:r>
              <a:rPr lang="lt-LT" i="1" dirty="0" err="1" smtClean="0"/>
              <a:t>Adapive</a:t>
            </a:r>
            <a:r>
              <a:rPr lang="lt-LT" i="1" dirty="0" smtClean="0"/>
              <a:t> </a:t>
            </a:r>
            <a:r>
              <a:rPr lang="lt-LT" i="1" dirty="0" err="1" smtClean="0"/>
              <a:t>Linear</a:t>
            </a:r>
            <a:r>
              <a:rPr lang="lt-LT" i="1" dirty="0" smtClean="0"/>
              <a:t> </a:t>
            </a:r>
            <a:r>
              <a:rPr lang="lt-LT" i="1" dirty="0" err="1" smtClean="0"/>
              <a:t>Neural</a:t>
            </a:r>
            <a:r>
              <a:rPr lang="lt-LT" i="1" dirty="0" smtClean="0"/>
              <a:t> </a:t>
            </a:r>
            <a:r>
              <a:rPr lang="lt-LT" i="1" dirty="0" err="1" smtClean="0"/>
              <a:t>element</a:t>
            </a:r>
            <a:r>
              <a:rPr lang="lt-LT" dirty="0" smtClean="0"/>
              <a:t>)</a:t>
            </a:r>
          </a:p>
          <a:p>
            <a:r>
              <a:rPr lang="lt-LT" dirty="0" smtClean="0"/>
              <a:t>ART (</a:t>
            </a:r>
            <a:r>
              <a:rPr lang="lt-LT" i="1" dirty="0" err="1" smtClean="0"/>
              <a:t>Adaptive</a:t>
            </a:r>
            <a:r>
              <a:rPr lang="lt-LT" i="1" dirty="0" smtClean="0"/>
              <a:t> </a:t>
            </a:r>
            <a:r>
              <a:rPr lang="lt-LT" i="1" dirty="0" err="1" smtClean="0"/>
              <a:t>Resonanse</a:t>
            </a:r>
            <a:r>
              <a:rPr lang="lt-LT" i="1" dirty="0" smtClean="0"/>
              <a:t> </a:t>
            </a:r>
            <a:r>
              <a:rPr lang="lt-LT" i="1" dirty="0" err="1" smtClean="0"/>
              <a:t>Theory</a:t>
            </a:r>
            <a:r>
              <a:rPr lang="lt-LT" dirty="0" smtClean="0"/>
              <a:t>)</a:t>
            </a:r>
          </a:p>
          <a:p>
            <a:r>
              <a:rPr lang="lt-LT" dirty="0" smtClean="0"/>
              <a:t>AM (</a:t>
            </a:r>
            <a:r>
              <a:rPr lang="lt-LT" i="1" dirty="0" err="1" smtClean="0"/>
              <a:t>Associative</a:t>
            </a:r>
            <a:r>
              <a:rPr lang="lt-LT" i="1" dirty="0" smtClean="0"/>
              <a:t> </a:t>
            </a:r>
            <a:r>
              <a:rPr lang="lt-LT" i="1" dirty="0" err="1" smtClean="0"/>
              <a:t>Memory</a:t>
            </a:r>
            <a:r>
              <a:rPr lang="lt-LT" dirty="0" smtClean="0"/>
              <a:t>)</a:t>
            </a:r>
          </a:p>
          <a:p>
            <a:r>
              <a:rPr lang="lt-LT" dirty="0" smtClean="0"/>
              <a:t>BAM (</a:t>
            </a:r>
            <a:r>
              <a:rPr lang="lt-LT" i="1" dirty="0" err="1" smtClean="0"/>
              <a:t>Bidirectional</a:t>
            </a:r>
            <a:r>
              <a:rPr lang="lt-LT" i="1" dirty="0" smtClean="0"/>
              <a:t> </a:t>
            </a:r>
            <a:r>
              <a:rPr lang="lt-LT" i="1" dirty="0" err="1" smtClean="0"/>
              <a:t>Associative</a:t>
            </a:r>
            <a:r>
              <a:rPr lang="lt-LT" i="1" dirty="0" smtClean="0"/>
              <a:t> </a:t>
            </a:r>
            <a:r>
              <a:rPr lang="lt-LT" i="1" dirty="0" err="1" smtClean="0"/>
              <a:t>Memory</a:t>
            </a:r>
            <a:r>
              <a:rPr lang="lt-LT" dirty="0" smtClean="0"/>
              <a:t>)</a:t>
            </a:r>
          </a:p>
          <a:p>
            <a:r>
              <a:rPr lang="lt-LT" i="1" dirty="0" err="1" smtClean="0"/>
              <a:t>Boltzmann</a:t>
            </a:r>
            <a:r>
              <a:rPr lang="lt-LT" i="1" dirty="0" smtClean="0"/>
              <a:t> </a:t>
            </a:r>
            <a:r>
              <a:rPr lang="lt-LT" i="1" dirty="0" err="1" smtClean="0"/>
              <a:t>machine</a:t>
            </a:r>
            <a:endParaRPr lang="lt-LT" i="1" dirty="0" smtClean="0"/>
          </a:p>
          <a:p>
            <a:r>
              <a:rPr lang="lt-LT" dirty="0" smtClean="0"/>
              <a:t>BSB (</a:t>
            </a:r>
            <a:r>
              <a:rPr lang="lt-LT" i="1" dirty="0" err="1" smtClean="0"/>
              <a:t>Brain</a:t>
            </a:r>
            <a:r>
              <a:rPr lang="lt-LT" i="1" dirty="0" smtClean="0"/>
              <a:t>-</a:t>
            </a:r>
            <a:r>
              <a:rPr lang="lt-LT" i="1" dirty="0" err="1" smtClean="0"/>
              <a:t>State</a:t>
            </a:r>
            <a:r>
              <a:rPr lang="lt-LT" i="1" dirty="0" smtClean="0"/>
              <a:t>-</a:t>
            </a:r>
            <a:r>
              <a:rPr lang="lt-LT" i="1" dirty="0" err="1" smtClean="0"/>
              <a:t>in</a:t>
            </a:r>
            <a:r>
              <a:rPr lang="lt-LT" i="1" dirty="0" smtClean="0"/>
              <a:t>-a-</a:t>
            </a:r>
            <a:r>
              <a:rPr lang="lt-LT" i="1" dirty="0" err="1" smtClean="0"/>
              <a:t>Box</a:t>
            </a:r>
            <a:r>
              <a:rPr lang="lt-LT" dirty="0" smtClean="0"/>
              <a:t>)</a:t>
            </a:r>
          </a:p>
          <a:p>
            <a:r>
              <a:rPr lang="lt-LT" i="1" dirty="0" err="1" smtClean="0"/>
              <a:t>Cauchy</a:t>
            </a:r>
            <a:r>
              <a:rPr lang="lt-LT" i="1" dirty="0" smtClean="0"/>
              <a:t> </a:t>
            </a:r>
            <a:r>
              <a:rPr lang="lt-LT" i="1" dirty="0" err="1" smtClean="0"/>
              <a:t>machines</a:t>
            </a:r>
            <a:r>
              <a:rPr lang="lt-LT" i="1" dirty="0" smtClean="0"/>
              <a:t>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2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DNT sistemos </a:t>
            </a:r>
            <a:r>
              <a:rPr lang="pl-PL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err="1" smtClean="0"/>
              <a:t>Hopfield</a:t>
            </a:r>
            <a:r>
              <a:rPr lang="pl-PL" i="1" dirty="0" smtClean="0"/>
              <a:t> Network</a:t>
            </a:r>
          </a:p>
          <a:p>
            <a:r>
              <a:rPr lang="pl-PL" dirty="0" smtClean="0"/>
              <a:t>LVQ (</a:t>
            </a:r>
            <a:r>
              <a:rPr lang="pl-PL" i="1" dirty="0" smtClean="0"/>
              <a:t>Learning </a:t>
            </a:r>
            <a:r>
              <a:rPr lang="pl-PL" i="1" dirty="0" err="1" smtClean="0"/>
              <a:t>Vector</a:t>
            </a:r>
            <a:r>
              <a:rPr lang="pl-PL" i="1" dirty="0" smtClean="0"/>
              <a:t> </a:t>
            </a:r>
            <a:r>
              <a:rPr lang="pl-PL" i="1" dirty="0" err="1" smtClean="0"/>
              <a:t>Quantizatiton</a:t>
            </a:r>
            <a:r>
              <a:rPr lang="pl-PL" dirty="0" smtClean="0"/>
              <a:t>)</a:t>
            </a:r>
          </a:p>
          <a:p>
            <a:r>
              <a:rPr lang="pl-PL" i="1" dirty="0" err="1" smtClean="0"/>
              <a:t>Neocondition</a:t>
            </a:r>
            <a:endParaRPr lang="pl-PL" i="1" dirty="0" smtClean="0"/>
          </a:p>
          <a:p>
            <a:r>
              <a:rPr lang="pl-PL" b="1" i="1" dirty="0" smtClean="0"/>
              <a:t>Perceptron</a:t>
            </a:r>
          </a:p>
          <a:p>
            <a:r>
              <a:rPr lang="pl-PL" dirty="0" smtClean="0"/>
              <a:t>RBF (</a:t>
            </a:r>
            <a:r>
              <a:rPr lang="pl-PL" i="1" dirty="0" err="1" smtClean="0"/>
              <a:t>Radial</a:t>
            </a:r>
            <a:r>
              <a:rPr lang="pl-PL" i="1" dirty="0" smtClean="0"/>
              <a:t> </a:t>
            </a:r>
            <a:r>
              <a:rPr lang="pl-PL" i="1" dirty="0" err="1" smtClean="0"/>
              <a:t>Basis</a:t>
            </a:r>
            <a:r>
              <a:rPr lang="pl-PL" i="1" dirty="0" smtClean="0"/>
              <a:t> </a:t>
            </a:r>
            <a:r>
              <a:rPr lang="pl-PL" i="1" dirty="0" err="1" smtClean="0"/>
              <a:t>Function</a:t>
            </a:r>
            <a:r>
              <a:rPr lang="pl-PL" dirty="0" smtClean="0"/>
              <a:t>)</a:t>
            </a:r>
          </a:p>
          <a:p>
            <a:r>
              <a:rPr lang="pl-PL" dirty="0" smtClean="0"/>
              <a:t>RNN (</a:t>
            </a:r>
            <a:r>
              <a:rPr lang="pl-PL" i="1" dirty="0" err="1" smtClean="0"/>
              <a:t>Recurrent</a:t>
            </a:r>
            <a:r>
              <a:rPr lang="pl-PL" i="1" dirty="0" smtClean="0"/>
              <a:t> </a:t>
            </a:r>
            <a:r>
              <a:rPr lang="pl-PL" i="1" dirty="0" err="1" smtClean="0"/>
              <a:t>Neural</a:t>
            </a:r>
            <a:r>
              <a:rPr lang="pl-PL" i="1" dirty="0" smtClean="0"/>
              <a:t> Network</a:t>
            </a:r>
            <a:r>
              <a:rPr lang="pl-PL" dirty="0" smtClean="0"/>
              <a:t>)</a:t>
            </a:r>
          </a:p>
          <a:p>
            <a:r>
              <a:rPr lang="pl-PL" b="1" dirty="0" smtClean="0"/>
              <a:t>SOM (</a:t>
            </a:r>
            <a:r>
              <a:rPr lang="pl-PL" b="1" i="1" dirty="0" err="1" smtClean="0"/>
              <a:t>Self-organizing</a:t>
            </a:r>
            <a:r>
              <a:rPr lang="pl-PL" b="1" i="1" dirty="0" smtClean="0"/>
              <a:t> </a:t>
            </a:r>
            <a:r>
              <a:rPr lang="pl-PL" b="1" i="1" dirty="0" err="1" smtClean="0"/>
              <a:t>feature</a:t>
            </a:r>
            <a:r>
              <a:rPr lang="pl-PL" b="1" i="1" dirty="0" smtClean="0"/>
              <a:t> map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Pagrindini</a:t>
            </a:r>
            <a:r>
              <a:rPr lang="lt-LT" dirty="0" smtClean="0"/>
              <a:t>ų mokymosi algoritmų taksonomija </a:t>
            </a:r>
            <a:r>
              <a:rPr lang="pl-PL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007" y="2546310"/>
            <a:ext cx="9520158" cy="34506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2180550"/>
            <a:ext cx="9744536" cy="38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Pagrindini</a:t>
            </a:r>
            <a:r>
              <a:rPr lang="lt-LT" dirty="0" smtClean="0"/>
              <a:t>ų mokymosi algoritmų taksonomija </a:t>
            </a:r>
            <a:r>
              <a:rPr lang="pl-PL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007" y="2546310"/>
            <a:ext cx="9520158" cy="34506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7" y="2015732"/>
            <a:ext cx="10547554" cy="36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3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Pagrindini</a:t>
            </a:r>
            <a:r>
              <a:rPr lang="lt-LT" dirty="0" smtClean="0"/>
              <a:t>ų mokymosi algoritmų taksonomija </a:t>
            </a:r>
            <a:r>
              <a:rPr lang="pl-PL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2015732"/>
            <a:ext cx="10317885" cy="87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Vieno</a:t>
            </a:r>
            <a:r>
              <a:rPr lang="pl-PL" dirty="0" smtClean="0"/>
              <a:t> </a:t>
            </a:r>
            <a:r>
              <a:rPr lang="pl-PL" dirty="0" err="1" smtClean="0"/>
              <a:t>sluoksnio</a:t>
            </a:r>
            <a:r>
              <a:rPr lang="pl-PL" dirty="0" smtClean="0"/>
              <a:t> </a:t>
            </a:r>
            <a:r>
              <a:rPr lang="pl-PL" dirty="0" err="1" smtClean="0"/>
              <a:t>perceptronas</a:t>
            </a:r>
            <a:r>
              <a:rPr lang="lt-LT" dirty="0" smtClean="0"/>
              <a:t/>
            </a:r>
            <a:br>
              <a:rPr lang="lt-LT" dirty="0" smtClean="0"/>
            </a:br>
            <a:r>
              <a:rPr lang="lt-LT" dirty="0" smtClean="0"/>
              <a:t>(</a:t>
            </a:r>
            <a:r>
              <a:rPr lang="lt-LT" dirty="0" err="1" smtClean="0"/>
              <a:t>ang</a:t>
            </a:r>
            <a:r>
              <a:rPr lang="lt-LT" dirty="0" smtClean="0"/>
              <a:t>. – </a:t>
            </a:r>
            <a:r>
              <a:rPr lang="lt-LT" i="1" dirty="0" err="1" smtClean="0"/>
              <a:t>Single</a:t>
            </a:r>
            <a:r>
              <a:rPr lang="lt-LT" i="1" dirty="0" smtClean="0"/>
              <a:t> </a:t>
            </a:r>
            <a:r>
              <a:rPr lang="lt-LT" i="1" dirty="0" err="1" smtClean="0"/>
              <a:t>layer</a:t>
            </a:r>
            <a:r>
              <a:rPr lang="lt-LT" i="1" dirty="0" smtClean="0"/>
              <a:t> </a:t>
            </a:r>
            <a:r>
              <a:rPr lang="lt-LT" i="1" dirty="0" err="1" smtClean="0"/>
              <a:t>perceptron</a:t>
            </a:r>
            <a:r>
              <a:rPr lang="lt-LT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Įvesties sluoksnio neuronų tiesiogiai susieti su išvesties neuronų sluoksniu vadinamas Vieno sluoksniu </a:t>
            </a:r>
            <a:r>
              <a:rPr lang="lt-LT" dirty="0" err="1" smtClean="0"/>
              <a:t>perceptronu</a:t>
            </a:r>
            <a:r>
              <a:rPr lang="lt-LT" dirty="0" smtClean="0"/>
              <a:t>.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2912745"/>
            <a:ext cx="4652744" cy="3086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4031884"/>
            <a:ext cx="54102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5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3387189"/>
            <a:ext cx="5397494" cy="2241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96" y="798972"/>
            <a:ext cx="6835550" cy="258821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Vieno</a:t>
            </a:r>
            <a:r>
              <a:rPr lang="pl-PL" dirty="0" smtClean="0"/>
              <a:t> </a:t>
            </a:r>
            <a:r>
              <a:rPr lang="pl-PL" dirty="0" err="1" smtClean="0"/>
              <a:t>sluoksnio</a:t>
            </a:r>
            <a:r>
              <a:rPr lang="pl-PL" dirty="0" smtClean="0"/>
              <a:t> perceptron</a:t>
            </a:r>
            <a:r>
              <a:rPr lang="lt-LT" dirty="0" smtClean="0"/>
              <a:t>o mokymosi </a:t>
            </a:r>
            <a:r>
              <a:rPr lang="lt-LT" dirty="0" err="1" smtClean="0"/>
              <a:t>algoritm</a:t>
            </a:r>
            <a:r>
              <a:rPr lang="pl-PL" dirty="0" smtClean="0"/>
              <a:t>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Koreguojami svoriai, kad minimizuoti klaidą tarp tinklo išvesties (paskaičiuotosios reikšmės) ir laukiamos išvesties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pic>
        <p:nvPicPr>
          <p:cNvPr id="6146" name="Picture 2" descr="http://sebastianraschka.com/images/blog/2015/singlelayer_neural_networks_files/perceptron_vs_adali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77"/>
          <a:stretch/>
        </p:blipFill>
        <p:spPr bwMode="auto">
          <a:xfrm>
            <a:off x="2813387" y="2906342"/>
            <a:ext cx="6962775" cy="256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013171" y="621845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t-LT" sz="1200" dirty="0" smtClean="0"/>
              <a:t>Foto: </a:t>
            </a:r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smtClean="0"/>
              <a:t>sebastianraschka.com/Articles/2015_singlelayer_neurons.html</a:t>
            </a:r>
            <a:r>
              <a:rPr lang="lt-LT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30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Vieno sluoksnio </a:t>
            </a:r>
            <a:r>
              <a:rPr lang="pl-PL" dirty="0" smtClean="0"/>
              <a:t>perceptron</a:t>
            </a:r>
            <a:r>
              <a:rPr lang="lt-LT" dirty="0" smtClean="0"/>
              <a:t>o mokymosi </a:t>
            </a:r>
            <a:r>
              <a:rPr lang="lt-LT" dirty="0" err="1" smtClean="0"/>
              <a:t>algoritm</a:t>
            </a:r>
            <a:r>
              <a:rPr lang="pl-PL" dirty="0" smtClean="0"/>
              <a:t>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34696" y="2003688"/>
            <a:ext cx="9819104" cy="40770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24078" indent="-514350">
              <a:buFont typeface="+mj-lt"/>
              <a:buAutoNum type="arabicPeriod"/>
            </a:pPr>
            <a:r>
              <a:rPr lang="lt-LT" sz="2400" dirty="0" smtClean="0"/>
              <a:t>Inicializuoti svorius </a:t>
            </a:r>
            <a:r>
              <a:rPr lang="lt-LT" sz="2400" i="1" dirty="0" err="1" smtClean="0"/>
              <a:t>w</a:t>
            </a:r>
            <a:r>
              <a:rPr lang="lt-LT" sz="2400" i="1" baseline="-25000" dirty="0" err="1" smtClean="0"/>
              <a:t>i</a:t>
            </a:r>
            <a:r>
              <a:rPr lang="lt-LT" sz="2400" dirty="0" smtClean="0"/>
              <a:t>  (</a:t>
            </a:r>
            <a:r>
              <a:rPr lang="pl-PL" sz="2400" dirty="0" smtClean="0"/>
              <a:t>=0 arba </a:t>
            </a:r>
            <a:r>
              <a:rPr lang="lt-LT" sz="2400" dirty="0" smtClean="0"/>
              <a:t>atsitiktinė </a:t>
            </a:r>
            <a:r>
              <a:rPr lang="pl-PL" sz="2400" dirty="0" smtClean="0"/>
              <a:t>ma</a:t>
            </a:r>
            <a:r>
              <a:rPr lang="lt-LT" sz="2400" dirty="0" err="1" smtClean="0"/>
              <a:t>ža</a:t>
            </a:r>
            <a:r>
              <a:rPr lang="lt-LT" sz="2400" dirty="0" smtClean="0"/>
              <a:t> reikšmė) ir klaidos slenkstį</a:t>
            </a:r>
            <a:r>
              <a:rPr lang="pl-PL" sz="2400" dirty="0" smtClean="0"/>
              <a:t>;</a:t>
            </a:r>
          </a:p>
          <a:p>
            <a:pPr marL="624078" indent="-514350">
              <a:buFont typeface="+mj-lt"/>
              <a:buAutoNum type="arabicPeriod"/>
            </a:pPr>
            <a:r>
              <a:rPr lang="lt-LT" sz="2400" dirty="0" smtClean="0"/>
              <a:t>Kiekvienam apsimokymo duomenų rinkiniui</a:t>
            </a:r>
            <a:br>
              <a:rPr lang="lt-LT" sz="2400" dirty="0" smtClean="0"/>
            </a:br>
            <a:r>
              <a:rPr lang="lt-LT" sz="2400" dirty="0" smtClean="0"/>
              <a:t>                                                                  čia x</a:t>
            </a:r>
            <a:r>
              <a:rPr lang="lt-LT" sz="2400" baseline="-25000" dirty="0" smtClean="0"/>
              <a:t>i</a:t>
            </a:r>
            <a:r>
              <a:rPr lang="lt-LT" sz="2400" dirty="0" smtClean="0"/>
              <a:t> </a:t>
            </a:r>
            <a:r>
              <a:rPr lang="pl-PL" sz="2400" dirty="0" smtClean="0"/>
              <a:t>–</a:t>
            </a:r>
            <a:r>
              <a:rPr lang="en-US" sz="2400" dirty="0" smtClean="0"/>
              <a:t> </a:t>
            </a:r>
            <a:r>
              <a:rPr lang="lt-LT" sz="2400" dirty="0" smtClean="0"/>
              <a:t>įvesties vektorius</a:t>
            </a:r>
            <a:br>
              <a:rPr lang="lt-LT" sz="2400" dirty="0" smtClean="0"/>
            </a:br>
            <a:r>
              <a:rPr lang="pl-PL" sz="2400" dirty="0" smtClean="0"/>
              <a:t>  </a:t>
            </a:r>
            <a:r>
              <a:rPr lang="lt-LT" sz="2400" dirty="0" smtClean="0"/>
              <a:t>					               </a:t>
            </a:r>
            <a:r>
              <a:rPr lang="lt-LT" sz="2400" i="1" dirty="0" smtClean="0"/>
              <a:t>d</a:t>
            </a:r>
            <a:r>
              <a:rPr lang="lt-LT" sz="2400" i="1" baseline="-25000" dirty="0" smtClean="0"/>
              <a:t>i</a:t>
            </a:r>
            <a:r>
              <a:rPr lang="lt-LT" sz="2400" dirty="0" smtClean="0"/>
              <a:t> – laukiama išvestis</a:t>
            </a:r>
            <a:br>
              <a:rPr lang="lt-LT" sz="2400" dirty="0" smtClean="0"/>
            </a:br>
            <a:r>
              <a:rPr lang="lt-LT" sz="2400" dirty="0" smtClean="0"/>
              <a:t>atliekama:	</a:t>
            </a:r>
            <a:r>
              <a:rPr lang="pl-PL" sz="2400" dirty="0" smtClean="0"/>
              <a:t/>
            </a:r>
            <a:br>
              <a:rPr lang="pl-PL" sz="2400" dirty="0" smtClean="0"/>
            </a:br>
            <a:r>
              <a:rPr lang="lt-LT" sz="2400" dirty="0" smtClean="0"/>
              <a:t>	</a:t>
            </a:r>
            <a:r>
              <a:rPr lang="pl-PL" sz="2400" dirty="0" smtClean="0"/>
              <a:t/>
            </a:r>
            <a:br>
              <a:rPr lang="pl-PL" sz="2400" dirty="0" smtClean="0"/>
            </a:br>
            <a:r>
              <a:rPr lang="lt-LT" sz="2400" dirty="0" smtClean="0"/>
              <a:t/>
            </a:r>
            <a:br>
              <a:rPr lang="lt-LT" sz="2400" dirty="0" smtClean="0"/>
            </a:br>
            <a:endParaRPr lang="pl-PL" sz="1500" dirty="0" smtClean="0"/>
          </a:p>
          <a:p>
            <a:pPr marL="624078" indent="-514350">
              <a:buFont typeface="+mj-lt"/>
              <a:buAutoNum type="arabicPeriod"/>
            </a:pPr>
            <a:r>
              <a:rPr lang="lt-LT" sz="2400" dirty="0" smtClean="0"/>
              <a:t>Goto 2 </a:t>
            </a:r>
            <a:r>
              <a:rPr lang="lt-LT" sz="2400" dirty="0" err="1" smtClean="0"/>
              <a:t>until</a:t>
            </a:r>
            <a:r>
              <a:rPr lang="lt-LT" sz="2400" dirty="0" smtClean="0"/>
              <a:t>                                                                  </a:t>
            </a:r>
            <a:endParaRPr lang="lt-LT" sz="2400" dirty="0"/>
          </a:p>
        </p:txBody>
      </p:sp>
      <p:pic>
        <p:nvPicPr>
          <p:cNvPr id="8" name="Picture 2" descr="D = \{(\mathbf{x}_1,d_1),\dots,(\mathbf{x}_s,d_s)\} \,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8625" y="3447912"/>
            <a:ext cx="3926150" cy="360040"/>
          </a:xfrm>
          <a:prstGeom prst="rect">
            <a:avLst/>
          </a:prstGeom>
          <a:noFill/>
        </p:spPr>
      </p:pic>
      <p:pic>
        <p:nvPicPr>
          <p:cNvPr id="9" name="Picture 4" descr="y_j(t) = f[\mathbf{w}(t)\cdot\mathbf{x}_j] = f[w_0(t) + w_1(t)x_{j,1} + w_2(t)x_{j,2} + \dotsb + w_n(t)x_{j,n}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7646" y="4406392"/>
            <a:ext cx="7750679" cy="288032"/>
          </a:xfrm>
          <a:prstGeom prst="rect">
            <a:avLst/>
          </a:prstGeom>
          <a:noFill/>
        </p:spPr>
      </p:pic>
      <p:pic>
        <p:nvPicPr>
          <p:cNvPr id="10" name="Picture 6" descr="w_i(t+1) = w_i(t) + \alpha (d_j - y_j(t)) x_{j,i} \,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7646" y="4838440"/>
            <a:ext cx="3953894" cy="288032"/>
          </a:xfrm>
          <a:prstGeom prst="rect">
            <a:avLst/>
          </a:prstGeom>
          <a:noFill/>
        </p:spPr>
      </p:pic>
      <p:pic>
        <p:nvPicPr>
          <p:cNvPr id="11" name="Picture 8" descr="0 \leq i \leq 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90298" y="4865489"/>
            <a:ext cx="1128383" cy="233933"/>
          </a:xfrm>
          <a:prstGeom prst="rect">
            <a:avLst/>
          </a:prstGeom>
          <a:noFill/>
        </p:spPr>
      </p:pic>
      <p:pic>
        <p:nvPicPr>
          <p:cNvPr id="12" name="Picture 10" descr="\frac{1}{n} \sum_j^n [d_j - y_j(t)] \,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44837" y="5348171"/>
            <a:ext cx="1901011" cy="720080"/>
          </a:xfrm>
          <a:prstGeom prst="rect">
            <a:avLst/>
          </a:prstGeom>
          <a:noFill/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180535"/>
              </p:ext>
            </p:extLst>
          </p:nvPr>
        </p:nvGraphicFramePr>
        <p:xfrm>
          <a:off x="5953099" y="5516751"/>
          <a:ext cx="188436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8" imgW="1041120" imgH="190440" progId="Equation.3">
                  <p:embed/>
                </p:oleObj>
              </mc:Choice>
              <mc:Fallback>
                <p:oleObj name="Equation" r:id="rId8" imgW="1041120" imgH="1904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099" y="5516751"/>
                        <a:ext cx="1884362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21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Perceptronas</a:t>
            </a:r>
            <a:r>
              <a:rPr lang="lt-LT" dirty="0" smtClean="0"/>
              <a:t> ir tiesiškai atskiriamas uždavinys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 smtClean="0"/>
              <a:t>Perceptronas</a:t>
            </a:r>
            <a:r>
              <a:rPr lang="lt-LT" dirty="0" smtClean="0"/>
              <a:t> negali spręsti uždavinių, kurie nėra tiesiškai atskiriami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20" y="2592147"/>
            <a:ext cx="7319000" cy="23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Perceptronas</a:t>
            </a:r>
            <a:r>
              <a:rPr lang="lt-LT" dirty="0" smtClean="0"/>
              <a:t> ir tiesiškai atskiriamas uždavinys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71"/>
          <a:stretch/>
        </p:blipFill>
        <p:spPr>
          <a:xfrm>
            <a:off x="785762" y="2236931"/>
            <a:ext cx="5451002" cy="26398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20"/>
          <a:stretch/>
        </p:blipFill>
        <p:spPr>
          <a:xfrm>
            <a:off x="6453051" y="2149229"/>
            <a:ext cx="5625387" cy="28059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51520" y="6172089"/>
            <a:ext cx="3683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000" dirty="0" smtClean="0"/>
              <a:t>Foto:</a:t>
            </a:r>
            <a:r>
              <a:rPr lang="en-US" sz="1000" dirty="0" smtClean="0"/>
              <a:t> </a:t>
            </a:r>
            <a:r>
              <a:rPr lang="en-US" sz="1000" dirty="0"/>
              <a:t>Elizabeth </a:t>
            </a:r>
            <a:r>
              <a:rPr lang="en-US" sz="1000" dirty="0" err="1"/>
              <a:t>Goodspeed</a:t>
            </a:r>
            <a:r>
              <a:rPr lang="en-US" sz="1000" dirty="0"/>
              <a:t> - Own work, CC BY-SA 4.0, https://commons.wikimedia.org/w/index.php?curid=40188333</a:t>
            </a:r>
          </a:p>
        </p:txBody>
      </p:sp>
    </p:spTree>
    <p:extLst>
      <p:ext uri="{BB962C8B-B14F-4D97-AF65-F5344CB8AC3E}">
        <p14:creationId xmlns:p14="http://schemas.microsoft.com/office/powerpoint/2010/main" val="31575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Perceptronas</a:t>
            </a:r>
            <a:r>
              <a:rPr lang="lt-LT" dirty="0" smtClean="0"/>
              <a:t> ir tiesiškai atskiriamas uždavinys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r>
              <a:rPr lang="lt-LT" dirty="0" smtClean="0"/>
              <a:t>                                                                                    &lt;&lt;&lt; sprendimas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5" y="2015732"/>
            <a:ext cx="8751141" cy="2830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16" y="4338846"/>
            <a:ext cx="5349360" cy="1289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03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DNT </a:t>
            </a:r>
            <a:r>
              <a:rPr lang="pl-PL" dirty="0" smtClean="0"/>
              <a:t>klas</a:t>
            </a:r>
            <a:r>
              <a:rPr lang="lt-LT" dirty="0" smtClean="0"/>
              <a:t>i</a:t>
            </a:r>
            <a:r>
              <a:rPr lang="pl-PL" dirty="0" err="1" smtClean="0"/>
              <a:t>fikavimas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528351"/>
            <a:ext cx="9520158" cy="3450613"/>
          </a:xfrm>
        </p:spPr>
        <p:txBody>
          <a:bodyPr/>
          <a:lstStyle/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pPr marL="0" indent="0">
              <a:buNone/>
            </a:pPr>
            <a:r>
              <a:rPr lang="en-US" dirty="0" smtClean="0"/>
              <a:t>2:40 – 5:20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96" y="2015732"/>
            <a:ext cx="6237605" cy="3468938"/>
          </a:xfrm>
          <a:prstGeom prst="rect">
            <a:avLst/>
          </a:prstGeom>
        </p:spPr>
      </p:pic>
      <p:sp>
        <p:nvSpPr>
          <p:cNvPr id="6" name="Rectangle 5">
            <a:hlinkClick r:id="rId2"/>
          </p:cNvPr>
          <p:cNvSpPr/>
          <p:nvPr/>
        </p:nvSpPr>
        <p:spPr>
          <a:xfrm rot="5400000">
            <a:off x="6205547" y="3692473"/>
            <a:ext cx="36150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sz="1100" dirty="0"/>
              <a:t>https://www.youtube.com/watch?v=WZDMNM36PsM</a:t>
            </a:r>
          </a:p>
        </p:txBody>
      </p:sp>
    </p:spTree>
    <p:extLst>
      <p:ext uri="{BB962C8B-B14F-4D97-AF65-F5344CB8AC3E}">
        <p14:creationId xmlns:p14="http://schemas.microsoft.com/office/powerpoint/2010/main" val="244004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Darbo su </a:t>
            </a:r>
            <a:r>
              <a:rPr lang="lt-LT" dirty="0" err="1" smtClean="0"/>
              <a:t>Matlab</a:t>
            </a:r>
            <a:r>
              <a:rPr lang="lt-LT" dirty="0" smtClean="0"/>
              <a:t> DNT paketu iliustracija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se.mathworks.com/help/nnet/gs/fit-data-with-a-neural-network.html#f9-43356</a:t>
            </a:r>
            <a:r>
              <a:rPr lang="lt-LT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8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</a:t>
            </a:r>
            <a:r>
              <a:rPr lang="lt-LT" dirty="0" err="1" smtClean="0"/>
              <a:t>ūra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http://www.myreaders.info</a:t>
            </a:r>
            <a:r>
              <a:rPr lang="en-US" dirty="0" smtClean="0">
                <a:hlinkClick r:id="rId2"/>
              </a:rPr>
              <a:t>/</a:t>
            </a:r>
            <a:endParaRPr lang="lt-LT" dirty="0" smtClean="0"/>
          </a:p>
          <a:p>
            <a:r>
              <a:rPr lang="en-US" dirty="0">
                <a:hlinkClick r:id="rId3"/>
              </a:rPr>
              <a:t>http://myweb.sabanciuniv.edu/rdehkharghani/files/2016/02/Prentice-Hall-Series-in-Artificial-Intelligence-Stuart-Russell-Peter-Norvig-Artificial-Intelligence_-</a:t>
            </a:r>
            <a:r>
              <a:rPr lang="en-US" dirty="0" smtClean="0">
                <a:hlinkClick r:id="rId3"/>
              </a:rPr>
              <a:t>A-Modern-Approach-Prentice-Hall-2010.pdf</a:t>
            </a:r>
            <a:r>
              <a:rPr lang="lt-LT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06" y="3319054"/>
            <a:ext cx="5307422" cy="2519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265" y="768667"/>
            <a:ext cx="6922479" cy="25503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9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85" y="3215605"/>
            <a:ext cx="3288445" cy="2412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96" y="813279"/>
            <a:ext cx="7219432" cy="26657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74" y="3601331"/>
            <a:ext cx="4924201" cy="235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96" y="798972"/>
            <a:ext cx="7351362" cy="27603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533899" y="2809211"/>
            <a:ext cx="1233055" cy="13854"/>
          </a:xfrm>
          <a:prstGeom prst="line">
            <a:avLst/>
          </a:prstGeom>
          <a:ln w="98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517869" y="3164498"/>
            <a:ext cx="1345663" cy="49872"/>
          </a:xfrm>
          <a:prstGeom prst="line">
            <a:avLst/>
          </a:prstGeom>
          <a:ln w="98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82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4173240"/>
            <a:ext cx="5586654" cy="1862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96" y="798972"/>
            <a:ext cx="6205894" cy="31818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41d1867b-2d7b-4324-bad1-b69d909cff21" Revision="1" Stencil="System.MyShapes" StencilVersion="1.0"/>
</Control>
</file>

<file path=customXml/itemProps1.xml><?xml version="1.0" encoding="utf-8"?>
<ds:datastoreItem xmlns:ds="http://schemas.openxmlformats.org/officeDocument/2006/customXml" ds:itemID="{3C40287E-5995-4686-B0A8-6CC60641078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3917</TotalTime>
  <Words>1303</Words>
  <Application>Microsoft Office PowerPoint</Application>
  <PresentationFormat>Widescreen</PresentationFormat>
  <Paragraphs>297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Cambria Math</vt:lpstr>
      <vt:lpstr>Harrington</vt:lpstr>
      <vt:lpstr>Palatino Linotype</vt:lpstr>
      <vt:lpstr>Symbol</vt:lpstr>
      <vt:lpstr>Gallery</vt:lpstr>
      <vt:lpstr>Equation</vt:lpstr>
      <vt:lpstr>Dirbtinių neuroninių tinklų pagrindai</vt:lpstr>
      <vt:lpstr>Taikymo sritys </vt:lpstr>
      <vt:lpstr>Šablonų sutapatinimas  (ang. - Pattern matching)</vt:lpstr>
      <vt:lpstr>Reitingavimo problemos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Neuroninio tinklo sąvoka</vt:lpstr>
      <vt:lpstr>Kodėl NT?</vt:lpstr>
      <vt:lpstr>Istorinės prielaidos</vt:lpstr>
      <vt:lpstr>Tyrimų istorija</vt:lpstr>
      <vt:lpstr>Tyrimų istorija</vt:lpstr>
      <vt:lpstr>Informacijos srautai neurono ląstelėje </vt:lpstr>
      <vt:lpstr>Biologinis NT versus komputieris</vt:lpstr>
      <vt:lpstr>Dirbtinis neurono modelis</vt:lpstr>
      <vt:lpstr>Dirbtinis neurono modelis</vt:lpstr>
      <vt:lpstr>Aktyvavimo  funkcijos</vt:lpstr>
      <vt:lpstr>Aktyvavimo funkcijos</vt:lpstr>
      <vt:lpstr>DNT architektūros 1</vt:lpstr>
      <vt:lpstr>DNT architektūros 2</vt:lpstr>
      <vt:lpstr>DNT architektūros 3</vt:lpstr>
      <vt:lpstr>Sluoksnių kiekio vaidmuo problemų sprendime 1</vt:lpstr>
      <vt:lpstr>Sluoksnių kiekio vaidmuo problemų sprendime 2</vt:lpstr>
      <vt:lpstr>Sluoksnių kiekio vaidmuo problemų sprendime 3</vt:lpstr>
      <vt:lpstr>DNT veikimo apibendrinimas</vt:lpstr>
      <vt:lpstr>DNT mokymosi metodai</vt:lpstr>
      <vt:lpstr>Mokymosi algoritmų  klasifikacija</vt:lpstr>
      <vt:lpstr>Mokymasis su mokytoju</vt:lpstr>
      <vt:lpstr>Apmokymo šablonų pateikimo eiliškumas</vt:lpstr>
      <vt:lpstr>Apmokymo šablonų pateikimo eiliškumas</vt:lpstr>
      <vt:lpstr>Apmokymo šablonų pateikimo eiliškumas</vt:lpstr>
      <vt:lpstr>Apmokymo šablonų pateikimo eiliškumas</vt:lpstr>
      <vt:lpstr>Mokymasis be mokytojo</vt:lpstr>
      <vt:lpstr>Mokymasis su pastiprinimu</vt:lpstr>
      <vt:lpstr>Hebo mokymosi algoritmas (ang. – Hebbian learning)</vt:lpstr>
      <vt:lpstr>Gradiento nusileidimu grįstas mokymasis (ang. – gradient descent learning)</vt:lpstr>
      <vt:lpstr>Gradiento nusileidimu grįstas mokymasis: mokymosi greičio μ iliustracija</vt:lpstr>
      <vt:lpstr>Gradiento nusileidimu grįstas mokymasis</vt:lpstr>
      <vt:lpstr>Konkurencingas mokymasis (ang.- competetive learning)</vt:lpstr>
      <vt:lpstr>Problemos susietos su mokymosi (ang. - Model Fit: Underfitting vs. Overfitting)</vt:lpstr>
      <vt:lpstr>DNT sistemos 1</vt:lpstr>
      <vt:lpstr>DNT sistemos 2</vt:lpstr>
      <vt:lpstr>Pagrindinių mokymosi algoritmų taksonomija 1</vt:lpstr>
      <vt:lpstr>Pagrindinių mokymosi algoritmų taksonomija 2</vt:lpstr>
      <vt:lpstr>Pagrindinių mokymosi algoritmų taksonomija 3</vt:lpstr>
      <vt:lpstr>Vieno sluoksnio perceptronas (ang. – Single layer perceptron)</vt:lpstr>
      <vt:lpstr>Vieno sluoksnio perceptrono mokymosi algoritmas</vt:lpstr>
      <vt:lpstr>Vieno sluoksnio perceptrono mokymosi algoritmas</vt:lpstr>
      <vt:lpstr>Perceptronas ir tiesiškai atskiriamas uždavinys</vt:lpstr>
      <vt:lpstr>Perceptronas ir tiesiškai atskiriamas uždavinys</vt:lpstr>
      <vt:lpstr>Perceptronas ir tiesiškai atskiriamas uždavinys</vt:lpstr>
      <vt:lpstr>DNT klasifikavimas</vt:lpstr>
      <vt:lpstr>Darbo su Matlab DNT paketu iliustracija</vt:lpstr>
      <vt:lpstr>Literatūra</vt:lpstr>
    </vt:vector>
  </TitlesOfParts>
  <Company>KTU_IIVC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Intelektikos pagrindai</dc:title>
  <dc:creator>G. Budnik</dc:creator>
  <cp:lastModifiedBy>Budnikas Germanas</cp:lastModifiedBy>
  <cp:revision>165</cp:revision>
  <dcterms:created xsi:type="dcterms:W3CDTF">2017-01-30T19:18:38Z</dcterms:created>
  <dcterms:modified xsi:type="dcterms:W3CDTF">2017-02-09T13:58:29Z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