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41D25-F74D-4771-A623-8A9ADF8D23DD}" v="24" dt="2018-12-18T19:46:3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Jankowiak" userId="087c45f32e74d585" providerId="LiveId" clId="{5BC41D25-F74D-4771-A623-8A9ADF8D23DD}"/>
    <pc:docChg chg="undo custSel mod addSld delSld modSld sldOrd">
      <pc:chgData name="Jacek Jankowiak" userId="087c45f32e74d585" providerId="LiveId" clId="{5BC41D25-F74D-4771-A623-8A9ADF8D23DD}" dt="2018-12-18T19:47:27.301" v="1088" actId="20577"/>
      <pc:docMkLst>
        <pc:docMk/>
      </pc:docMkLst>
      <pc:sldChg chg="addSp delSp modSp">
        <pc:chgData name="Jacek Jankowiak" userId="087c45f32e74d585" providerId="LiveId" clId="{5BC41D25-F74D-4771-A623-8A9ADF8D23DD}" dt="2018-12-18T19:45:20.269" v="1055" actId="20577"/>
        <pc:sldMkLst>
          <pc:docMk/>
          <pc:sldMk cId="550415357" sldId="259"/>
        </pc:sldMkLst>
        <pc:spChg chg="add del mod">
          <ac:chgData name="Jacek Jankowiak" userId="087c45f32e74d585" providerId="LiveId" clId="{5BC41D25-F74D-4771-A623-8A9ADF8D23DD}" dt="2018-12-18T19:43:19.277" v="786" actId="478"/>
          <ac:spMkLst>
            <pc:docMk/>
            <pc:sldMk cId="550415357" sldId="259"/>
            <ac:spMk id="4" creationId="{FF79D433-A346-422E-9F51-28E14DDFF73B}"/>
          </ac:spMkLst>
        </pc:spChg>
        <pc:spChg chg="add mod">
          <ac:chgData name="Jacek Jankowiak" userId="087c45f32e74d585" providerId="LiveId" clId="{5BC41D25-F74D-4771-A623-8A9ADF8D23DD}" dt="2018-12-18T19:45:20.269" v="1055" actId="20577"/>
          <ac:spMkLst>
            <pc:docMk/>
            <pc:sldMk cId="550415357" sldId="259"/>
            <ac:spMk id="5" creationId="{1248641C-B09C-49F9-BD18-551ACC24ACC8}"/>
          </ac:spMkLst>
        </pc:spChg>
        <pc:spChg chg="del mod">
          <ac:chgData name="Jacek Jankowiak" userId="087c45f32e74d585" providerId="LiveId" clId="{5BC41D25-F74D-4771-A623-8A9ADF8D23DD}" dt="2018-12-18T19:42:31.916" v="654" actId="478"/>
          <ac:spMkLst>
            <pc:docMk/>
            <pc:sldMk cId="550415357" sldId="259"/>
            <ac:spMk id="8" creationId="{B8A8C29E-7034-4978-867A-D2ECA03E1324}"/>
          </ac:spMkLst>
        </pc:spChg>
      </pc:sldChg>
      <pc:sldChg chg="ord">
        <pc:chgData name="Jacek Jankowiak" userId="087c45f32e74d585" providerId="LiveId" clId="{5BC41D25-F74D-4771-A623-8A9ADF8D23DD}" dt="2018-12-18T17:48:44.660" v="0"/>
        <pc:sldMkLst>
          <pc:docMk/>
          <pc:sldMk cId="2383217676" sldId="263"/>
        </pc:sldMkLst>
      </pc:sldChg>
      <pc:sldChg chg="delSp modSp ord">
        <pc:chgData name="Jacek Jankowiak" userId="087c45f32e74d585" providerId="LiveId" clId="{5BC41D25-F74D-4771-A623-8A9ADF8D23DD}" dt="2018-12-18T19:33:36.790" v="4" actId="478"/>
        <pc:sldMkLst>
          <pc:docMk/>
          <pc:sldMk cId="816919050" sldId="268"/>
        </pc:sldMkLst>
        <pc:spChg chg="mod">
          <ac:chgData name="Jacek Jankowiak" userId="087c45f32e74d585" providerId="LiveId" clId="{5BC41D25-F74D-4771-A623-8A9ADF8D23DD}" dt="2018-12-18T19:33:35.512" v="3" actId="1076"/>
          <ac:spMkLst>
            <pc:docMk/>
            <pc:sldMk cId="816919050" sldId="268"/>
            <ac:spMk id="2" creationId="{C7F64C5B-64F9-4A92-A30C-C821F52E36F0}"/>
          </ac:spMkLst>
        </pc:spChg>
        <pc:spChg chg="del">
          <ac:chgData name="Jacek Jankowiak" userId="087c45f32e74d585" providerId="LiveId" clId="{5BC41D25-F74D-4771-A623-8A9ADF8D23DD}" dt="2018-12-18T19:33:36.790" v="4" actId="478"/>
          <ac:spMkLst>
            <pc:docMk/>
            <pc:sldMk cId="816919050" sldId="268"/>
            <ac:spMk id="3" creationId="{FD22F4A1-2DB2-46BF-8856-82327D84DC30}"/>
          </ac:spMkLst>
        </pc:spChg>
      </pc:sldChg>
      <pc:sldChg chg="modSp">
        <pc:chgData name="Jacek Jankowiak" userId="087c45f32e74d585" providerId="LiveId" clId="{5BC41D25-F74D-4771-A623-8A9ADF8D23DD}" dt="2018-12-18T19:35:12.870" v="133" actId="20577"/>
        <pc:sldMkLst>
          <pc:docMk/>
          <pc:sldMk cId="3315337779" sldId="271"/>
        </pc:sldMkLst>
        <pc:spChg chg="mod">
          <ac:chgData name="Jacek Jankowiak" userId="087c45f32e74d585" providerId="LiveId" clId="{5BC41D25-F74D-4771-A623-8A9ADF8D23DD}" dt="2018-12-18T19:35:12.870" v="133" actId="20577"/>
          <ac:spMkLst>
            <pc:docMk/>
            <pc:sldMk cId="3315337779" sldId="271"/>
            <ac:spMk id="3" creationId="{D72C98F5-8029-48FF-B89F-C25306DDDF0C}"/>
          </ac:spMkLst>
        </pc:spChg>
      </pc:sldChg>
      <pc:sldChg chg="modSp">
        <pc:chgData name="Jacek Jankowiak" userId="087c45f32e74d585" providerId="LiveId" clId="{5BC41D25-F74D-4771-A623-8A9ADF8D23DD}" dt="2018-12-18T19:38:42.889" v="264" actId="27636"/>
        <pc:sldMkLst>
          <pc:docMk/>
          <pc:sldMk cId="3774350629" sldId="272"/>
        </pc:sldMkLst>
        <pc:spChg chg="mod">
          <ac:chgData name="Jacek Jankowiak" userId="087c45f32e74d585" providerId="LiveId" clId="{5BC41D25-F74D-4771-A623-8A9ADF8D23DD}" dt="2018-12-18T19:38:42.889" v="264" actId="27636"/>
          <ac:spMkLst>
            <pc:docMk/>
            <pc:sldMk cId="3774350629" sldId="272"/>
            <ac:spMk id="3" creationId="{8A8573C6-AB44-4C05-B1F1-8F72F24BE4EF}"/>
          </ac:spMkLst>
        </pc:spChg>
      </pc:sldChg>
      <pc:sldChg chg="modSp">
        <pc:chgData name="Jacek Jankowiak" userId="087c45f32e74d585" providerId="LiveId" clId="{5BC41D25-F74D-4771-A623-8A9ADF8D23DD}" dt="2018-12-18T19:39:04.480" v="293" actId="20577"/>
        <pc:sldMkLst>
          <pc:docMk/>
          <pc:sldMk cId="4040520483" sldId="273"/>
        </pc:sldMkLst>
        <pc:spChg chg="mod">
          <ac:chgData name="Jacek Jankowiak" userId="087c45f32e74d585" providerId="LiveId" clId="{5BC41D25-F74D-4771-A623-8A9ADF8D23DD}" dt="2018-12-18T19:39:04.480" v="293" actId="20577"/>
          <ac:spMkLst>
            <pc:docMk/>
            <pc:sldMk cId="4040520483" sldId="273"/>
            <ac:spMk id="3" creationId="{A6792411-AAB6-4917-B6AD-1817C60E4B8E}"/>
          </ac:spMkLst>
        </pc:spChg>
      </pc:sldChg>
      <pc:sldChg chg="modSp add">
        <pc:chgData name="Jacek Jankowiak" userId="087c45f32e74d585" providerId="LiveId" clId="{5BC41D25-F74D-4771-A623-8A9ADF8D23DD}" dt="2018-12-18T19:47:27.301" v="1088" actId="20577"/>
        <pc:sldMkLst>
          <pc:docMk/>
          <pc:sldMk cId="1771718636" sldId="274"/>
        </pc:sldMkLst>
        <pc:spChg chg="mod">
          <ac:chgData name="Jacek Jankowiak" userId="087c45f32e74d585" providerId="LiveId" clId="{5BC41D25-F74D-4771-A623-8A9ADF8D23DD}" dt="2018-12-18T19:39:25.034" v="313" actId="20577"/>
          <ac:spMkLst>
            <pc:docMk/>
            <pc:sldMk cId="1771718636" sldId="274"/>
            <ac:spMk id="2" creationId="{C72DF149-37E2-412A-A0BB-76113B21DAEC}"/>
          </ac:spMkLst>
        </pc:spChg>
        <pc:spChg chg="mod">
          <ac:chgData name="Jacek Jankowiak" userId="087c45f32e74d585" providerId="LiveId" clId="{5BC41D25-F74D-4771-A623-8A9ADF8D23DD}" dt="2018-12-18T19:47:27.301" v="1088" actId="20577"/>
          <ac:spMkLst>
            <pc:docMk/>
            <pc:sldMk cId="1771718636" sldId="274"/>
            <ac:spMk id="3" creationId="{252D538D-9147-4495-AD72-EAE5A4A657D2}"/>
          </ac:spMkLst>
        </pc:spChg>
      </pc:sldChg>
      <pc:sldChg chg="addSp delSp modSp add mod ord setBg">
        <pc:chgData name="Jacek Jankowiak" userId="087c45f32e74d585" providerId="LiveId" clId="{5BC41D25-F74D-4771-A623-8A9ADF8D23DD}" dt="2018-12-18T19:47:14.666" v="1085" actId="1076"/>
        <pc:sldMkLst>
          <pc:docMk/>
          <pc:sldMk cId="1457898816" sldId="275"/>
        </pc:sldMkLst>
        <pc:spChg chg="del">
          <ac:chgData name="Jacek Jankowiak" userId="087c45f32e74d585" providerId="LiveId" clId="{5BC41D25-F74D-4771-A623-8A9ADF8D23DD}" dt="2018-12-18T19:45:42.654" v="1057"/>
          <ac:spMkLst>
            <pc:docMk/>
            <pc:sldMk cId="1457898816" sldId="275"/>
            <ac:spMk id="2" creationId="{BD926F82-60B4-4522-878B-D7F2E2379B85}"/>
          </ac:spMkLst>
        </pc:spChg>
        <pc:spChg chg="del">
          <ac:chgData name="Jacek Jankowiak" userId="087c45f32e74d585" providerId="LiveId" clId="{5BC41D25-F74D-4771-A623-8A9ADF8D23DD}" dt="2018-12-18T19:45:52.068" v="1059"/>
          <ac:spMkLst>
            <pc:docMk/>
            <pc:sldMk cId="1457898816" sldId="275"/>
            <ac:spMk id="3" creationId="{6EAF7D4C-B5E2-4981-A9F6-DCC0CA0C313E}"/>
          </ac:spMkLst>
        </pc:spChg>
        <pc:spChg chg="add mod">
          <ac:chgData name="Jacek Jankowiak" userId="087c45f32e74d585" providerId="LiveId" clId="{5BC41D25-F74D-4771-A623-8A9ADF8D23DD}" dt="2018-12-18T19:46:37.688" v="1075" actId="26606"/>
          <ac:spMkLst>
            <pc:docMk/>
            <pc:sldMk cId="1457898816" sldId="275"/>
            <ac:spMk id="4" creationId="{29BBCA46-AAC0-47BE-80C4-7E0525B3830F}"/>
          </ac:spMkLst>
        </pc:spChg>
        <pc:spChg chg="add del">
          <ac:chgData name="Jacek Jankowiak" userId="087c45f32e74d585" providerId="LiveId" clId="{5BC41D25-F74D-4771-A623-8A9ADF8D23DD}" dt="2018-12-18T19:46:48.999" v="1081" actId="26606"/>
          <ac:spMkLst>
            <pc:docMk/>
            <pc:sldMk cId="1457898816" sldId="275"/>
            <ac:spMk id="16" creationId="{247AB924-1B87-43FC-B7C7-B112D5C51A0E}"/>
          </ac:spMkLst>
        </pc:spChg>
        <pc:spChg chg="add">
          <ac:chgData name="Jacek Jankowiak" userId="087c45f32e74d585" providerId="LiveId" clId="{5BC41D25-F74D-4771-A623-8A9ADF8D23DD}" dt="2018-12-18T19:46:48.999" v="1081" actId="26606"/>
          <ac:spMkLst>
            <pc:docMk/>
            <pc:sldMk cId="1457898816" sldId="275"/>
            <ac:spMk id="27" creationId="{247AB924-1B87-43FC-B7C7-B112D5C51A0E}"/>
          </ac:spMkLst>
        </pc:spChg>
        <pc:picChg chg="add mod ord">
          <ac:chgData name="Jacek Jankowiak" userId="087c45f32e74d585" providerId="LiveId" clId="{5BC41D25-F74D-4771-A623-8A9ADF8D23DD}" dt="2018-12-18T19:47:14.666" v="1085" actId="1076"/>
          <ac:picMkLst>
            <pc:docMk/>
            <pc:sldMk cId="1457898816" sldId="275"/>
            <ac:picMk id="6" creationId="{2801DE91-20FB-4D15-94CF-F8C9B292F3A2}"/>
          </ac:picMkLst>
        </pc:picChg>
        <pc:picChg chg="add mod">
          <ac:chgData name="Jacek Jankowiak" userId="087c45f32e74d585" providerId="LiveId" clId="{5BC41D25-F74D-4771-A623-8A9ADF8D23DD}" dt="2018-12-18T19:46:48.213" v="1080" actId="1076"/>
          <ac:picMkLst>
            <pc:docMk/>
            <pc:sldMk cId="1457898816" sldId="275"/>
            <ac:picMk id="7" creationId="{67D24C5E-B35F-48EA-8CE2-81DE54857F3D}"/>
          </ac:picMkLst>
        </pc:picChg>
        <pc:picChg chg="add mod">
          <ac:chgData name="Jacek Jankowiak" userId="087c45f32e74d585" providerId="LiveId" clId="{5BC41D25-F74D-4771-A623-8A9ADF8D23DD}" dt="2018-12-18T19:47:11.668" v="1084" actId="1076"/>
          <ac:picMkLst>
            <pc:docMk/>
            <pc:sldMk cId="1457898816" sldId="275"/>
            <ac:picMk id="9" creationId="{26664796-0016-496B-B00E-AA1A40905D88}"/>
          </ac:picMkLst>
        </pc:picChg>
        <pc:cxnChg chg="add del">
          <ac:chgData name="Jacek Jankowiak" userId="087c45f32e74d585" providerId="LiveId" clId="{5BC41D25-F74D-4771-A623-8A9ADF8D23DD}" dt="2018-12-18T19:46:37.656" v="1074" actId="26606"/>
          <ac:cxnSpMkLst>
            <pc:docMk/>
            <pc:sldMk cId="1457898816" sldId="275"/>
            <ac:cxnSpMk id="14" creationId="{8F880EF2-DF79-4D9D-8F11-E91D48C79741}"/>
          </ac:cxnSpMkLst>
        </pc:cxnChg>
        <pc:cxnChg chg="add del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17" creationId="{99AE2756-0FC4-4155-83E7-58AAAB63E757}"/>
          </ac:cxnSpMkLst>
        </pc:cxnChg>
        <pc:cxnChg chg="add del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18" creationId="{818DC98F-4057-4645-B948-F604F39A9CFE}"/>
          </ac:cxnSpMkLst>
        </pc:cxnChg>
        <pc:cxnChg chg="add del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20" creationId="{DAD2B705-4A9B-408D-AA80-4F41045E09DE}"/>
          </ac:cxnSpMkLst>
        </pc:cxnChg>
        <pc:cxnChg chg="add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25" creationId="{99AE2756-0FC4-4155-83E7-58AAAB63E757}"/>
          </ac:cxnSpMkLst>
        </pc:cxnChg>
        <pc:cxnChg chg="add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29" creationId="{818DC98F-4057-4645-B948-F604F39A9CFE}"/>
          </ac:cxnSpMkLst>
        </pc:cxnChg>
        <pc:cxnChg chg="add">
          <ac:chgData name="Jacek Jankowiak" userId="087c45f32e74d585" providerId="LiveId" clId="{5BC41D25-F74D-4771-A623-8A9ADF8D23DD}" dt="2018-12-18T19:46:48.999" v="1081" actId="26606"/>
          <ac:cxnSpMkLst>
            <pc:docMk/>
            <pc:sldMk cId="1457898816" sldId="275"/>
            <ac:cxnSpMk id="31" creationId="{DAD2B705-4A9B-408D-AA80-4F41045E09DE}"/>
          </ac:cxnSpMkLst>
        </pc:cxnChg>
      </pc:sldChg>
      <pc:sldChg chg="addSp delSp modSp add del">
        <pc:chgData name="Jacek Jankowiak" userId="087c45f32e74d585" providerId="LiveId" clId="{5BC41D25-F74D-4771-A623-8A9ADF8D23DD}" dt="2018-12-18T19:47:19.117" v="1086" actId="2696"/>
        <pc:sldMkLst>
          <pc:docMk/>
          <pc:sldMk cId="274385671" sldId="276"/>
        </pc:sldMkLst>
        <pc:spChg chg="del mod">
          <ac:chgData name="Jacek Jankowiak" userId="087c45f32e74d585" providerId="LiveId" clId="{5BC41D25-F74D-4771-A623-8A9ADF8D23DD}" dt="2018-12-18T19:46:14.365" v="1068" actId="478"/>
          <ac:spMkLst>
            <pc:docMk/>
            <pc:sldMk cId="274385671" sldId="276"/>
            <ac:spMk id="2" creationId="{BBD062E1-8C4C-455D-A8D6-78DB0D851D22}"/>
          </ac:spMkLst>
        </pc:spChg>
        <pc:spChg chg="del">
          <ac:chgData name="Jacek Jankowiak" userId="087c45f32e74d585" providerId="LiveId" clId="{5BC41D25-F74D-4771-A623-8A9ADF8D23DD}" dt="2018-12-18T19:46:11.323" v="1065"/>
          <ac:spMkLst>
            <pc:docMk/>
            <pc:sldMk cId="274385671" sldId="276"/>
            <ac:spMk id="3" creationId="{82F392D8-D429-4800-B6F3-5AFDD272DD23}"/>
          </ac:spMkLst>
        </pc:spChg>
        <pc:spChg chg="add">
          <ac:chgData name="Jacek Jankowiak" userId="087c45f32e74d585" providerId="LiveId" clId="{5BC41D25-F74D-4771-A623-8A9ADF8D23DD}" dt="2018-12-18T19:46:01.262" v="1063"/>
          <ac:spMkLst>
            <pc:docMk/>
            <pc:sldMk cId="274385671" sldId="276"/>
            <ac:spMk id="4" creationId="{7B7B67FE-41D4-4F82-BC01-92EAEAB93F10}"/>
          </ac:spMkLst>
        </pc:spChg>
        <pc:spChg chg="add mod">
          <ac:chgData name="Jacek Jankowiak" userId="087c45f32e74d585" providerId="LiveId" clId="{5BC41D25-F74D-4771-A623-8A9ADF8D23DD}" dt="2018-12-18T19:46:27.191" v="1069"/>
          <ac:spMkLst>
            <pc:docMk/>
            <pc:sldMk cId="274385671" sldId="276"/>
            <ac:spMk id="7" creationId="{55CBB7FB-D4D3-4B2B-82EA-08C957B454D8}"/>
          </ac:spMkLst>
        </pc:spChg>
        <pc:picChg chg="add del mod">
          <ac:chgData name="Jacek Jankowiak" userId="087c45f32e74d585" providerId="LiveId" clId="{5BC41D25-F74D-4771-A623-8A9ADF8D23DD}" dt="2018-12-18T19:46:27.191" v="1069"/>
          <ac:picMkLst>
            <pc:docMk/>
            <pc:sldMk cId="274385671" sldId="276"/>
            <ac:picMk id="6" creationId="{57095D6A-49FD-4350-BBE8-1629AB113F04}"/>
          </ac:picMkLst>
        </pc:picChg>
      </pc:sldChg>
      <pc:sldChg chg="addSp add del">
        <pc:chgData name="Jacek Jankowiak" userId="087c45f32e74d585" providerId="LiveId" clId="{5BC41D25-F74D-4771-A623-8A9ADF8D23DD}" dt="2018-12-18T19:47:19.963" v="1087" actId="2696"/>
        <pc:sldMkLst>
          <pc:docMk/>
          <pc:sldMk cId="1164494463" sldId="277"/>
        </pc:sldMkLst>
        <pc:spChg chg="add">
          <ac:chgData name="Jacek Jankowiak" userId="087c45f32e74d585" providerId="LiveId" clId="{5BC41D25-F74D-4771-A623-8A9ADF8D23DD}" dt="2018-12-18T19:46:01.821" v="1064"/>
          <ac:spMkLst>
            <pc:docMk/>
            <pc:sldMk cId="1164494463" sldId="277"/>
            <ac:spMk id="4" creationId="{7321AFAC-2F88-4400-8A72-5010B6F8E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A536-72BE-4F1E-95AC-B03F8405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67A4-55CA-443E-B3F3-A8AA020CA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F55E-1A6D-421C-8E2B-AFC7F8CB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7610-1357-4C55-AAFE-E8E2A17D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B615-FCAE-41C9-8641-523F36D4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6EDB-5D4F-417A-81D0-34467ED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3635-A3D7-40B6-A087-D172F1566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1D13-0465-40D8-BC1F-19BBB7F4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2B12-5340-4C7E-A77B-346B5811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7FFD-FD92-40E9-9623-0436399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650F-A024-45DC-B257-D4618DDB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A2FBF-D8F1-4810-863E-C4A01270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9019-8CFF-4C3E-A619-C438D8AD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0697-5353-4FFE-A583-277D068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4568-C5C3-4BA9-B6E9-118371A8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21E-A6C3-4605-B1CB-2E23F154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9BDA-F696-43DA-A9DA-5022809B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8358-7F00-4CE5-9C11-D6F6E4C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1C85-96F9-4587-8AB9-6E42A9A8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93B9-C1C9-4667-8B74-084EFDC2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76D4-4CF9-4002-914A-24DDFD8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092FD-0C52-4F12-AFAA-3132724F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30D3-4BDB-4421-BA5D-3B1AA7E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B839-5EE8-4F43-8AF1-274C90EA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D361-3A1D-4D17-B8B1-DEE1C9C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A2A2-4F95-4E81-8F35-26680B1D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CDF-A5B4-483E-8B9A-975836FF7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CF54-E9BC-4CA5-A244-404D48AD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9239-7778-4F32-B041-A6D4832E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A30B-5C02-4881-90D9-EE1CF333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27F49-C32E-4F4D-9F35-D528092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90BE-A33F-4621-ABB2-831BE919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790DA-0FAA-4A38-AEF2-4CEA35EA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F386-F2C1-4774-8E77-D8BB16B0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D9EA4-7021-4EF5-AECD-2F28B5AF5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738CE-F348-4BF0-BAC3-EB1CB705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91961-CEEE-4877-AEA1-17AAEB30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EFE85-8A16-435D-9189-75B78467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10CED-E4FB-4029-9874-242A394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AFBA-7221-4383-AABE-28539B7B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E8D2F-8100-4F3B-87C3-3BD7F778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EE7D6-3A5B-49A1-A86B-103FFB9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AA5D1-DAC2-4F7A-BB39-AF09636D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3A41D-8029-4AC2-B791-EB227BE6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BF81B-256C-44C7-9899-572F726D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96C7-A459-42DE-A153-07798058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F675-D2FF-46C0-B179-403D9A31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209C-EDEC-4E89-8329-D204B53D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12FB-2F00-4922-A5A5-CCA27D11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E3C6-8C35-4FA0-869A-CE79CB5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F276-8E0D-405D-8095-FB24912C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D719-C4F3-449B-AFF2-614E748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8524-E65A-40A6-9AF7-85B7AE75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0998C-0081-4697-82AC-4AAD4B03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51EF-5BA0-4995-BEAB-8A3C685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F54B-F8D5-484B-9F43-4DB42BA7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448F-AC4E-4C6B-B7F5-1A5ECE99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D333-D904-45FE-8BFA-FB1F3981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18FAB-873D-4479-BBC0-1BABC49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6C93-1757-4197-9730-ADF5A8E5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8C35-998A-4E12-8943-74A7E5E9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4F97-7BDD-493B-BCC7-9CF7DDB9D8C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AF08-E32F-4B09-B648-2B744D9AF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3B7F-98BA-4AEF-82F8-55462BF9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087D-9984-41A8-9C06-2666B254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FmlStBx6n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39EBE-82C5-4375-8BFB-5B9C5E23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Spotkanie II – po kostki w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E3E5-1D6C-4737-9105-C7672F9F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AutoShape 2" descr="https://lh4.googleusercontent.com/a1aWsVIUA-3D1AtIzkOo2d9dQm-QHKYE8ZHBrI2f0AdTJZTOnmj8wIDUiebxhFEAFch8RyigqLGl73fZpBsUvkIuWqqR--eFD7nL2IvrxdLSnk6hv3hDEjfWJM4Z2kE-mbis6rsBYVI">
            <a:extLst>
              <a:ext uri="{FF2B5EF4-FFF2-40B4-BE49-F238E27FC236}">
                <a16:creationId xmlns:a16="http://schemas.microsoft.com/office/drawing/2014/main" id="{DBB35F7A-569D-40C3-A655-14C6BF43D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4C5B-64F9-4A92-A30C-C821F52E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Napiszmy</a:t>
            </a:r>
            <a:r>
              <a:rPr lang="en-US" dirty="0"/>
              <a:t> </a:t>
            </a:r>
            <a:r>
              <a:rPr lang="en-US" b="1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zczyta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zapisze</a:t>
            </a:r>
            <a:r>
              <a:rPr lang="en-US" dirty="0"/>
              <a:t> je w </a:t>
            </a:r>
            <a:r>
              <a:rPr lang="en-US" dirty="0" err="1"/>
              <a:t>dogodnym</a:t>
            </a:r>
            <a:r>
              <a:rPr lang="en-US" dirty="0"/>
              <a:t> </a:t>
            </a:r>
            <a:r>
              <a:rPr lang="en-US" dirty="0" err="1"/>
              <a:t>formacie</a:t>
            </a:r>
            <a:r>
              <a:rPr lang="en-US" dirty="0"/>
              <a:t> do </a:t>
            </a:r>
            <a:r>
              <a:rPr lang="en-US" dirty="0" err="1"/>
              <a:t>odpowidnich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81691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6FE-8431-43CC-A8CD-41F3EBE0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Otwórzmy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zczytajmy</a:t>
            </a:r>
            <a:r>
              <a:rPr lang="en-US" dirty="0"/>
              <a:t> </a:t>
            </a:r>
            <a:r>
              <a:rPr lang="en-US" dirty="0" err="1"/>
              <a:t>dane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694A-CA82-4A18-A67E-10DA410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Plik</a:t>
            </a:r>
            <a:r>
              <a:rPr lang="en-US" dirty="0"/>
              <a:t> </a:t>
            </a:r>
            <a:r>
              <a:rPr lang="en-US" dirty="0" err="1"/>
              <a:t>czytamy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po </a:t>
            </a:r>
            <a:r>
              <a:rPr lang="en-US" dirty="0" err="1"/>
              <a:t>lini</a:t>
            </a:r>
            <a:r>
              <a:rPr lang="en-US" dirty="0"/>
              <a:t> w </a:t>
            </a:r>
            <a:r>
              <a:rPr lang="en-US" dirty="0" err="1"/>
              <a:t>pętli</a:t>
            </a:r>
            <a:r>
              <a:rPr lang="en-US" dirty="0"/>
              <a:t> While, </a:t>
            </a:r>
            <a:r>
              <a:rPr lang="en-US" dirty="0" err="1"/>
              <a:t>aż</a:t>
            </a:r>
            <a:r>
              <a:rPr lang="en-US" dirty="0"/>
              <a:t> do </a:t>
            </a:r>
            <a:r>
              <a:rPr lang="en-US" dirty="0" err="1"/>
              <a:t>momentu</a:t>
            </a:r>
            <a:r>
              <a:rPr lang="en-US" dirty="0"/>
              <a:t> </a:t>
            </a:r>
            <a:r>
              <a:rPr lang="en-US" dirty="0" err="1"/>
              <a:t>kiedy</a:t>
            </a:r>
            <a:r>
              <a:rPr lang="en-US" dirty="0"/>
              <a:t> </a:t>
            </a:r>
            <a:r>
              <a:rPr lang="en-US" dirty="0" err="1"/>
              <a:t>pobieżemy</a:t>
            </a:r>
            <a:r>
              <a:rPr lang="en-US" dirty="0"/>
              <a:t> </a:t>
            </a:r>
            <a:r>
              <a:rPr lang="en-US" dirty="0" err="1"/>
              <a:t>pustą</a:t>
            </a:r>
            <a:r>
              <a:rPr lang="en-US" dirty="0"/>
              <a:t> </a:t>
            </a:r>
            <a:r>
              <a:rPr lang="en-US" dirty="0" err="1"/>
              <a:t>linię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Każdą</a:t>
            </a:r>
            <a:r>
              <a:rPr lang="en-US" dirty="0"/>
              <a:t> </a:t>
            </a:r>
            <a:r>
              <a:rPr lang="en-US" dirty="0" err="1"/>
              <a:t>linię</a:t>
            </a:r>
            <a:r>
              <a:rPr lang="en-US" dirty="0"/>
              <a:t> </a:t>
            </a:r>
            <a:r>
              <a:rPr lang="en-US" dirty="0" err="1"/>
              <a:t>zapisujemy</a:t>
            </a:r>
            <a:r>
              <a:rPr lang="en-US" dirty="0"/>
              <a:t> w </a:t>
            </a:r>
            <a:r>
              <a:rPr lang="en-US" dirty="0" err="1"/>
              <a:t>liście</a:t>
            </a:r>
            <a:r>
              <a:rPr lang="en-US" dirty="0"/>
              <a:t> data = [] -&gt; </a:t>
            </a:r>
            <a:r>
              <a:rPr lang="en-US" dirty="0" err="1"/>
              <a:t>data.append</a:t>
            </a:r>
            <a:r>
              <a:rPr lang="en-US" dirty="0"/>
              <a:t>(</a:t>
            </a:r>
            <a:r>
              <a:rPr lang="en-US" dirty="0" err="1"/>
              <a:t>current_line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Zamykamy</a:t>
            </a:r>
            <a:r>
              <a:rPr lang="en-US" b="1" dirty="0"/>
              <a:t> </a:t>
            </a:r>
            <a:r>
              <a:rPr lang="en-US" b="1" dirty="0" err="1"/>
              <a:t>plik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3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1D3-9A8F-49E9-A2B7-88B3036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Rozdzielmy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od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23C-4E7E-454E-AB71-49AD5421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Przeiterujmy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listy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Metoda</a:t>
            </a:r>
            <a:r>
              <a:rPr lang="en-US" dirty="0"/>
              <a:t> split() -&gt; </a:t>
            </a:r>
            <a:r>
              <a:rPr lang="en-US" dirty="0" err="1"/>
              <a:t>zwraca</a:t>
            </a:r>
            <a:r>
              <a:rPr lang="en-US" dirty="0"/>
              <a:t> </a:t>
            </a:r>
            <a:r>
              <a:rPr lang="en-US" dirty="0" err="1"/>
              <a:t>listę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Dodajmy</a:t>
            </a:r>
            <a:r>
              <a:rPr lang="en-US" dirty="0"/>
              <a:t> </a:t>
            </a:r>
            <a:r>
              <a:rPr lang="en-US" dirty="0" err="1"/>
              <a:t>temperatury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czasy</a:t>
            </a:r>
            <a:r>
              <a:rPr lang="en-US" dirty="0"/>
              <a:t> do </a:t>
            </a:r>
            <a:r>
              <a:rPr lang="en-US" dirty="0" err="1"/>
              <a:t>odpowiednich</a:t>
            </a:r>
            <a:r>
              <a:rPr lang="en-US" dirty="0"/>
              <a:t>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0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2BE6-959F-4C64-A3EB-C6774815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Przygotujmy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zwizualizowania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696C-EBF2-492B-8A69-39071B3C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Instalacja</a:t>
            </a:r>
            <a:r>
              <a:rPr lang="en-US" dirty="0"/>
              <a:t> </a:t>
            </a:r>
            <a:r>
              <a:rPr lang="en-US" dirty="0" err="1"/>
              <a:t>biblioteki</a:t>
            </a:r>
            <a:r>
              <a:rPr lang="en-US" dirty="0"/>
              <a:t> </a:t>
            </a:r>
            <a:r>
              <a:rPr lang="en-US" b="1" dirty="0"/>
              <a:t>matplotlib</a:t>
            </a:r>
          </a:p>
          <a:p>
            <a:endParaRPr lang="en-US" b="1" dirty="0"/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file -&gt; settings -&gt;  Project: first-data-analysis -&gt; Project Interpreter -&gt;  </a:t>
            </a:r>
            <a:r>
              <a:rPr lang="en-US" dirty="0" err="1"/>
              <a:t>znak</a:t>
            </a:r>
            <a:r>
              <a:rPr lang="en-US" dirty="0"/>
              <a:t> + w </a:t>
            </a:r>
            <a:r>
              <a:rPr lang="en-US" dirty="0" err="1"/>
              <a:t>górnym</a:t>
            </a:r>
            <a:r>
              <a:rPr lang="en-US" dirty="0"/>
              <a:t> </a:t>
            </a:r>
            <a:r>
              <a:rPr lang="en-US" dirty="0" err="1"/>
              <a:t>prawym</a:t>
            </a:r>
            <a:r>
              <a:rPr lang="en-US" dirty="0"/>
              <a:t> </a:t>
            </a:r>
            <a:r>
              <a:rPr lang="en-US" dirty="0" err="1"/>
              <a:t>rogu</a:t>
            </a:r>
            <a:r>
              <a:rPr lang="en-US" dirty="0"/>
              <a:t> </a:t>
            </a:r>
            <a:r>
              <a:rPr lang="en-US" dirty="0" err="1"/>
              <a:t>interfejsu</a:t>
            </a:r>
            <a:r>
              <a:rPr lang="en-US" dirty="0"/>
              <a:t> -&gt; </a:t>
            </a:r>
            <a:r>
              <a:rPr lang="en-US" dirty="0" err="1"/>
              <a:t>wyszukaj</a:t>
            </a:r>
            <a:r>
              <a:rPr lang="en-US" dirty="0"/>
              <a:t> matplotlib -&gt; Install Package -&gt;				    -&gt; ok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F609C-678E-440F-8684-1A8F8BE7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81" y="4737947"/>
            <a:ext cx="28765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C003-1F3C-4D9E-A38F-485EF185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potrafimy</a:t>
            </a:r>
            <a:r>
              <a:rPr lang="en-US" dirty="0"/>
              <a:t> </a:t>
            </a:r>
            <a:r>
              <a:rPr lang="en-US" dirty="0" err="1"/>
              <a:t>już</a:t>
            </a:r>
            <a:r>
              <a:rPr lang="en-US" dirty="0"/>
              <a:t> </a:t>
            </a:r>
            <a:r>
              <a:rPr lang="en-US" dirty="0" err="1"/>
              <a:t>zczytać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, </a:t>
            </a:r>
            <a:r>
              <a:rPr lang="en-US" dirty="0" err="1"/>
              <a:t>przejdźmy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pliki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A5A8-C4A3-4A9B-B48A-4A28FC66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Wywołajmy</a:t>
            </a:r>
            <a:r>
              <a:rPr lang="en-US" dirty="0"/>
              <a:t> </a:t>
            </a:r>
            <a:r>
              <a:rPr lang="en-US" dirty="0" err="1"/>
              <a:t>stworzoną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pliku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Przekażmy</a:t>
            </a:r>
            <a:r>
              <a:rPr lang="en-US" dirty="0"/>
              <a:t> </a:t>
            </a:r>
            <a:r>
              <a:rPr lang="en-US" dirty="0" err="1"/>
              <a:t>załadowane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do </a:t>
            </a:r>
            <a:r>
              <a:rPr lang="en-US" dirty="0" err="1"/>
              <a:t>obiektu</a:t>
            </a:r>
            <a:r>
              <a:rPr lang="en-US" dirty="0"/>
              <a:t> </a:t>
            </a:r>
            <a:r>
              <a:rPr lang="en-US" dirty="0" err="1"/>
              <a:t>biblioteki</a:t>
            </a:r>
            <a:r>
              <a:rPr lang="en-US" dirty="0"/>
              <a:t> matplotlib </a:t>
            </a:r>
            <a:r>
              <a:rPr lang="en-US" dirty="0" err="1"/>
              <a:t>tworzącego</a:t>
            </a:r>
            <a:r>
              <a:rPr lang="en-US" dirty="0"/>
              <a:t> </a:t>
            </a:r>
            <a:r>
              <a:rPr lang="en-US" dirty="0" err="1"/>
              <a:t>wykresy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Ustalmy</a:t>
            </a:r>
            <a:r>
              <a:rPr lang="en-US" dirty="0"/>
              <a:t> </a:t>
            </a:r>
            <a:r>
              <a:rPr lang="en-US" dirty="0" err="1"/>
              <a:t>rozmiar</a:t>
            </a:r>
            <a:r>
              <a:rPr lang="en-US" dirty="0"/>
              <a:t> </a:t>
            </a:r>
            <a:r>
              <a:rPr lang="en-US" dirty="0" err="1"/>
              <a:t>przekazując</a:t>
            </a:r>
            <a:r>
              <a:rPr lang="en-US" dirty="0"/>
              <a:t> parameter dpi</a:t>
            </a:r>
          </a:p>
          <a:p>
            <a:endParaRPr lang="en-US" dirty="0"/>
          </a:p>
          <a:p>
            <a:r>
              <a:rPr lang="en-US" dirty="0" err="1"/>
              <a:t>Przekażmy</a:t>
            </a:r>
            <a:r>
              <a:rPr lang="en-US" dirty="0"/>
              <a:t> </a:t>
            </a:r>
            <a:r>
              <a:rPr lang="en-US" dirty="0" err="1"/>
              <a:t>tytuł</a:t>
            </a:r>
            <a:r>
              <a:rPr lang="en-US" dirty="0"/>
              <a:t> </a:t>
            </a:r>
            <a:r>
              <a:rPr lang="en-US" dirty="0" err="1"/>
              <a:t>parametrem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2242-7EE6-46FB-9B08-72A93B56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Dalsza</a:t>
            </a:r>
            <a:r>
              <a:rPr lang="en-US" dirty="0"/>
              <a:t> </a:t>
            </a:r>
            <a:r>
              <a:rPr lang="en-US" dirty="0" err="1"/>
              <a:t>praca</a:t>
            </a:r>
            <a:r>
              <a:rPr lang="en-US" dirty="0"/>
              <a:t> and </a:t>
            </a:r>
            <a:r>
              <a:rPr lang="en-US" dirty="0" err="1"/>
              <a:t>wizualizacją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8B1B-4A86-48E7-B447-F158BC8E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Wywolajmy</a:t>
            </a:r>
            <a:r>
              <a:rPr lang="en-US" dirty="0"/>
              <a:t> </a:t>
            </a:r>
            <a:r>
              <a:rPr lang="en-US" dirty="0" err="1"/>
              <a:t>tight_layout</a:t>
            </a:r>
            <a:r>
              <a:rPr lang="en-US" dirty="0"/>
              <a:t>(),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wykres</a:t>
            </a:r>
            <a:r>
              <a:rPr lang="en-US" dirty="0"/>
              <a:t> </a:t>
            </a:r>
            <a:r>
              <a:rPr lang="en-US" dirty="0" err="1"/>
              <a:t>wyglądał</a:t>
            </a:r>
            <a:r>
              <a:rPr lang="en-US" dirty="0"/>
              <a:t> </a:t>
            </a:r>
            <a:r>
              <a:rPr lang="en-US" dirty="0" err="1"/>
              <a:t>bardziej</a:t>
            </a:r>
            <a:r>
              <a:rPr lang="en-US" dirty="0"/>
              <a:t> </a:t>
            </a:r>
            <a:r>
              <a:rPr lang="en-US" dirty="0" err="1"/>
              <a:t>elegancko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Zapiszmy</a:t>
            </a:r>
            <a:r>
              <a:rPr lang="en-US" dirty="0"/>
              <a:t> </a:t>
            </a:r>
            <a:r>
              <a:rPr lang="en-US" dirty="0" err="1"/>
              <a:t>utworzony</a:t>
            </a:r>
            <a:r>
              <a:rPr lang="en-US" dirty="0"/>
              <a:t> </a:t>
            </a:r>
            <a:r>
              <a:rPr lang="en-US" dirty="0" err="1"/>
              <a:t>wykres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obrazek</a:t>
            </a:r>
            <a:r>
              <a:rPr lang="en-US" dirty="0"/>
              <a:t> w </a:t>
            </a:r>
            <a:r>
              <a:rPr lang="en-US" dirty="0" err="1"/>
              <a:t>formacie</a:t>
            </a:r>
            <a:r>
              <a:rPr lang="en-US" dirty="0"/>
              <a:t> </a:t>
            </a:r>
            <a:r>
              <a:rPr lang="en-US" dirty="0" err="1"/>
              <a:t>png</a:t>
            </a:r>
            <a:r>
              <a:rPr lang="en-US" dirty="0"/>
              <a:t> z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savefig</a:t>
            </a:r>
            <a:r>
              <a:rPr lang="en-US" dirty="0"/>
              <a:t> (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wyświetlić</a:t>
            </a:r>
            <a:r>
              <a:rPr lang="en-US" dirty="0"/>
              <a:t> </a:t>
            </a:r>
            <a:r>
              <a:rPr lang="en-US" dirty="0" err="1"/>
              <a:t>wykres</a:t>
            </a:r>
            <a:r>
              <a:rPr lang="en-US" dirty="0"/>
              <a:t> z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instrukcji</a:t>
            </a:r>
            <a:r>
              <a:rPr lang="en-US" dirty="0"/>
              <a:t> </a:t>
            </a:r>
            <a:r>
              <a:rPr lang="en-US" dirty="0" err="1"/>
              <a:t>plt.show</a:t>
            </a:r>
            <a:r>
              <a:rPr lang="en-US" dirty="0"/>
              <a:t>() )</a:t>
            </a:r>
          </a:p>
          <a:p>
            <a:endParaRPr lang="en-US" dirty="0"/>
          </a:p>
          <a:p>
            <a:r>
              <a:rPr lang="en-US" b="1" dirty="0" err="1"/>
              <a:t>Wyczyśćmy</a:t>
            </a:r>
            <a:r>
              <a:rPr lang="en-US" b="1" dirty="0"/>
              <a:t> </a:t>
            </a:r>
            <a:r>
              <a:rPr lang="en-US" b="1" dirty="0" err="1"/>
              <a:t>listy</a:t>
            </a:r>
            <a:r>
              <a:rPr lang="en-US" b="1" dirty="0"/>
              <a:t> z </a:t>
            </a:r>
            <a:r>
              <a:rPr lang="en-US" b="1" dirty="0" err="1"/>
              <a:t>danymi</a:t>
            </a:r>
            <a:r>
              <a:rPr lang="en-US" b="1" dirty="0"/>
              <a:t>, </a:t>
            </a:r>
            <a:r>
              <a:rPr lang="en-US" b="1" dirty="0" err="1"/>
              <a:t>gdyż</a:t>
            </a:r>
            <a:r>
              <a:rPr lang="en-US" b="1" dirty="0"/>
              <a:t> </a:t>
            </a:r>
            <a:r>
              <a:rPr lang="en-US" b="1" dirty="0" err="1"/>
              <a:t>będziemy</a:t>
            </a:r>
            <a:r>
              <a:rPr lang="en-US" b="1" dirty="0"/>
              <a:t> do </a:t>
            </a:r>
            <a:r>
              <a:rPr lang="en-US" b="1" dirty="0" err="1"/>
              <a:t>nich</a:t>
            </a:r>
            <a:r>
              <a:rPr lang="en-US" b="1" dirty="0"/>
              <a:t> </a:t>
            </a:r>
            <a:r>
              <a:rPr lang="en-US" b="1" dirty="0" err="1"/>
              <a:t>zapisywać</a:t>
            </a:r>
            <a:r>
              <a:rPr lang="en-US" b="1" dirty="0"/>
              <a:t> </a:t>
            </a:r>
            <a:r>
              <a:rPr lang="en-US" b="1" dirty="0" err="1"/>
              <a:t>nowe</a:t>
            </a:r>
            <a:r>
              <a:rPr lang="en-US" b="1" dirty="0"/>
              <a:t> </a:t>
            </a:r>
            <a:r>
              <a:rPr lang="en-US" b="1" dirty="0" err="1"/>
              <a:t>dane</a:t>
            </a:r>
            <a:endParaRPr lang="en-US" b="1" dirty="0"/>
          </a:p>
          <a:p>
            <a:r>
              <a:rPr lang="en-US" dirty="0" err="1"/>
              <a:t>Zamknijmy</a:t>
            </a:r>
            <a:r>
              <a:rPr lang="en-US" dirty="0"/>
              <a:t> </a:t>
            </a:r>
            <a:r>
              <a:rPr lang="en-US" dirty="0" err="1"/>
              <a:t>obiekt</a:t>
            </a:r>
            <a:r>
              <a:rPr lang="en-US" dirty="0"/>
              <a:t> </a:t>
            </a:r>
            <a:r>
              <a:rPr lang="en-US" dirty="0" err="1"/>
              <a:t>wykresu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A9A1-0AB7-4AA7-A607-2979FFC3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Zajmijmy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systemami</a:t>
            </a:r>
            <a:r>
              <a:rPr lang="en-US" dirty="0"/>
              <a:t> </a:t>
            </a:r>
            <a:r>
              <a:rPr lang="en-US" dirty="0" err="1"/>
              <a:t>liczbowymi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98F5-8029-48FF-B89F-C25306DD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Napiszmy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do </a:t>
            </a:r>
            <a:r>
              <a:rPr lang="en-US" dirty="0" err="1"/>
              <a:t>zamiany</a:t>
            </a:r>
            <a:r>
              <a:rPr lang="en-US" dirty="0"/>
              <a:t> </a:t>
            </a:r>
            <a:r>
              <a:rPr lang="en-US" dirty="0" err="1"/>
              <a:t>systemów</a:t>
            </a:r>
            <a:r>
              <a:rPr lang="en-US" dirty="0"/>
              <a:t> </a:t>
            </a:r>
            <a:r>
              <a:rPr lang="en-US" dirty="0" err="1"/>
              <a:t>liczbowych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dziesiątkowych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system_conversion</a:t>
            </a:r>
            <a:r>
              <a:rPr lang="en-US" dirty="0"/>
              <a:t>(number, system)</a:t>
            </a:r>
          </a:p>
          <a:p>
            <a:endParaRPr lang="en-US" dirty="0"/>
          </a:p>
          <a:p>
            <a:r>
              <a:rPr lang="en-US" dirty="0" err="1"/>
              <a:t>Zapamiętajmy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liczby</a:t>
            </a:r>
            <a:r>
              <a:rPr lang="en-US" dirty="0"/>
              <a:t> w </a:t>
            </a:r>
            <a:r>
              <a:rPr lang="en-US" dirty="0" err="1"/>
              <a:t>zmiennej</a:t>
            </a:r>
            <a:r>
              <a:rPr lang="en-US" dirty="0"/>
              <a:t> symbol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tymczasowo</a:t>
            </a:r>
            <a:r>
              <a:rPr lang="en-US" dirty="0"/>
              <a:t> </a:t>
            </a:r>
            <a:r>
              <a:rPr lang="en-US" dirty="0" err="1"/>
              <a:t>zamieńmy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dodatnią</a:t>
            </a:r>
            <a:r>
              <a:rPr lang="en-US" dirty="0"/>
              <a:t> (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ją</a:t>
            </a:r>
            <a:r>
              <a:rPr lang="en-US" dirty="0"/>
              <a:t> </a:t>
            </a:r>
            <a:r>
              <a:rPr lang="en-US" dirty="0" err="1"/>
              <a:t>zwracać</a:t>
            </a:r>
            <a:r>
              <a:rPr lang="en-US" dirty="0"/>
              <a:t> </a:t>
            </a:r>
            <a:r>
              <a:rPr lang="en-US" dirty="0" err="1"/>
              <a:t>pamiętajmy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znów</a:t>
            </a:r>
            <a:r>
              <a:rPr lang="en-US" dirty="0"/>
              <a:t> </a:t>
            </a:r>
            <a:r>
              <a:rPr lang="en-US" dirty="0" err="1"/>
              <a:t>pomnożyć</a:t>
            </a:r>
            <a:r>
              <a:rPr lang="en-US" dirty="0"/>
              <a:t> </a:t>
            </a:r>
            <a:r>
              <a:rPr lang="en-US" dirty="0" err="1"/>
              <a:t>ją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symbol)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70C1-53E6-4065-96F4-803D338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skonwertować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z </a:t>
            </a:r>
            <a:r>
              <a:rPr lang="en-US" dirty="0" err="1"/>
              <a:t>innego</a:t>
            </a:r>
            <a:r>
              <a:rPr lang="en-US" dirty="0"/>
              <a:t> </a:t>
            </a:r>
            <a:r>
              <a:rPr lang="en-US" dirty="0" err="1"/>
              <a:t>systemu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dziesiętny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73C6-AB44-4C05-B1F1-8F72F24B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Stwórzmy</a:t>
            </a:r>
            <a:r>
              <a:rPr lang="en-US" dirty="0"/>
              <a:t> </a:t>
            </a:r>
            <a:r>
              <a:rPr lang="en-US" dirty="0" err="1"/>
              <a:t>zmienna</a:t>
            </a:r>
            <a:r>
              <a:rPr lang="en-US" dirty="0"/>
              <a:t> </a:t>
            </a:r>
            <a:r>
              <a:rPr lang="en-US" dirty="0" err="1"/>
              <a:t>converted_number</a:t>
            </a:r>
            <a:r>
              <a:rPr lang="en-US" dirty="0"/>
              <a:t> </a:t>
            </a:r>
            <a:r>
              <a:rPr lang="en-US" dirty="0" err="1"/>
              <a:t>równą</a:t>
            </a:r>
            <a:r>
              <a:rPr lang="en-US" dirty="0"/>
              <a:t> 0</a:t>
            </a:r>
          </a:p>
          <a:p>
            <a:endParaRPr lang="en-US" dirty="0"/>
          </a:p>
          <a:p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pobierać</a:t>
            </a:r>
            <a:r>
              <a:rPr lang="en-US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cyfry</a:t>
            </a:r>
            <a:r>
              <a:rPr lang="en-US" dirty="0"/>
              <a:t> z </a:t>
            </a:r>
            <a:r>
              <a:rPr lang="en-US" dirty="0" err="1"/>
              <a:t>liczby</a:t>
            </a:r>
            <a:r>
              <a:rPr lang="en-US" dirty="0"/>
              <a:t> </a:t>
            </a:r>
            <a:r>
              <a:rPr lang="en-US" dirty="0" err="1"/>
              <a:t>przekazanej</a:t>
            </a:r>
            <a:r>
              <a:rPr lang="en-US" dirty="0"/>
              <a:t> w </a:t>
            </a:r>
            <a:r>
              <a:rPr lang="en-US" dirty="0" err="1"/>
              <a:t>parametrze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mnożyć</a:t>
            </a:r>
            <a:r>
              <a:rPr lang="en-US" dirty="0"/>
              <a:t> je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potęgi</a:t>
            </a:r>
            <a:r>
              <a:rPr lang="en-US" dirty="0"/>
              <a:t> </a:t>
            </a:r>
            <a:r>
              <a:rPr lang="en-US" dirty="0" err="1"/>
              <a:t>systemu</a:t>
            </a:r>
            <a:r>
              <a:rPr lang="en-US" dirty="0"/>
              <a:t> </a:t>
            </a:r>
            <a:r>
              <a:rPr lang="en-US" dirty="0" err="1"/>
              <a:t>liczbowego</a:t>
            </a:r>
            <a:r>
              <a:rPr lang="en-US" dirty="0"/>
              <a:t>. </a:t>
            </a:r>
            <a:r>
              <a:rPr lang="en-US" dirty="0" err="1"/>
              <a:t>Tą</a:t>
            </a:r>
            <a:r>
              <a:rPr lang="en-US" dirty="0"/>
              <a:t> </a:t>
            </a:r>
            <a:r>
              <a:rPr lang="en-US" dirty="0" err="1"/>
              <a:t>przeliczoną</a:t>
            </a:r>
            <a:r>
              <a:rPr lang="en-US" dirty="0"/>
              <a:t> </a:t>
            </a:r>
            <a:r>
              <a:rPr lang="en-US" dirty="0" err="1"/>
              <a:t>cyfrę</a:t>
            </a:r>
            <a:r>
              <a:rPr lang="en-US" dirty="0"/>
              <a:t> </a:t>
            </a:r>
            <a:r>
              <a:rPr lang="en-US" dirty="0" err="1"/>
              <a:t>dodamy</a:t>
            </a:r>
            <a:r>
              <a:rPr lang="en-US" dirty="0"/>
              <a:t> do </a:t>
            </a:r>
            <a:r>
              <a:rPr lang="en-US" dirty="0" err="1"/>
              <a:t>zmiennej</a:t>
            </a:r>
            <a:r>
              <a:rPr lang="en-US" dirty="0"/>
              <a:t> </a:t>
            </a:r>
            <a:r>
              <a:rPr lang="en-US" dirty="0" err="1"/>
              <a:t>converted_number</a:t>
            </a:r>
            <a:r>
              <a:rPr lang="en-US" dirty="0"/>
              <a:t>. </a:t>
            </a:r>
            <a:r>
              <a:rPr lang="en-US" dirty="0" err="1"/>
              <a:t>Wyjaśnijmy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to </a:t>
            </a:r>
            <a:r>
              <a:rPr lang="en-US" dirty="0" err="1"/>
              <a:t>działa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tablicy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źródłową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dzielić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całkowicie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10, aby </a:t>
            </a:r>
            <a:r>
              <a:rPr lang="en-US" dirty="0" err="1"/>
              <a:t>pozbyć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ostatniej</a:t>
            </a:r>
            <a:r>
              <a:rPr lang="en-US" dirty="0"/>
              <a:t> </a:t>
            </a:r>
            <a:r>
              <a:rPr lang="en-US" dirty="0" err="1"/>
              <a:t>cyfry</a:t>
            </a:r>
            <a:r>
              <a:rPr lang="en-US" dirty="0"/>
              <a:t> z </a:t>
            </a:r>
            <a:r>
              <a:rPr lang="en-US" dirty="0" err="1"/>
              <a:t>liczby</a:t>
            </a:r>
            <a:r>
              <a:rPr lang="en-US" dirty="0"/>
              <a:t> </a:t>
            </a:r>
            <a:r>
              <a:rPr lang="en-US" dirty="0" err="1"/>
              <a:t>źródłowej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https://www.youtube.com/watch?v=LFmlStBx6nw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FC3-400F-43E5-AA37-674BCB57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Zwróćmy</a:t>
            </a:r>
            <a:r>
              <a:rPr lang="en-US" dirty="0"/>
              <a:t> </a:t>
            </a:r>
            <a:r>
              <a:rPr lang="en-US" dirty="0" err="1"/>
              <a:t>wartość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2411-AAB6-4917-B6AD-1817C60E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Zwracamy</a:t>
            </a:r>
            <a:r>
              <a:rPr lang="en-US" dirty="0"/>
              <a:t> </a:t>
            </a:r>
            <a:r>
              <a:rPr lang="en-US" dirty="0" err="1"/>
              <a:t>zmienną</a:t>
            </a:r>
            <a:r>
              <a:rPr lang="en-US" dirty="0"/>
              <a:t> </a:t>
            </a:r>
            <a:r>
              <a:rPr lang="en-US" dirty="0" err="1"/>
              <a:t>converted_number</a:t>
            </a:r>
            <a:r>
              <a:rPr lang="en-US" dirty="0"/>
              <a:t> </a:t>
            </a:r>
            <a:r>
              <a:rPr lang="en-US" dirty="0" err="1"/>
              <a:t>pomonożoną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Wywołajmy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</a:t>
            </a:r>
            <a:r>
              <a:rPr lang="en-US" b="1" dirty="0" err="1"/>
              <a:t>system_conversion</a:t>
            </a:r>
            <a:r>
              <a:rPr lang="en-US" b="1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elemencie</a:t>
            </a:r>
            <a:r>
              <a:rPr lang="en-US" dirty="0"/>
              <a:t> list temperatures </a:t>
            </a:r>
            <a:r>
              <a:rPr lang="en-US" dirty="0" err="1"/>
              <a:t>i</a:t>
            </a:r>
            <a:r>
              <a:rPr lang="en-US" dirty="0"/>
              <a:t> times </a:t>
            </a:r>
            <a:r>
              <a:rPr lang="en-US" dirty="0" err="1"/>
              <a:t>wewnątrz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load_data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2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BBCA46-AAC0-47BE-80C4-7E0525B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Spójrzmy na wykresy</a:t>
            </a:r>
          </a:p>
        </p:txBody>
      </p:sp>
      <p:pic>
        <p:nvPicPr>
          <p:cNvPr id="7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7D24C5E-B35F-48EA-8CE2-81DE5485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5" y="902042"/>
            <a:ext cx="3425609" cy="256920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6664796-0016-496B-B00E-AA1A40905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38" y="902042"/>
            <a:ext cx="3433324" cy="257499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1DE91-20FB-4D15-94CF-F8C9B292F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7" y="902042"/>
            <a:ext cx="3423916" cy="256793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9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F52B4-697E-4B66-A112-4C81AB38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Instrukcja warunkowa - IF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487CF-CB5C-4948-85EC-404EF9451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04945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F149-37E2-412A-A0BB-76113B21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Spójrzmy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wykresy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538D-9147-4495-AD72-EAE5A4A6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zaobserwować</a:t>
            </a:r>
            <a:r>
              <a:rPr lang="en-US" dirty="0"/>
              <a:t>? </a:t>
            </a:r>
            <a:r>
              <a:rPr lang="en-US" dirty="0" err="1"/>
              <a:t>Wykresy</a:t>
            </a:r>
            <a:r>
              <a:rPr lang="en-US" dirty="0"/>
              <a:t> </a:t>
            </a:r>
            <a:r>
              <a:rPr lang="en-US" dirty="0" err="1"/>
              <a:t>zdają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zawierać</a:t>
            </a:r>
            <a:r>
              <a:rPr lang="en-US" dirty="0"/>
              <a:t> </a:t>
            </a:r>
            <a:r>
              <a:rPr lang="en-US" dirty="0" err="1"/>
              <a:t>trzykrotnie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same </a:t>
            </a:r>
            <a:r>
              <a:rPr lang="en-US" dirty="0" err="1"/>
              <a:t>dane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Sprawdźmy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jest </a:t>
            </a:r>
            <a:r>
              <a:rPr lang="en-US" dirty="0" err="1"/>
              <a:t>rzeczywiście</a:t>
            </a:r>
            <a:r>
              <a:rPr lang="en-US" dirty="0"/>
              <a:t> </a:t>
            </a:r>
            <a:r>
              <a:rPr lang="en-US" dirty="0" err="1"/>
              <a:t>instrukcją</a:t>
            </a:r>
            <a:r>
              <a:rPr lang="en-US" dirty="0"/>
              <a:t> </a:t>
            </a:r>
            <a:r>
              <a:rPr lang="en-US" dirty="0" err="1"/>
              <a:t>warunkową</a:t>
            </a:r>
            <a:r>
              <a:rPr lang="en-US" dirty="0"/>
              <a:t> if, </a:t>
            </a:r>
            <a:r>
              <a:rPr lang="en-US" dirty="0" err="1"/>
              <a:t>zanim</a:t>
            </a:r>
            <a:r>
              <a:rPr lang="en-US" dirty="0"/>
              <a:t> </a:t>
            </a:r>
            <a:r>
              <a:rPr lang="en-US" dirty="0" err="1"/>
              <a:t>wyczyścimy</a:t>
            </a:r>
            <a:r>
              <a:rPr lang="en-US" dirty="0"/>
              <a:t> </a:t>
            </a:r>
            <a:r>
              <a:rPr lang="en-US" dirty="0" err="1"/>
              <a:t>listy</a:t>
            </a:r>
            <a:r>
              <a:rPr lang="en-US" dirty="0"/>
              <a:t> z </a:t>
            </a:r>
            <a:r>
              <a:rPr lang="en-US" dirty="0" err="1"/>
              <a:t>wartości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okazało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7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132F-445E-48CF-A2DB-A350BD4C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Instrukcja warunkowa - IF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CCA064B-D740-44AE-BC14-202BD16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18354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C172B-820A-49F4-B75A-B7E2A3B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Instrukcja warukowa - 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88C3F-06CE-4B58-830A-3B9A2698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66862"/>
            <a:ext cx="1122045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8641C-B09C-49F9-BD18-551ACC24ACC8}"/>
              </a:ext>
            </a:extLst>
          </p:cNvPr>
          <p:cNvSpPr txBox="1"/>
          <p:nvPr/>
        </p:nvSpPr>
        <p:spPr>
          <a:xfrm>
            <a:off x="724421" y="5308892"/>
            <a:ext cx="10875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Sidenote</a:t>
            </a:r>
            <a:r>
              <a:rPr lang="en-US" dirty="0"/>
              <a:t>: to </a:t>
            </a:r>
            <a:r>
              <a:rPr lang="en-US" dirty="0" err="1"/>
              <a:t>nadal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jest w </a:t>
            </a:r>
            <a:r>
              <a:rPr lang="en-US" dirty="0" err="1"/>
              <a:t>pełni</a:t>
            </a:r>
            <a:r>
              <a:rPr lang="en-US" dirty="0"/>
              <a:t> </a:t>
            </a:r>
            <a:r>
              <a:rPr lang="en-US" dirty="0" err="1"/>
              <a:t>dobry</a:t>
            </a:r>
            <a:r>
              <a:rPr lang="en-US" dirty="0"/>
              <a:t> program –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podamy</a:t>
            </a:r>
            <a:r>
              <a:rPr lang="en-US" dirty="0"/>
              <a:t> </a:t>
            </a:r>
            <a:r>
              <a:rPr lang="en-US" dirty="0" err="1"/>
              <a:t>ocenę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np. 4,3 to </a:t>
            </a:r>
            <a:r>
              <a:rPr lang="en-US" dirty="0" err="1"/>
              <a:t>ewidentnie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jest to </a:t>
            </a:r>
            <a:r>
              <a:rPr lang="en-US" dirty="0" err="1"/>
              <a:t>poprawnie</a:t>
            </a:r>
            <a:r>
              <a:rPr lang="en-US" dirty="0"/>
              <a:t> </a:t>
            </a:r>
            <a:r>
              <a:rPr lang="en-US" dirty="0" err="1"/>
              <a:t>wpisana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, </a:t>
            </a:r>
            <a:r>
              <a:rPr lang="en-US" dirty="0" err="1"/>
              <a:t>oceną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jedynie</a:t>
            </a:r>
            <a:r>
              <a:rPr lang="en-US" dirty="0"/>
              <a:t> 2,3,4 </a:t>
            </a:r>
            <a:r>
              <a:rPr lang="en-US" dirty="0" err="1"/>
              <a:t>lub</a:t>
            </a:r>
            <a:r>
              <a:rPr lang="en-US" dirty="0"/>
              <a:t> 5.</a:t>
            </a:r>
          </a:p>
          <a:p>
            <a:endParaRPr lang="en-US" dirty="0"/>
          </a:p>
          <a:p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prosty</a:t>
            </a:r>
            <a:r>
              <a:rPr lang="en-US" dirty="0"/>
              <a:t> program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okazać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sporym</a:t>
            </a:r>
            <a:r>
              <a:rPr lang="en-US" dirty="0"/>
              <a:t> </a:t>
            </a:r>
            <a:r>
              <a:rPr lang="en-US" dirty="0" err="1"/>
              <a:t>wyzwaniem</a:t>
            </a:r>
            <a:r>
              <a:rPr lang="en-US" dirty="0"/>
              <a:t>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podejdziemy</a:t>
            </a:r>
            <a:r>
              <a:rPr lang="en-US" dirty="0"/>
              <a:t> do </a:t>
            </a:r>
            <a:r>
              <a:rPr lang="en-US" dirty="0" err="1"/>
              <a:t>problemu</a:t>
            </a:r>
            <a:r>
              <a:rPr lang="en-US" dirty="0"/>
              <a:t> ze </a:t>
            </a:r>
            <a:r>
              <a:rPr lang="en-US" dirty="0" err="1"/>
              <a:t>złej</a:t>
            </a:r>
            <a:r>
              <a:rPr lang="en-US" dirty="0"/>
              <a:t> </a:t>
            </a:r>
            <a:r>
              <a:rPr lang="en-US" dirty="0" err="1"/>
              <a:t>strony</a:t>
            </a:r>
            <a:r>
              <a:rPr lang="en-US" dirty="0"/>
              <a:t> (do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problemu</a:t>
            </a:r>
            <a:r>
              <a:rPr lang="en-US" dirty="0"/>
              <a:t> o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lepszym</a:t>
            </a:r>
            <a:r>
              <a:rPr lang="en-US" dirty="0"/>
              <a:t> </a:t>
            </a:r>
            <a:r>
              <a:rPr lang="en-US" dirty="0" err="1"/>
              <a:t>rozwiązaniem</a:t>
            </a:r>
            <a:r>
              <a:rPr lang="en-US" dirty="0"/>
              <a:t> </a:t>
            </a:r>
            <a:r>
              <a:rPr lang="en-US" dirty="0" err="1"/>
              <a:t>byłaby</a:t>
            </a:r>
            <a:r>
              <a:rPr lang="en-US" dirty="0"/>
              <a:t> np. </a:t>
            </a:r>
            <a:r>
              <a:rPr lang="en-US" dirty="0" err="1"/>
              <a:t>instrukcja</a:t>
            </a:r>
            <a:r>
              <a:rPr lang="en-US" dirty="0"/>
              <a:t> switch)</a:t>
            </a:r>
          </a:p>
        </p:txBody>
      </p:sp>
    </p:spTree>
    <p:extLst>
      <p:ext uri="{BB962C8B-B14F-4D97-AF65-F5344CB8AC3E}">
        <p14:creationId xmlns:p14="http://schemas.microsoft.com/office/powerpoint/2010/main" val="550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671-F9BB-4AF6-AC40-78038DF7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Zacznijmy analizować dane!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90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D829-559B-4772-8F3B-55134B8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26CA-2D83-4505-A9AD-9F139E5A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Posiadamy</a:t>
            </a:r>
            <a:r>
              <a:rPr lang="en-US" dirty="0"/>
              <a:t> </a:t>
            </a:r>
            <a:r>
              <a:rPr lang="en-US" dirty="0" err="1"/>
              <a:t>trzy</a:t>
            </a:r>
            <a:r>
              <a:rPr lang="en-US" dirty="0"/>
              <a:t> </a:t>
            </a:r>
            <a:r>
              <a:rPr lang="en-US" dirty="0" err="1"/>
              <a:t>zestawy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trzech</a:t>
            </a:r>
            <a:r>
              <a:rPr lang="en-US" dirty="0"/>
              <a:t> </a:t>
            </a:r>
            <a:r>
              <a:rPr lang="en-US" dirty="0" err="1"/>
              <a:t>osobnych</a:t>
            </a:r>
            <a:r>
              <a:rPr lang="en-US" dirty="0"/>
              <a:t> </a:t>
            </a:r>
            <a:r>
              <a:rPr lang="en-US" dirty="0" err="1"/>
              <a:t>plikach</a:t>
            </a:r>
            <a:r>
              <a:rPr lang="en-US" dirty="0"/>
              <a:t> txt</a:t>
            </a:r>
          </a:p>
          <a:p>
            <a:endParaRPr lang="en-US" dirty="0"/>
          </a:p>
          <a:p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</a:t>
            </a:r>
            <a:r>
              <a:rPr lang="en-US" dirty="0" err="1"/>
              <a:t>zapisany</a:t>
            </a:r>
            <a:r>
              <a:rPr lang="en-US" dirty="0"/>
              <a:t> jest w </a:t>
            </a:r>
            <a:r>
              <a:rPr lang="en-US" dirty="0" err="1"/>
              <a:t>innym</a:t>
            </a:r>
            <a:r>
              <a:rPr lang="en-US" dirty="0"/>
              <a:t> </a:t>
            </a:r>
            <a:r>
              <a:rPr lang="en-US" dirty="0" err="1"/>
              <a:t>systemie</a:t>
            </a:r>
            <a:r>
              <a:rPr lang="en-US" dirty="0"/>
              <a:t> </a:t>
            </a:r>
            <a:r>
              <a:rPr lang="en-US" dirty="0" err="1"/>
              <a:t>liczbowym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Zadanie</a:t>
            </a:r>
            <a:r>
              <a:rPr lang="en-US" dirty="0"/>
              <a:t>: </a:t>
            </a:r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przedstawionych</a:t>
            </a:r>
            <a:r>
              <a:rPr lang="en-US" dirty="0"/>
              <a:t> w </a:t>
            </a:r>
            <a:r>
              <a:rPr lang="en-US" dirty="0" err="1"/>
              <a:t>plikach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8EA6E98-87CF-476E-8CA4-304A31AC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13" y="643467"/>
            <a:ext cx="60227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29E0-D220-4F39-88BA-2309426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Zadeklarujmy</a:t>
            </a:r>
            <a:r>
              <a:rPr lang="en-US" sz="4000" dirty="0"/>
              <a:t> </a:t>
            </a:r>
            <a:r>
              <a:rPr lang="en-US" sz="4000" dirty="0" err="1"/>
              <a:t>listy</a:t>
            </a:r>
            <a:r>
              <a:rPr lang="en-US" sz="4000" dirty="0"/>
              <a:t> do </a:t>
            </a:r>
            <a:r>
              <a:rPr lang="en-US" sz="4000" dirty="0" err="1"/>
              <a:t>przechowywania</a:t>
            </a:r>
            <a:r>
              <a:rPr lang="en-US" sz="4000" dirty="0"/>
              <a:t> </a:t>
            </a:r>
            <a:r>
              <a:rPr lang="en-US" sz="4000" dirty="0" err="1"/>
              <a:t>danych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EBB7-0CD0-4BA7-9FB9-0AB28A2C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Lista ze </a:t>
            </a:r>
            <a:r>
              <a:rPr lang="en-US" dirty="0" err="1"/>
              <a:t>wszystkimi</a:t>
            </a:r>
            <a:r>
              <a:rPr lang="en-US" dirty="0"/>
              <a:t> </a:t>
            </a:r>
            <a:r>
              <a:rPr lang="en-US" dirty="0" err="1"/>
              <a:t>danymi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Lista z </a:t>
            </a:r>
            <a:r>
              <a:rPr lang="en-US" dirty="0" err="1"/>
              <a:t>czasami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Lista z </a:t>
            </a:r>
            <a:r>
              <a:rPr lang="en-US" dirty="0" err="1"/>
              <a:t>temperaturami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Lista z </a:t>
            </a:r>
            <a:r>
              <a:rPr lang="en-US" dirty="0" err="1"/>
              <a:t>informacją</a:t>
            </a:r>
            <a:r>
              <a:rPr lang="en-US" dirty="0"/>
              <a:t> o </a:t>
            </a:r>
            <a:r>
              <a:rPr lang="en-US" dirty="0" err="1"/>
              <a:t>plikach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8CE0-E075-4212-B2B3-884C5549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zrobimy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6D30-EBE1-40F2-B0AC-56A6B399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Wczytamy</a:t>
            </a:r>
            <a:r>
              <a:rPr lang="en-US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linijki</a:t>
            </a:r>
            <a:r>
              <a:rPr lang="en-US" dirty="0"/>
              <a:t> z </a:t>
            </a:r>
            <a:r>
              <a:rPr lang="en-US" dirty="0" err="1"/>
              <a:t>pliku</a:t>
            </a:r>
            <a:r>
              <a:rPr lang="en-US" dirty="0"/>
              <a:t> z </a:t>
            </a:r>
            <a:r>
              <a:rPr lang="en-US" dirty="0" err="1"/>
              <a:t>danymi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Oddzielimy</a:t>
            </a:r>
            <a:r>
              <a:rPr lang="en-US" dirty="0"/>
              <a:t> </a:t>
            </a:r>
            <a:r>
              <a:rPr lang="en-US" dirty="0" err="1"/>
              <a:t>liczby</a:t>
            </a:r>
            <a:r>
              <a:rPr lang="en-US" dirty="0"/>
              <a:t> </a:t>
            </a:r>
            <a:r>
              <a:rPr lang="en-US" dirty="0" err="1"/>
              <a:t>mówiące</a:t>
            </a:r>
            <a:r>
              <a:rPr lang="en-US" dirty="0"/>
              <a:t> o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pomiaru</a:t>
            </a:r>
            <a:r>
              <a:rPr lang="en-US" dirty="0"/>
              <a:t> od </a:t>
            </a:r>
            <a:r>
              <a:rPr lang="en-US" dirty="0" err="1"/>
              <a:t>liczb</a:t>
            </a:r>
            <a:r>
              <a:rPr lang="en-US" dirty="0"/>
              <a:t> </a:t>
            </a:r>
            <a:r>
              <a:rPr lang="en-US" dirty="0" err="1"/>
              <a:t>zawierających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pomiarów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Zapiszemy</a:t>
            </a:r>
            <a:r>
              <a:rPr lang="en-US" dirty="0"/>
              <a:t> </a:t>
            </a:r>
            <a:r>
              <a:rPr lang="en-US" dirty="0" err="1"/>
              <a:t>wczytane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w </a:t>
            </a:r>
            <a:r>
              <a:rPr lang="en-US" dirty="0" err="1"/>
              <a:t>dogodnej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później</a:t>
            </a:r>
            <a:r>
              <a:rPr lang="en-US" dirty="0"/>
              <a:t> </a:t>
            </a:r>
            <a:r>
              <a:rPr lang="en-US" dirty="0" err="1"/>
              <a:t>postaci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Spotkanie II – po kostki w Data Science</vt:lpstr>
      <vt:lpstr>Instrukcja warunkowa - IF</vt:lpstr>
      <vt:lpstr>Instrukcja warunkowa - IF</vt:lpstr>
      <vt:lpstr>Instrukcja warukowa - IF</vt:lpstr>
      <vt:lpstr>Zacznijmy analizować dane!</vt:lpstr>
      <vt:lpstr>Problem:</vt:lpstr>
      <vt:lpstr>PowerPoint Presentation</vt:lpstr>
      <vt:lpstr>Zadeklarujmy listy do przechowywania danych </vt:lpstr>
      <vt:lpstr>Co zrobimy?</vt:lpstr>
      <vt:lpstr>Napiszmy funkcję, która zczyta dane i zapisze je w dogodnym formacie do odpowidnich list</vt:lpstr>
      <vt:lpstr>Otwórzmy plik i zczytajmy dane</vt:lpstr>
      <vt:lpstr>Rozdzielmy dane czasu od danych temperatur</vt:lpstr>
      <vt:lpstr>Przygotujmy się do zwizualizowania danych</vt:lpstr>
      <vt:lpstr>Gdy potrafimy już zczytać dane, przejdźmy przez wszystkie pliki</vt:lpstr>
      <vt:lpstr>Dalsza praca and wizualizacją danych</vt:lpstr>
      <vt:lpstr>Zajmijmy się systemami liczbowymi</vt:lpstr>
      <vt:lpstr>Jak skonwertować liczbę z innego systemu na dziesiętny</vt:lpstr>
      <vt:lpstr>Zwróćmy wartość</vt:lpstr>
      <vt:lpstr>Spójrzmy na wykresy</vt:lpstr>
      <vt:lpstr>Spójrzmy na wykresy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Spotkanie II – po kostki w Data Science</dc:title>
  <dc:creator>Jacek Jankowiak</dc:creator>
  <cp:lastModifiedBy>Jacek Jankowiak</cp:lastModifiedBy>
  <cp:revision>1</cp:revision>
  <dcterms:created xsi:type="dcterms:W3CDTF">2018-12-18T19:46:48Z</dcterms:created>
  <dcterms:modified xsi:type="dcterms:W3CDTF">2018-12-18T19:47:33Z</dcterms:modified>
</cp:coreProperties>
</file>