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7" d="100"/>
          <a:sy n="177" d="100"/>
        </p:scale>
        <p:origin x="-16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45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32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10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27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65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9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9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8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7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CA6A-B641-4EBF-B240-130199794683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6247-A793-4930-B552-B04E84823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971600" y="971805"/>
            <a:ext cx="6558887" cy="5170272"/>
            <a:chOff x="971600" y="971805"/>
            <a:chExt cx="6558887" cy="5170272"/>
          </a:xfrm>
        </p:grpSpPr>
        <p:pic>
          <p:nvPicPr>
            <p:cNvPr id="1026" name="Picture 2" descr="C:\Users\hida1\Desktop\SnapCrab\img_1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972036"/>
              <a:ext cx="3166878" cy="253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ida1\Desktop\SnapCrab\img_15_2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971805"/>
              <a:ext cx="3166878" cy="253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hida1\Desktop\SnapCrab\img_20_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609" y="3573016"/>
              <a:ext cx="3166878" cy="253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線コネクタ 6"/>
            <p:cNvCxnSpPr/>
            <p:nvPr/>
          </p:nvCxnSpPr>
          <p:spPr>
            <a:xfrm>
              <a:off x="2591043" y="3824014"/>
              <a:ext cx="5141" cy="20882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043608" y="4839767"/>
              <a:ext cx="320361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971600" y="4047177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L/K </a:t>
              </a:r>
              <a:r>
                <a:rPr kumimoji="1" lang="ja-JP" altLang="en-US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＜</a:t>
              </a:r>
              <a:r>
                <a:rPr kumimoji="1"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 1.25</a:t>
              </a:r>
              <a:endParaRPr kumimoji="1" lang="ja-JP" altLang="en-US" sz="2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591043" y="3824014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L/K </a:t>
              </a:r>
              <a:r>
                <a:rPr lang="ja-JP" altLang="en-US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≧</a:t>
              </a:r>
              <a:r>
                <a:rPr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 </a:t>
              </a:r>
              <a:r>
                <a:rPr lang="en-US" altLang="ja-JP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1.25</a:t>
              </a:r>
              <a:endParaRPr lang="ja-JP" altLang="en-US" sz="2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596184" y="4199577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L/K </a:t>
              </a:r>
              <a:r>
                <a:rPr lang="ja-JP" altLang="en-US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＜</a:t>
              </a:r>
              <a:r>
                <a:rPr kumimoji="1"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 2.0</a:t>
              </a:r>
              <a:endParaRPr kumimoji="1" lang="ja-JP" altLang="en-US" sz="2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627784" y="5157192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L/K </a:t>
              </a:r>
              <a:r>
                <a:rPr lang="ja-JP" altLang="en-US" sz="2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≧</a:t>
              </a:r>
              <a:r>
                <a:rPr lang="en-US" altLang="ja-JP" sz="2400" dirty="0" smtClean="0">
                  <a:latin typeface="Yu Gothic UI" panose="020B0500000000000000" pitchFamily="50" charset="-128"/>
                  <a:ea typeface="Yu Gothic UI" panose="020B0500000000000000" pitchFamily="50" charset="-128"/>
                </a:rPr>
                <a:t> 2.0</a:t>
              </a:r>
              <a:endParaRPr lang="ja-JP" altLang="en-US" sz="2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2555776" y="2982087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solidFill>
                    <a:srgbClr val="FFFF00"/>
                  </a:solidFill>
                </a:rPr>
                <a:t>正常肝</a:t>
              </a:r>
              <a:endParaRPr kumimoji="1" lang="ja-JP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436096" y="2972556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solidFill>
                    <a:srgbClr val="FFFF00"/>
                  </a:solidFill>
                </a:rPr>
                <a:t>軽度脂肪肝</a:t>
              </a:r>
              <a:endParaRPr kumimoji="1" lang="ja-JP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436096" y="5618857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solidFill>
                    <a:srgbClr val="FFFF00"/>
                  </a:solidFill>
                </a:rPr>
                <a:t>高度脂肪肝</a:t>
              </a:r>
              <a:endParaRPr kumimoji="1" lang="ja-JP" altLang="en-U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50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187624" y="1052736"/>
            <a:ext cx="6059110" cy="4595328"/>
            <a:chOff x="1187624" y="1052736"/>
            <a:chExt cx="6059110" cy="4595328"/>
          </a:xfrm>
        </p:grpSpPr>
        <p:pic>
          <p:nvPicPr>
            <p:cNvPr id="1030" name="Picture 6" descr="C:\Users\hida1\Desktop\新しいフォルダー (2)\N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052736"/>
              <a:ext cx="2958752" cy="221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hida1\Desktop\新しいフォルダー (2)\sever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982" y="3429000"/>
              <a:ext cx="2958752" cy="221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hida1\Desktop\新しいフォルダー (2)\mil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1056979"/>
              <a:ext cx="2958752" cy="221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hida1\Desktop\新しいフォルダー (2)\moderat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429000"/>
              <a:ext cx="2958752" cy="2219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1997105" y="2881946"/>
              <a:ext cx="1339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FF00"/>
                  </a:solidFill>
                </a:rPr>
                <a:t>Normal liver</a:t>
              </a:r>
              <a:endParaRPr kumimoji="1" lang="ja-JP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220072" y="2900215"/>
              <a:ext cx="1091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FF00"/>
                  </a:solidFill>
                </a:rPr>
                <a:t>Mild fatty</a:t>
              </a:r>
              <a:endParaRPr kumimoji="1" lang="ja-JP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118911" y="5254062"/>
              <a:ext cx="1296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srgbClr val="FFFF00"/>
                  </a:solidFill>
                </a:rPr>
                <a:t>Severe fatty</a:t>
              </a:r>
              <a:endParaRPr kumimoji="1" lang="ja-JP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892383" y="5260558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FF00"/>
                  </a:solidFill>
                </a:rPr>
                <a:t>Moderate fatty</a:t>
              </a:r>
              <a:endParaRPr kumimoji="1" lang="ja-JP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38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画面に合わせる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Hida Masahiko</dc:creator>
  <cp:lastModifiedBy>Hida Masahiko</cp:lastModifiedBy>
  <cp:revision>4</cp:revision>
  <dcterms:created xsi:type="dcterms:W3CDTF">2018-02-17T07:29:23Z</dcterms:created>
  <dcterms:modified xsi:type="dcterms:W3CDTF">2018-02-21T08:27:43Z</dcterms:modified>
</cp:coreProperties>
</file>