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73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17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4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5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7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2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61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7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81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3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2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D53A-F899-4D29-971A-FCF863709AE3}" type="datetimeFigureOut">
              <a:rPr kumimoji="1" lang="ja-JP" altLang="en-US" smtClean="0"/>
              <a:t>2017/12/24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120C-282F-4691-9F98-3DB1A476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22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745735" y="2204864"/>
            <a:ext cx="7786705" cy="3024336"/>
            <a:chOff x="745735" y="2204864"/>
            <a:chExt cx="7786705" cy="3024336"/>
          </a:xfrm>
        </p:grpSpPr>
        <p:sp>
          <p:nvSpPr>
            <p:cNvPr id="4" name="正方形/長方形 3"/>
            <p:cNvSpPr/>
            <p:nvPr/>
          </p:nvSpPr>
          <p:spPr>
            <a:xfrm>
              <a:off x="1691680" y="4581128"/>
              <a:ext cx="619268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400" dirty="0" err="1" smtClean="0"/>
                <a:t>Rstudio</a:t>
              </a:r>
              <a:endParaRPr kumimoji="1" lang="ja-JP" altLang="en-US" sz="4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419872" y="2204864"/>
              <a:ext cx="259228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600" dirty="0" smtClean="0"/>
                <a:t>R</a:t>
              </a:r>
              <a:endParaRPr kumimoji="1" lang="ja-JP" altLang="en-US" sz="96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39269" y="3114321"/>
              <a:ext cx="936104" cy="737131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JS</a:t>
              </a:r>
              <a:endParaRPr kumimoji="1" lang="ja-JP" altLang="en-US" sz="4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084168" y="2708920"/>
              <a:ext cx="2448272" cy="737131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</a:t>
              </a:r>
              <a:endParaRPr kumimoji="1" lang="ja-JP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99592" y="2276871"/>
              <a:ext cx="2448272" cy="7371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smtClean="0">
                  <a:solidFill>
                    <a:schemeClr val="bg1">
                      <a:lumMod val="95000"/>
                    </a:schemeClr>
                  </a:solidFill>
                </a:rPr>
                <a:t>Shell script</a:t>
              </a:r>
              <a:endParaRPr kumimoji="1" lang="ja-JP" altLang="en-US" sz="3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45735" y="4410206"/>
              <a:ext cx="2448272" cy="584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err="1" smtClean="0">
                  <a:solidFill>
                    <a:schemeClr val="bg1">
                      <a:lumMod val="95000"/>
                    </a:schemeClr>
                  </a:solidFill>
                </a:rPr>
                <a:t>Vim+tmux</a:t>
              </a:r>
              <a:endParaRPr kumimoji="1" lang="ja-JP" altLang="en-US" sz="3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372200" y="4434732"/>
              <a:ext cx="2053928" cy="4704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jupyter</a:t>
              </a:r>
              <a:endParaRPr kumimoji="1" lang="ja-JP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05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395536" y="1916832"/>
            <a:ext cx="8496944" cy="3312368"/>
            <a:chOff x="395536" y="1916832"/>
            <a:chExt cx="8496944" cy="3312368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745735" y="2204864"/>
              <a:ext cx="7786705" cy="3024336"/>
              <a:chOff x="745735" y="2204864"/>
              <a:chExt cx="7786705" cy="3024336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691680" y="4581128"/>
                <a:ext cx="619268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400" dirty="0" err="1" smtClean="0"/>
                  <a:t>Rstudio</a:t>
                </a:r>
                <a:endParaRPr kumimoji="1" lang="ja-JP" altLang="en-US" sz="4400" dirty="0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3419872" y="2204864"/>
                <a:ext cx="2592288" cy="1872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9600" dirty="0" smtClean="0"/>
                  <a:t>R</a:t>
                </a:r>
                <a:endParaRPr kumimoji="1" lang="ja-JP" altLang="en-US" sz="9600" dirty="0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139269" y="3114321"/>
                <a:ext cx="936104" cy="737131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800" dirty="0" smtClean="0"/>
                  <a:t>JS</a:t>
                </a:r>
                <a:endParaRPr kumimoji="1" lang="ja-JP" altLang="en-US" sz="4800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6084168" y="2708920"/>
                <a:ext cx="2448272" cy="737131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</a:t>
                </a:r>
                <a:endParaRPr kumimoji="1" lang="ja-JP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899592" y="2276871"/>
                <a:ext cx="2448272" cy="7371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dirty="0" smtClean="0">
                    <a:solidFill>
                      <a:schemeClr val="bg1">
                        <a:lumMod val="95000"/>
                      </a:schemeClr>
                    </a:solidFill>
                  </a:rPr>
                  <a:t>Shell script</a:t>
                </a:r>
                <a:endParaRPr kumimoji="1" lang="ja-JP" alt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745735" y="4410206"/>
                <a:ext cx="2448272" cy="5845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dirty="0" err="1" smtClean="0">
                    <a:solidFill>
                      <a:schemeClr val="bg1">
                        <a:lumMod val="95000"/>
                      </a:schemeClr>
                    </a:solidFill>
                  </a:rPr>
                  <a:t>Vim+tmux</a:t>
                </a:r>
                <a:endParaRPr kumimoji="1" lang="ja-JP" alt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6372200" y="4434732"/>
                <a:ext cx="2053928" cy="4704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jupyter</a:t>
                </a:r>
                <a:endParaRPr kumimoji="1" lang="ja-JP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" name="正方形/長方形 1"/>
            <p:cNvSpPr/>
            <p:nvPr/>
          </p:nvSpPr>
          <p:spPr>
            <a:xfrm>
              <a:off x="395536" y="1916832"/>
              <a:ext cx="8496944" cy="23042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09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601858" y="404664"/>
            <a:ext cx="8002590" cy="5832648"/>
            <a:chOff x="601858" y="404664"/>
            <a:chExt cx="8002590" cy="5832648"/>
          </a:xfrm>
        </p:grpSpPr>
        <p:sp>
          <p:nvSpPr>
            <p:cNvPr id="6" name="正方形/長方形 5"/>
            <p:cNvSpPr/>
            <p:nvPr/>
          </p:nvSpPr>
          <p:spPr>
            <a:xfrm>
              <a:off x="3491880" y="3140968"/>
              <a:ext cx="2301497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600" dirty="0" smtClean="0"/>
                <a:t>R</a:t>
              </a:r>
              <a:endParaRPr kumimoji="1" lang="ja-JP" altLang="en-US" sz="96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39269" y="4050425"/>
              <a:ext cx="936104" cy="737131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JS</a:t>
              </a:r>
              <a:endParaRPr kumimoji="1" lang="ja-JP" altLang="en-US" sz="4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940152" y="3645024"/>
              <a:ext cx="2448272" cy="737131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</a:t>
              </a:r>
              <a:endParaRPr kumimoji="1" lang="ja-JP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99592" y="3212975"/>
              <a:ext cx="2448272" cy="7371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smtClean="0">
                  <a:solidFill>
                    <a:schemeClr val="bg1">
                      <a:lumMod val="95000"/>
                    </a:schemeClr>
                  </a:solidFill>
                </a:rPr>
                <a:t>Shell script</a:t>
              </a:r>
              <a:endParaRPr kumimoji="1" lang="ja-JP" altLang="en-US" sz="3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491880" y="1416661"/>
              <a:ext cx="23042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Shiny server</a:t>
              </a:r>
              <a:endParaRPr kumimoji="1" lang="ja-JP" altLang="en-US" sz="32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868144" y="1654847"/>
              <a:ext cx="23042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err="1" smtClean="0"/>
                <a:t>Rmarkdown</a:t>
              </a:r>
              <a:endParaRPr kumimoji="1" lang="ja-JP" altLang="en-US" sz="3200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115615" y="1922361"/>
              <a:ext cx="23042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err="1" smtClean="0"/>
                <a:t>Revealjs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6" idx="0"/>
            </p:cNvCxnSpPr>
            <p:nvPr/>
          </p:nvCxnSpPr>
          <p:spPr>
            <a:xfrm flipV="1">
              <a:off x="4642629" y="2158904"/>
              <a:ext cx="2449651" cy="982064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4644008" y="1920718"/>
              <a:ext cx="0" cy="122025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endCxn id="14" idx="2"/>
            </p:cNvCxnSpPr>
            <p:nvPr/>
          </p:nvCxnSpPr>
          <p:spPr>
            <a:xfrm flipH="1" flipV="1">
              <a:off x="2267743" y="2426417"/>
              <a:ext cx="2304257" cy="714551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3489121" y="404664"/>
              <a:ext cx="2304256" cy="8640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bg1">
                      <a:lumMod val="95000"/>
                    </a:schemeClr>
                  </a:solidFill>
                </a:rPr>
                <a:t>電子</a:t>
              </a:r>
              <a:r>
                <a:rPr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カルテ</a:t>
              </a:r>
              <a:endParaRPr lang="en-US" altLang="ja-JP" sz="24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補助</a:t>
              </a:r>
              <a:r>
                <a:rPr lang="ja-JP" altLang="en-US" sz="2400" dirty="0">
                  <a:solidFill>
                    <a:schemeClr val="bg1">
                      <a:lumMod val="95000"/>
                    </a:schemeClr>
                  </a:solidFill>
                </a:rPr>
                <a:t>システム</a:t>
              </a:r>
              <a:endParaRPr kumimoji="1" lang="ja-JP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868145" y="658031"/>
              <a:ext cx="2304255" cy="8640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院内マニュアル</a:t>
              </a:r>
              <a:endParaRPr kumimoji="1" lang="en-US" altLang="ja-JP" sz="24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bg1">
                      <a:lumMod val="95000"/>
                    </a:schemeClr>
                  </a:solidFill>
                </a:rPr>
                <a:t>患者説明資料</a:t>
              </a:r>
              <a:endParaRPr kumimoji="1" lang="ja-JP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15614" y="984613"/>
              <a:ext cx="2304257" cy="8640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研究会・</a:t>
              </a:r>
              <a:endParaRPr kumimoji="1" lang="en-US" altLang="ja-JP" sz="24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kumimoji="1"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講演会スライド</a:t>
              </a:r>
              <a:endParaRPr kumimoji="1" lang="ja-JP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092280" y="3397257"/>
              <a:ext cx="1512168" cy="3685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opencv</a:t>
              </a:r>
              <a:endPara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40152" y="4509120"/>
              <a:ext cx="2448272" cy="8640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駐車場モニター</a:t>
              </a:r>
              <a:endParaRPr kumimoji="1" lang="ja-JP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01858" y="4941168"/>
              <a:ext cx="2818014" cy="1296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サーバー</a:t>
              </a:r>
              <a:r>
                <a:rPr lang="ja-JP" altLang="en-US" sz="2400" dirty="0">
                  <a:solidFill>
                    <a:schemeClr val="bg1">
                      <a:lumMod val="95000"/>
                    </a:schemeClr>
                  </a:solidFill>
                </a:rPr>
                <a:t>環境</a:t>
              </a:r>
              <a:r>
                <a:rPr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構築</a:t>
              </a:r>
              <a:endParaRPr lang="en-US" altLang="ja-JP" sz="24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kumimoji="1" lang="ja-JP" altLang="en-US" sz="2400" dirty="0">
                  <a:solidFill>
                    <a:schemeClr val="bg1">
                      <a:lumMod val="95000"/>
                    </a:schemeClr>
                  </a:solidFill>
                </a:rPr>
                <a:t>設定</a:t>
              </a:r>
              <a:r>
                <a:rPr kumimoji="1"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ファイル変更</a:t>
              </a:r>
              <a:endParaRPr kumimoji="1" lang="en-US" altLang="ja-JP" sz="24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ja-JP" alt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スケジュール実行</a:t>
              </a:r>
              <a:endParaRPr kumimoji="1" lang="ja-JP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1" name="直線矢印コネクタ 30"/>
            <p:cNvCxnSpPr>
              <a:stCxn id="9" idx="2"/>
            </p:cNvCxnSpPr>
            <p:nvPr/>
          </p:nvCxnSpPr>
          <p:spPr>
            <a:xfrm flipH="1">
              <a:off x="1259633" y="3950106"/>
              <a:ext cx="864095" cy="991062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42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49</Words>
  <Application>Microsoft Office PowerPoint</Application>
  <PresentationFormat>画面に合わせる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Hida Masahiko</dc:creator>
  <cp:lastModifiedBy>Hida Masahiko</cp:lastModifiedBy>
  <cp:revision>6</cp:revision>
  <dcterms:created xsi:type="dcterms:W3CDTF">2017-12-23T23:22:13Z</dcterms:created>
  <dcterms:modified xsi:type="dcterms:W3CDTF">2017-12-24T04:49:12Z</dcterms:modified>
</cp:coreProperties>
</file>