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3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2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91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01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13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1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52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01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00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9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9DE8-6BAC-4AC4-BDDC-C249A80036CD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FB37-D2AA-44A4-A205-337E562859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45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763707" y="836712"/>
            <a:ext cx="7140534" cy="5370384"/>
            <a:chOff x="763707" y="836712"/>
            <a:chExt cx="7140534" cy="5370384"/>
          </a:xfrm>
        </p:grpSpPr>
        <p:pic>
          <p:nvPicPr>
            <p:cNvPr id="1029" name="Picture 5" descr="C:\Users\hida1\Desktop\SnapCrab\N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07" y="836712"/>
              <a:ext cx="3522412" cy="2643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hida1\Desktop\SnapCrab\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121" y="836712"/>
              <a:ext cx="3530120" cy="2651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hida1\Desktop\SnapCrab\L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127" y="3573016"/>
              <a:ext cx="3512108" cy="2634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線コネクタ 5"/>
            <p:cNvCxnSpPr/>
            <p:nvPr/>
          </p:nvCxnSpPr>
          <p:spPr>
            <a:xfrm>
              <a:off x="2339752" y="4005064"/>
              <a:ext cx="5141" cy="20882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899592" y="502081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827584" y="414908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正常肝</a:t>
              </a:r>
              <a:endParaRPr kumimoji="1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9752" y="41490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慢性肝炎</a:t>
              </a:r>
              <a:endParaRPr kumimoji="1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508156" y="522920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肝硬変</a:t>
              </a:r>
              <a:endParaRPr kumimoji="1"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12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Hida Masahiko</dc:creator>
  <cp:lastModifiedBy>Hida Masahiko</cp:lastModifiedBy>
  <cp:revision>2</cp:revision>
  <dcterms:created xsi:type="dcterms:W3CDTF">2018-02-17T06:22:58Z</dcterms:created>
  <dcterms:modified xsi:type="dcterms:W3CDTF">2018-02-17T06:41:05Z</dcterms:modified>
</cp:coreProperties>
</file>