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-16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0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6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71600" y="971805"/>
            <a:ext cx="6558887" cy="5170272"/>
            <a:chOff x="971600" y="971805"/>
            <a:chExt cx="6558887" cy="5170272"/>
          </a:xfrm>
        </p:grpSpPr>
        <p:pic>
          <p:nvPicPr>
            <p:cNvPr id="1026" name="Picture 2" descr="C:\Users\hida1\Desktop\SnapCrab\img_1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97203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ida1\Desktop\SnapCrab\img_15_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971805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ida1\Desktop\SnapCrab\img_20_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609" y="357301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コネクタ 6"/>
            <p:cNvCxnSpPr/>
            <p:nvPr/>
          </p:nvCxnSpPr>
          <p:spPr>
            <a:xfrm>
              <a:off x="2591043" y="3824014"/>
              <a:ext cx="5141" cy="2088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608" y="4839767"/>
              <a:ext cx="320361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71600" y="4047177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kumimoji="1" lang="ja-JP" altLang="en-US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1.25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591043" y="3824014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</a:t>
              </a:r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1.25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596184" y="4199577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27784" y="5157192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555776" y="2982087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正常肝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436096" y="2972556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軽度脂肪肝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436096" y="5618857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高度脂肪肝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187624" y="1052736"/>
            <a:ext cx="6059110" cy="4595328"/>
            <a:chOff x="1187624" y="1052736"/>
            <a:chExt cx="6059110" cy="4595328"/>
          </a:xfrm>
        </p:grpSpPr>
        <p:pic>
          <p:nvPicPr>
            <p:cNvPr id="1030" name="Picture 6" descr="C:\Users\hida1\Desktop\新しいフォルダー (2)\N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052736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ida1\Desktop\新しいフォルダー (2)\seve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982" y="3429000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hida1\Desktop\新しいフォルダー (2)\mil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056979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hida1\Desktop\新しいフォルダー (2)\moder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429000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997105" y="2881946"/>
              <a:ext cx="13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Normal liver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220072" y="2900215"/>
              <a:ext cx="109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Mild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18911" y="5254062"/>
              <a:ext cx="129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FF00"/>
                  </a:solidFill>
                </a:rPr>
                <a:t>Severe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892383" y="5260558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Moderate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971600" y="812596"/>
            <a:ext cx="6532858" cy="5289992"/>
            <a:chOff x="971600" y="812596"/>
            <a:chExt cx="6532858" cy="5289992"/>
          </a:xfrm>
        </p:grpSpPr>
        <p:pic>
          <p:nvPicPr>
            <p:cNvPr id="1026" name="Picture 2" descr="C:\Users\hida1\Desktop\SnapCrab\USgrade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573016"/>
              <a:ext cx="3148482" cy="25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ida1\Desktop\SnapCrab\USgrade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812596"/>
              <a:ext cx="3148482" cy="25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ida1\Desktop\SnapCrab\USgrade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812596"/>
              <a:ext cx="3148482" cy="25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hida1\Desktop\SnapCrab\USgrade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73016"/>
              <a:ext cx="3148482" cy="25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819744" y="2987660"/>
              <a:ext cx="1567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>
                  <a:solidFill>
                    <a:srgbClr val="FFFF00"/>
                  </a:solidFill>
                </a:rPr>
                <a:t>Lkratio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≦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1.25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860032" y="2996952"/>
              <a:ext cx="2195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1.25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＜ </a:t>
              </a:r>
              <a:r>
                <a:rPr kumimoji="1" lang="en-US" altLang="ja-JP" dirty="0" err="1" smtClean="0">
                  <a:solidFill>
                    <a:srgbClr val="FFFF00"/>
                  </a:solidFill>
                </a:rPr>
                <a:t>Lkratio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≦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1.5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506357" y="5723964"/>
              <a:ext cx="20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1.5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＜ </a:t>
              </a:r>
              <a:r>
                <a:rPr kumimoji="1" lang="en-US" altLang="ja-JP" dirty="0" err="1" smtClean="0">
                  <a:solidFill>
                    <a:srgbClr val="FFFF00"/>
                  </a:solidFill>
                </a:rPr>
                <a:t>Lkratio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≦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2.0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178472" y="5733256"/>
              <a:ext cx="150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FF00"/>
                  </a:solidFill>
                </a:rPr>
                <a:t>2.0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</a:t>
              </a:r>
              <a:r>
                <a:rPr kumimoji="1" lang="ja-JP" altLang="en-US" dirty="0" smtClean="0">
                  <a:solidFill>
                    <a:srgbClr val="FFFF00"/>
                  </a:solidFill>
                </a:rPr>
                <a:t>＜ </a:t>
              </a:r>
              <a:r>
                <a:rPr kumimoji="1" lang="en-US" altLang="ja-JP" dirty="0" err="1" smtClean="0">
                  <a:solidFill>
                    <a:srgbClr val="FFFF00"/>
                  </a:solidFill>
                </a:rPr>
                <a:t>Lkratio</a:t>
              </a:r>
              <a:r>
                <a:rPr kumimoji="1" lang="en-US" altLang="ja-JP" dirty="0" smtClean="0">
                  <a:solidFill>
                    <a:srgbClr val="FFFF00"/>
                  </a:solidFill>
                </a:rPr>
                <a:t> 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20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画面に合わせる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Masahiko</dc:creator>
  <cp:lastModifiedBy>Hida Masahiko</cp:lastModifiedBy>
  <cp:revision>5</cp:revision>
  <dcterms:created xsi:type="dcterms:W3CDTF">2018-02-17T07:29:23Z</dcterms:created>
  <dcterms:modified xsi:type="dcterms:W3CDTF">2018-02-21T09:03:10Z</dcterms:modified>
</cp:coreProperties>
</file>