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9EF97-58BF-366D-EE07-EA567B3E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57DE8-98F5-384B-ACD9-67A629BF9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21856-65EA-0E8D-3E03-94F53D91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12E8E-EEEE-6DA0-CA40-C5F63059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2F3FC-2C7B-AED5-EFED-DBB78B43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2C18-45E5-10E8-F291-BCA51C93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8C011-B9CC-3C06-ED36-47A441F0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BF658-9C65-F4C1-DABB-CE46AC8D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AFC7B-303E-9187-9E89-2CE15B7F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09747-9C5E-0A16-5E29-0399022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6E1CC-51BF-6B08-74CB-03C88CB56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512B5-0B20-1E38-ACF5-FA9140ED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1BEC-5158-C0B3-EE39-335BA0DC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03E1B-574C-63AA-60B2-D8E0F1B4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E1722-94EE-8019-98C1-E2010D2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4278-9AB2-8D34-BB29-E53A68B7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F3047-F5C9-D5B0-BEF8-49D3E7C0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E9B88-7D26-A079-6D5A-2E9116C8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5DA8-92B4-9295-A1EA-3FDF6E80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31659-C0CA-7F63-708C-BC17120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E9B5-0891-323F-0B42-DA31CAD9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B0A08-3F9C-8A93-1273-FA0E969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F6B2B-A290-2035-B052-EECF24ED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3D926-E540-78F7-BD1A-7FC1C810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7FF8D-8FF9-5D6C-F4D7-C11DFDC6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C521D-891E-32F9-000E-B99C3EF4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77EFB-391D-BB9A-9B20-EBC74DF5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E7E83-EC30-C18F-36DF-A2B1C69A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F656F-F279-4DDF-1FF2-755ED8FB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DC859-6CE7-005C-CF6A-F965EC00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5157D-C948-15B8-0433-765CB98D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58C4-96A1-45DA-C09E-5828E1EC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37A40-489E-1F91-9213-83CD5D0E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4E14B-6246-47F2-607F-FFA096DB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77D4ED-C48F-A352-0D1E-2CBF9237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A1A3D0-A178-5B95-C390-83DD71128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58D0B8-335F-FE80-85BC-4437018E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013BB0-A649-976B-71A4-43A4E5F6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56C1B-ACF0-C69A-1C4B-35260410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B759F-BDED-71E9-8D91-C0F04602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120BDA-7648-9A4B-A268-573BA21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44496A-F2DF-8364-EF53-D15D84EA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27A74-6BE3-89C6-F2FB-D5852D35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17968F-494E-3E9A-B7E1-6A2D9B80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77C9E-CD2A-3068-0162-AE686B80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ECEDC-E64D-BE1B-6AB1-7867A20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4FCE-64FC-2D42-6107-B7B2C878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57236-A331-CE6B-D46F-C54AED55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85496B-6EE5-3F35-15A2-66600089F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78E76-E7BF-D205-A687-94A68FCB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5D149-338B-A1CF-04C4-23914314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26761-E960-8243-A382-1D726AD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0BA6-E817-8637-65CA-75BF928C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86BE26-F446-33AE-B313-52F7A2B90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287D0-1D62-3674-AEE5-7446E42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1CF02-9D0C-A66B-8508-2D021C72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F45BD-29FF-B120-2AD2-51304584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5EA28-21C4-4E0B-B693-2E3771FE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A51E2-1769-09FF-1118-4106CB25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E3462-CAB7-290E-F64B-CB479A34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8AAC7-B590-A945-A88A-17EE6EDBB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FC4B-91D1-4FCA-B413-5257EACB6E6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DA08B-8717-7142-1ED5-E7C4D600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87A20-A366-29D8-A3C7-47C0A3A6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76CB-1B79-4DC7-9B88-07CC441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841406-A62F-DE17-2256-CEC3A56DB634}"/>
              </a:ext>
            </a:extLst>
          </p:cNvPr>
          <p:cNvGrpSpPr/>
          <p:nvPr/>
        </p:nvGrpSpPr>
        <p:grpSpPr>
          <a:xfrm>
            <a:off x="1847077" y="2220870"/>
            <a:ext cx="6572761" cy="2767399"/>
            <a:chOff x="1847077" y="2220870"/>
            <a:chExt cx="6572761" cy="2767399"/>
          </a:xfrm>
        </p:grpSpPr>
        <p:sp>
          <p:nvSpPr>
            <p:cNvPr id="4" name="圆柱体 3">
              <a:extLst>
                <a:ext uri="{FF2B5EF4-FFF2-40B4-BE49-F238E27FC236}">
                  <a16:creationId xmlns:a16="http://schemas.microsoft.com/office/drawing/2014/main" id="{AF9A5CE4-17EC-44AE-72DE-EBDD31857A3A}"/>
                </a:ext>
              </a:extLst>
            </p:cNvPr>
            <p:cNvSpPr/>
            <p:nvPr/>
          </p:nvSpPr>
          <p:spPr>
            <a:xfrm>
              <a:off x="2053022" y="3853507"/>
              <a:ext cx="963827" cy="1134762"/>
            </a:xfrm>
            <a:prstGeom prst="can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Notes </a:t>
              </a:r>
              <a:r>
                <a:rPr lang="en-US" sz="1400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Repository</a:t>
              </a:r>
              <a:endPara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FB5E1AB-514F-80FF-0D86-6C2552460159}"/>
                </a:ext>
              </a:extLst>
            </p:cNvPr>
            <p:cNvSpPr/>
            <p:nvPr/>
          </p:nvSpPr>
          <p:spPr>
            <a:xfrm>
              <a:off x="1847077" y="2255108"/>
              <a:ext cx="1375719" cy="72493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</a:p>
            <a:p>
              <a:pPr algn="ctr"/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DAG</a:t>
              </a:r>
              <a:endPara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942CD8A-F775-FE9B-3B39-B49180ED215C}"/>
                </a:ext>
              </a:extLst>
            </p:cNvPr>
            <p:cNvSpPr/>
            <p:nvPr/>
          </p:nvSpPr>
          <p:spPr>
            <a:xfrm>
              <a:off x="5030486" y="2255108"/>
              <a:ext cx="1375719" cy="72493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isplay DAG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1BB17D8-54EB-125D-DA44-5A2B5820369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222796" y="2617573"/>
              <a:ext cx="1807690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3B2F6D-A2DF-A739-4285-2A66989C5965}"/>
                </a:ext>
              </a:extLst>
            </p:cNvPr>
            <p:cNvSpPr/>
            <p:nvPr/>
          </p:nvSpPr>
          <p:spPr>
            <a:xfrm>
              <a:off x="3788503" y="2220870"/>
              <a:ext cx="676275" cy="361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0AB105E-5DD4-103B-73FD-333571D0DEFB}"/>
                </a:ext>
              </a:extLst>
            </p:cNvPr>
            <p:cNvCxnSpPr>
              <a:cxnSpLocks/>
              <a:stCxn id="4" idx="1"/>
              <a:endCxn id="5" idx="2"/>
            </p:cNvCxnSpPr>
            <p:nvPr/>
          </p:nvCxnSpPr>
          <p:spPr>
            <a:xfrm flipV="1">
              <a:off x="2534936" y="2980038"/>
              <a:ext cx="1" cy="873469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540F70-0167-F644-6933-53204AD31593}"/>
                </a:ext>
              </a:extLst>
            </p:cNvPr>
            <p:cNvSpPr/>
            <p:nvPr/>
          </p:nvSpPr>
          <p:spPr>
            <a:xfrm>
              <a:off x="2570978" y="3342504"/>
              <a:ext cx="877071" cy="326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markdown</a:t>
              </a:r>
              <a:endParaRPr lang="en-US" sz="12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F84ACAC-222C-2B5F-0517-D8F815A9142E}"/>
                </a:ext>
              </a:extLst>
            </p:cNvPr>
            <p:cNvSpPr/>
            <p:nvPr/>
          </p:nvSpPr>
          <p:spPr>
            <a:xfrm>
              <a:off x="5030484" y="3342503"/>
              <a:ext cx="1375719" cy="72493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</a:p>
            <a:p>
              <a:pPr algn="ctr"/>
              <a:r>
                <a:rPr lang="en-US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2EAA362-E845-4009-1977-4DDD8BD664F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534935" y="3704968"/>
              <a:ext cx="2495549" cy="646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右中括号 22">
              <a:extLst>
                <a:ext uri="{FF2B5EF4-FFF2-40B4-BE49-F238E27FC236}">
                  <a16:creationId xmlns:a16="http://schemas.microsoft.com/office/drawing/2014/main" id="{B3A7770A-7851-6A27-FD78-316B1577B2CD}"/>
                </a:ext>
              </a:extLst>
            </p:cNvPr>
            <p:cNvSpPr/>
            <p:nvPr/>
          </p:nvSpPr>
          <p:spPr>
            <a:xfrm>
              <a:off x="6406202" y="2582820"/>
              <a:ext cx="153347" cy="1148396"/>
            </a:xfrm>
            <a:prstGeom prst="rightBracket">
              <a:avLst>
                <a:gd name="adj" fmla="val 1167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FB28C19-6B5E-B586-2AE5-3B823AE5487A}"/>
                </a:ext>
              </a:extLst>
            </p:cNvPr>
            <p:cNvCxnSpPr>
              <a:cxnSpLocks/>
            </p:cNvCxnSpPr>
            <p:nvPr/>
          </p:nvCxnSpPr>
          <p:spPr>
            <a:xfrm>
              <a:off x="6559549" y="3163673"/>
              <a:ext cx="1003301" cy="0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8F6885-CF99-333C-EF60-3E1F0E9DCBA7}"/>
                </a:ext>
              </a:extLst>
            </p:cNvPr>
            <p:cNvSpPr/>
            <p:nvPr/>
          </p:nvSpPr>
          <p:spPr>
            <a:xfrm>
              <a:off x="6595118" y="2630273"/>
              <a:ext cx="676275" cy="361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SVG</a:t>
              </a:r>
              <a:endPara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折角 27">
              <a:extLst>
                <a:ext uri="{FF2B5EF4-FFF2-40B4-BE49-F238E27FC236}">
                  <a16:creationId xmlns:a16="http://schemas.microsoft.com/office/drawing/2014/main" id="{A542F4D4-B550-7444-EF2D-9D3C307B40D5}"/>
                </a:ext>
              </a:extLst>
            </p:cNvPr>
            <p:cNvSpPr/>
            <p:nvPr/>
          </p:nvSpPr>
          <p:spPr>
            <a:xfrm>
              <a:off x="7562850" y="2582820"/>
              <a:ext cx="856988" cy="1270679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endParaRPr lang="en-US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86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Zihao Xiong</dc:creator>
  <cp:lastModifiedBy>Zihao Xiong</cp:lastModifiedBy>
  <cp:revision>4</cp:revision>
  <dcterms:created xsi:type="dcterms:W3CDTF">2024-03-31T06:49:53Z</dcterms:created>
  <dcterms:modified xsi:type="dcterms:W3CDTF">2024-03-31T06:53:12Z</dcterms:modified>
</cp:coreProperties>
</file>