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>
                <a:solidFill>
                  <a:srgbClr val="000000"/>
                </a:solidFill>
                <a:latin typeface="Calibri Light"/>
              </a:defRPr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>
                <a:solidFill>
                  <a:srgbClr val="000000"/>
                </a:solidFill>
                <a:latin typeface="Calibri Light"/>
              </a:defRPr>
            </a:pPr>
            <a:r>
              <a:rPr lang="en-US" smtClean="0"/>
              <a:t>Click to edit Master text styles</a:t>
            </a:r>
          </a:p>
          <a:p>
            <a:pPr lvl="1">
              <a:defRPr>
                <a:solidFill>
                  <a:srgbClr val="000000"/>
                </a:solidFill>
                <a:latin typeface="Calibri Light"/>
              </a:defRPr>
            </a:pPr>
            <a:r>
              <a:rPr lang="en-US" smtClean="0"/>
              <a:t>Second level</a:t>
            </a:r>
          </a:p>
          <a:p>
            <a:pPr lvl="2">
              <a:defRPr>
                <a:solidFill>
                  <a:srgbClr val="000000"/>
                </a:solidFill>
                <a:latin typeface="Calibri Light"/>
              </a:defRPr>
            </a:pPr>
            <a:r>
              <a:rPr lang="en-US" smtClean="0"/>
              <a:t>Third level</a:t>
            </a:r>
          </a:p>
          <a:p>
            <a:pPr lvl="3">
              <a:defRPr>
                <a:solidFill>
                  <a:srgbClr val="000000"/>
                </a:solidFill>
                <a:latin typeface="Calibri Light"/>
              </a:defRPr>
            </a:pPr>
            <a:r>
              <a:rPr lang="en-US" smtClean="0"/>
              <a:t>Fourth level</a:t>
            </a:r>
          </a:p>
          <a:p>
            <a:pPr lvl="4">
              <a:defRPr>
                <a:solidFill>
                  <a:srgbClr val="000000"/>
                </a:solidFill>
                <a:latin typeface="Calibri Light"/>
              </a:defRPr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</a:defRPr>
            </a:pPr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</a:defRPr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  <a:latin typeface="Calibri Light"/>
              </a:defRPr>
            </a:pPr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2060"/>
                </a:solidFill>
                <a:latin typeface="Calibri"/>
              </a:defRPr>
            </a:pPr>
            <a:r>
              <a:t>Algo360FX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Next-Generation Forex Trading Platform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### Investor Presentation - 2024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2060"/>
                </a:solidFill>
                <a:latin typeface="Calibri"/>
              </a:defRPr>
            </a:pPr>
            <a:r>
              <a:t>Market Size &amp;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### Global Forex Market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Daily volume: $6.6T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Retail traders: 15%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Professional: 25%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Institutional: 60%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### Target Market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Retail: $500B daily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Professional: $1.2T daily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Institutional: $4.9T daily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### Growth Potential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Market growth: 7.5% annually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Retail growth: 12% annually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Technology adoption: 25% annually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Automation trend: 35% annually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2060"/>
                </a:solidFill>
                <a:latin typeface="Calibri"/>
              </a:defRPr>
            </a:pPr>
            <a:r>
              <a:t>Financial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### 5-Year Forecast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```mermaid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graph TD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A[Year 1: $5M] --&gt; B[Year 2: $15M]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B --&gt; C[Year 3: $25M]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C --&gt; D[Year 4: $50M]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D --&gt; E[Year 5: $100M]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```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### Key Metrics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User growth: 100% annually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Revenue per user: $1,200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Gross margin: 75%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Operating margin: 35%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2060"/>
                </a:solidFill>
                <a:latin typeface="Calibri"/>
              </a:defRPr>
            </a:pPr>
            <a:r>
              <a:t>Investment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### Funding Need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Series A: $10M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Valuation: $50M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Use of funds: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Technology: 40%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Marketing: 30%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Operations: 20%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Reserve: 10%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### Investment Terms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Equity offering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Board representation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Strategic partnership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Growth capital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2060"/>
                </a:solidFill>
                <a:latin typeface="Calibri"/>
              </a:defRPr>
            </a:pPr>
            <a:r>
              <a:t>Growth Strategy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2060"/>
                </a:solidFill>
                <a:latin typeface="Calibri"/>
              </a:defRPr>
            </a:pPr>
            <a:r>
              <a:t>Demo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### Scenario 1: Retail Trading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1. Open trading interface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2. Analyze market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3. Place trades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4. Manage positions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5. Track performance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### Scenario 2: Professional Tools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1. Create trading strategy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2. Backtest performance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3. Optimize parameters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4. Deploy automation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5. Monitor results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### Scenario 3: Enterprise Features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1. Multi-account management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2. Risk analysis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3. Client reporting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4. Performance tracking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5. Compliance tools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2060"/>
                </a:solidFill>
                <a:latin typeface="Calibri"/>
              </a:defRPr>
            </a:pPr>
            <a:r>
              <a:t>Team &amp; Advisory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### Management Team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CEO: [Name] - 15 years fintech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CTO: [Name] - 12 years trading systems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CPO: [Name] - 10 years product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CFO: [Name] - 20 years finance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### Advisory Board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Trading experts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Technology veterans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Industry leaders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Financial advisors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2060"/>
                </a:solidFill>
                <a:latin typeface="Calibri"/>
              </a:defRPr>
            </a:pPr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### 1. Investment Process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Due diligence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Term sheet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Documentation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Closing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### 2. Growth Plan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Technology development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Market expansion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Team growth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Revenue scaling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### 3. Partnership Opportunities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Strategic collaboration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Market access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Technology integration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Revenue sharing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2060"/>
                </a:solidFill>
                <a:latin typeface="Calibri"/>
              </a:defRPr>
            </a:pPr>
            <a:r>
              <a:t>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### Get In Touch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Email: [contact@algo360fx.com]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Website: [www.algo360fx.com]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Phone: [+1-XXX-XXX-XXXX]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Location: [Address]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### Follow Up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Technical deep dive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Financial review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Customer testimonials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Site visit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2060"/>
                </a:solidFill>
                <a:latin typeface="Calibri"/>
              </a:defRPr>
            </a:pPr>
            <a:r>
              <a:t>Executive 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2060"/>
                </a:solidFill>
                <a:latin typeface="Calibri"/>
              </a:defRPr>
            </a:pPr>
            <a:r>
              <a:t>Market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### Current Market Challenges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1. **Limited Tools**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Basic platforms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Poor user experience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Limited analytics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Fragmented solutions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2. **Technology Gap**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Outdated systems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Poor performance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Limited automation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Lack of innovation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3. **Professional Needs**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Enterprise requirements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Risk management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Portfolio analytics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Compliance tools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2060"/>
                </a:solidFill>
                <a:latin typeface="Calibri"/>
              </a:defRPr>
            </a:pPr>
            <a:r>
              <a:t>Our Solution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2060"/>
                </a:solidFill>
                <a:latin typeface="Calibri"/>
              </a:defRPr>
            </a:pPr>
            <a:r>
              <a:t>Platform Features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2060"/>
                </a:solidFill>
                <a:latin typeface="Calibri"/>
              </a:defRPr>
            </a:pPr>
            <a:r>
              <a:t>Professional Features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2060"/>
                </a:solidFill>
                <a:latin typeface="Calibri"/>
              </a:defRPr>
            </a:pPr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### Architecture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```mermaid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graph TD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A[Frontend] --&gt; B[React/MobX]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A --&gt; C[Material UI]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A --&gt; D[TradingView]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E[Backend] --&gt; F[Node.js]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E --&gt; G[TypeScript]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E --&gt; H[WebSocket]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I[Data] --&gt; J[Real-time]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I --&gt; K[Historical]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I --&gt; L[Analytics]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```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### Key Components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High-performance trading engine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Real-time data processing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Advanced analytics system</a:t>
            </a:r>
          </a:p>
          <a:p>
            <a:pPr lvl="1">
              <a:defRPr sz="1800">
                <a:solidFill>
                  <a:srgbClr val="000000"/>
                </a:solidFill>
                <a:latin typeface="Calibri Light"/>
              </a:defRPr>
            </a:pPr>
            <a:r>
              <a:t>Machine learning integration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2060"/>
                </a:solidFill>
                <a:latin typeface="Calibri"/>
              </a:defRPr>
            </a:pPr>
            <a:r>
              <a:t>Market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### Platform Comparison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| Feature | Algo360FX | MT4/MT5 | cTrader | Custom |</a:t>
            </a:r>
          </a:p>
          <a:p>
            <a:pPr>
              <a:defRPr sz="1800">
                <a:solidFill>
                  <a:srgbClr val="000000"/>
                </a:solidFill>
                <a:latin typeface="Calibri Light"/>
              </a:defRPr>
            </a:pPr>
            <a:r>
              <a:t>|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2060"/>
                </a:solidFill>
                <a:latin typeface="Calibri"/>
              </a:defRPr>
            </a:pPr>
            <a:r>
              <a:t>Business 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