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Algo360FX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Forex Trading Analytics Platform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Comprehensive Forex Trading Analysis Platform</a:t>
            </a:r>
          </a:p>
          <a:p>
            <a:r>
              <a:t>    • Real-time Technical Analysis</a:t>
            </a:r>
          </a:p>
          <a:p>
            <a:r>
              <a:t>    • Advanced Risk Management</a:t>
            </a:r>
          </a:p>
          <a:p>
            <a:r>
              <a:t>    • Market Sentiment Analysis</a:t>
            </a:r>
          </a:p>
          <a:p>
            <a:r>
              <a:t>    • News Integration</a:t>
            </a:r>
          </a:p>
          <a:p>
            <a:r>
              <a:t>    • Automated Trading Signals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Analysis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Multiple Technical Indicators:</a:t>
            </a:r>
          </a:p>
          <a:p>
            <a:r>
              <a:t>        - SMA, EMA</a:t>
            </a:r>
          </a:p>
          <a:p>
            <a:r>
              <a:t>        - RSI</a:t>
            </a:r>
          </a:p>
          <a:p>
            <a:r>
              <a:t>        - MACD</a:t>
            </a:r>
          </a:p>
          <a:p>
            <a:r>
              <a:t>        - Bollinger Bands</a:t>
            </a:r>
          </a:p>
          <a:p>
            <a:r>
              <a:t>        - ATR</a:t>
            </a:r>
          </a:p>
          <a:p>
            <a:r>
              <a:t>        - Stochastic</a:t>
            </a:r>
          </a:p>
          <a:p>
            <a:r>
              <a:t>    • Custom Indicator Combinations</a:t>
            </a:r>
          </a:p>
          <a:p>
            <a:r>
              <a:t>    • Trend Analysis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Position Size Calculator</a:t>
            </a:r>
          </a:p>
          <a:p>
            <a:r>
              <a:t>    • Risk-Reward Analysis</a:t>
            </a:r>
          </a:p>
          <a:p>
            <a:r>
              <a:t>    • Maximum Drawdown Control</a:t>
            </a:r>
          </a:p>
          <a:p>
            <a:r>
              <a:t>    • Stop Loss Optimization</a:t>
            </a:r>
          </a:p>
          <a:p>
            <a:r>
              <a:t>    • Account Balance Protection</a:t>
            </a:r>
          </a:p>
          <a:p>
            <a:r>
              <a:t>    • Risk Percentage per Trade</a:t>
            </a:r>
          </a:p>
          <a:p>
            <a:r>
              <a:t>    • Position Risk Assessment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Real-time Market Sentiment Analysis</a:t>
            </a:r>
          </a:p>
          <a:p>
            <a:r>
              <a:t>    • News Integration and Impact Analysis</a:t>
            </a:r>
          </a:p>
          <a:p>
            <a:r>
              <a:t>    • Social Sentiment Tracking</a:t>
            </a:r>
          </a:p>
          <a:p>
            <a:r>
              <a:t>    • Institutional Trading Insights</a:t>
            </a:r>
          </a:p>
          <a:p>
            <a:r>
              <a:t>    • Multi-source Data Integration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Frontend: TypeScript, React</a:t>
            </a:r>
          </a:p>
          <a:p>
            <a:r>
              <a:t>    • Backend: Node.js, TypeScript</a:t>
            </a:r>
          </a:p>
          <a:p>
            <a:r>
              <a:t>    • APIs Integration:</a:t>
            </a:r>
          </a:p>
          <a:p>
            <a:r>
              <a:t>        - Market Data APIs</a:t>
            </a:r>
          </a:p>
          <a:p>
            <a:r>
              <a:t>        - News APIs</a:t>
            </a:r>
          </a:p>
          <a:p>
            <a:r>
              <a:t>        - Trading APIs</a:t>
            </a:r>
          </a:p>
          <a:p>
            <a:r>
              <a:t>    • Real-time Data Processing</a:t>
            </a:r>
          </a:p>
          <a:p>
            <a:r>
              <a:t>    • Cloud Infrastructure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AI-Powered Trading Signals</a:t>
            </a:r>
          </a:p>
          <a:p>
            <a:r>
              <a:t>    • Machine Learning Risk Assessment</a:t>
            </a:r>
          </a:p>
          <a:p>
            <a:r>
              <a:t>    • Extended Asset Classes</a:t>
            </a:r>
          </a:p>
          <a:p>
            <a:r>
              <a:t>    • Mobile Application</a:t>
            </a:r>
          </a:p>
          <a:p>
            <a:r>
              <a:t>    • Social Trading Features</a:t>
            </a:r>
          </a:p>
          <a:p>
            <a:r>
              <a:t>    • Advanced Backtesting Engine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