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>
                <a:solidFill>
                  <a:srgbClr val="000000"/>
                </a:solidFill>
                <a:latin typeface="Calibri Light"/>
              </a:defRPr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>
                <a:solidFill>
                  <a:srgbClr val="000000"/>
                </a:solidFill>
                <a:latin typeface="Calibri Light"/>
              </a:defRPr>
            </a:pPr>
            <a:r>
              <a:rPr lang="en-US" smtClean="0"/>
              <a:t>Click to edit Master text styles</a:t>
            </a:r>
          </a:p>
          <a:p>
            <a:pPr lvl="1">
              <a:defRPr>
                <a:solidFill>
                  <a:srgbClr val="000000"/>
                </a:solidFill>
                <a:latin typeface="Calibri Light"/>
              </a:defRPr>
            </a:pPr>
            <a:r>
              <a:rPr lang="en-US" smtClean="0"/>
              <a:t>Second level</a:t>
            </a:r>
          </a:p>
          <a:p>
            <a:pPr lvl="2">
              <a:defRPr>
                <a:solidFill>
                  <a:srgbClr val="000000"/>
                </a:solidFill>
                <a:latin typeface="Calibri Light"/>
              </a:defRPr>
            </a:pPr>
            <a:r>
              <a:rPr lang="en-US" smtClean="0"/>
              <a:t>Third level</a:t>
            </a:r>
          </a:p>
          <a:p>
            <a:pPr lvl="3">
              <a:defRPr>
                <a:solidFill>
                  <a:srgbClr val="000000"/>
                </a:solidFill>
                <a:latin typeface="Calibri Light"/>
              </a:defRPr>
            </a:pPr>
            <a:r>
              <a:rPr lang="en-US" smtClean="0"/>
              <a:t>Fourth level</a:t>
            </a:r>
          </a:p>
          <a:p>
            <a:pPr lvl="4">
              <a:defRPr>
                <a:solidFill>
                  <a:srgbClr val="000000"/>
                </a:solidFill>
                <a:latin typeface="Calibri Light"/>
              </a:defRPr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</a:defRPr>
            </a:pPr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</a:defRPr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</a:defRPr>
            </a:pPr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>
              <a:defRPr sz="4400" b="1">
                <a:solidFill>
                  <a:srgbClr val="002060"/>
                </a:solidFill>
                <a:latin typeface="Calibri"/>
              </a:defRPr>
            </a:pPr>
            <a:r>
              <a:t>Algo360FX Test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>
              <a:defRPr sz="3200">
                <a:solidFill>
                  <a:srgbClr val="000000"/>
                </a:solidFill>
                <a:latin typeface="Calibri Light"/>
              </a:defRPr>
            </a:pPr>
            <a:r>
              <a:t>Testing PowerPoint Generation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2060"/>
                </a:solidFill>
                <a:latin typeface="Calibri"/>
              </a:defRPr>
            </a:pPr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Advanced markdown to PowerPoint converter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Professional styling and formatting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Support for multiple slide types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Core Features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YAML metadata support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Custom theming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Multiple slide layouts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Advanced Features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Image handling with captions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Section dividers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Bullet point styling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Implementation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Python with type hints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Error handling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Logging support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Dependencies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python-pptx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markdown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beautifulsoup4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PyYAML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Add table support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Add chart support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Add custom templates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