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436" r:id="rId5"/>
    <p:sldId id="552" r:id="rId6"/>
    <p:sldId id="563" r:id="rId7"/>
    <p:sldId id="565" r:id="rId8"/>
    <p:sldId id="566" r:id="rId9"/>
    <p:sldId id="567" r:id="rId10"/>
    <p:sldId id="569" r:id="rId11"/>
    <p:sldId id="570" r:id="rId12"/>
    <p:sldId id="571" r:id="rId13"/>
    <p:sldId id="572" r:id="rId14"/>
    <p:sldId id="573" r:id="rId15"/>
    <p:sldId id="574" r:id="rId16"/>
    <p:sldId id="575" r:id="rId17"/>
    <p:sldId id="576" r:id="rId18"/>
    <p:sldId id="568" r:id="rId19"/>
    <p:sldId id="577" r:id="rId20"/>
    <p:sldId id="52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96">
          <p15:clr>
            <a:srgbClr val="A4A3A4"/>
          </p15:clr>
        </p15:guide>
        <p15:guide id="3" orient="horz" pos="384">
          <p15:clr>
            <a:srgbClr val="A4A3A4"/>
          </p15:clr>
        </p15:guide>
        <p15:guide id="4" pos="2880">
          <p15:clr>
            <a:srgbClr val="A4A3A4"/>
          </p15:clr>
        </p15:guide>
        <p15:guide id="5" pos="344">
          <p15:clr>
            <a:srgbClr val="A4A3A4"/>
          </p15:clr>
        </p15:guide>
        <p15:guide id="6" pos="5448">
          <p15:clr>
            <a:srgbClr val="A4A3A4"/>
          </p15:clr>
        </p15:guide>
        <p15:guide id="7" pos="760">
          <p15:clr>
            <a:srgbClr val="A4A3A4"/>
          </p15:clr>
        </p15:guide>
        <p15:guide id="8" pos="5080">
          <p15:clr>
            <a:srgbClr val="A4A3A4"/>
          </p15:clr>
        </p15:guide>
        <p15:guide id="9" pos="2201">
          <p15:clr>
            <a:srgbClr val="A4A3A4"/>
          </p15:clr>
        </p15:guide>
        <p15:guide id="10" pos="3980">
          <p15:clr>
            <a:srgbClr val="A4A3A4"/>
          </p15:clr>
        </p15:guide>
        <p15:guide id="11" pos="3705">
          <p15:clr>
            <a:srgbClr val="A4A3A4"/>
          </p15:clr>
        </p15:guide>
        <p15:guide id="12" pos="18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uluri, Yagna Narayana" initials="YA"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00A1DE"/>
    <a:srgbClr val="92D400"/>
    <a:srgbClr val="EDFD56"/>
    <a:srgbClr val="C7FF00"/>
    <a:srgbClr val="000000"/>
    <a:srgbClr val="80B930"/>
    <a:srgbClr val="454545"/>
    <a:srgbClr val="A6A6A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3178" autoAdjust="0"/>
  </p:normalViewPr>
  <p:slideViewPr>
    <p:cSldViewPr snapToGrid="0">
      <p:cViewPr>
        <p:scale>
          <a:sx n="70" d="100"/>
          <a:sy n="70" d="100"/>
        </p:scale>
        <p:origin x="1452" y="42"/>
      </p:cViewPr>
      <p:guideLst>
        <p:guide orient="horz" pos="2160"/>
        <p:guide orient="horz" pos="3996"/>
        <p:guide orient="horz" pos="384"/>
        <p:guide pos="2880"/>
        <p:guide pos="344"/>
        <p:guide pos="5448"/>
        <p:guide pos="760"/>
        <p:guide pos="5080"/>
        <p:guide pos="2201"/>
        <p:guide pos="3980"/>
        <p:guide pos="3705"/>
        <p:guide pos="1848"/>
      </p:guideLst>
    </p:cSldViewPr>
  </p:slideViewPr>
  <p:outlineViewPr>
    <p:cViewPr>
      <p:scale>
        <a:sx n="33" d="100"/>
        <a:sy n="33" d="100"/>
      </p:scale>
      <p:origin x="0" y="0"/>
    </p:cViewPr>
  </p:outlineViewPr>
  <p:notesTextViewPr>
    <p:cViewPr>
      <p:scale>
        <a:sx n="1" d="1"/>
        <a:sy n="1" d="1"/>
      </p:scale>
      <p:origin x="0" y="0"/>
    </p:cViewPr>
  </p:notesTextViewPr>
  <p:sorterViewPr>
    <p:cViewPr>
      <p:scale>
        <a:sx n="106" d="100"/>
        <a:sy n="106" d="100"/>
      </p:scale>
      <p:origin x="0" y="0"/>
    </p:cViewPr>
  </p:sorterViewPr>
  <p:notesViewPr>
    <p:cSldViewPr snapToGrid="0">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SAP Customer at USI</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A382EB-E768-374F-B501-9936EA6903E5}" type="datetimeFigureOut">
              <a:rPr lang="en-US" smtClean="0"/>
              <a:t>7/11/2015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0D230D-FE24-8941-819E-4F1DDAB7FF7B}" type="slidenum">
              <a:rPr lang="en-US" smtClean="0"/>
              <a:t>‹#›</a:t>
            </a:fld>
            <a:endParaRPr lang="en-US"/>
          </a:p>
        </p:txBody>
      </p:sp>
    </p:spTree>
    <p:extLst>
      <p:ext uri="{BB962C8B-B14F-4D97-AF65-F5344CB8AC3E}">
        <p14:creationId xmlns:p14="http://schemas.microsoft.com/office/powerpoint/2010/main" val="113492087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SAP Customer at USI</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7/11/2015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SAP Customer at USI</a:t>
            </a:r>
            <a:endParaRPr lang="en-US" dirty="0"/>
          </a:p>
        </p:txBody>
      </p:sp>
    </p:spTree>
    <p:extLst>
      <p:ext uri="{BB962C8B-B14F-4D97-AF65-F5344CB8AC3E}">
        <p14:creationId xmlns:p14="http://schemas.microsoft.com/office/powerpoint/2010/main" val="22839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SAP Customer at USI</a:t>
            </a:r>
            <a:endParaRPr lang="en-US" dirty="0"/>
          </a:p>
        </p:txBody>
      </p:sp>
    </p:spTree>
    <p:extLst>
      <p:ext uri="{BB962C8B-B14F-4D97-AF65-F5344CB8AC3E}">
        <p14:creationId xmlns:p14="http://schemas.microsoft.com/office/powerpoint/2010/main" val="246963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SAP Customer at USI</a:t>
            </a:r>
            <a:endParaRPr lang="en-US" dirty="0"/>
          </a:p>
        </p:txBody>
      </p:sp>
    </p:spTree>
    <p:extLst>
      <p:ext uri="{BB962C8B-B14F-4D97-AF65-F5344CB8AC3E}">
        <p14:creationId xmlns:p14="http://schemas.microsoft.com/office/powerpoint/2010/main" val="256475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SAP Customer at USI</a:t>
            </a:r>
            <a:endParaRPr lang="en-US" dirty="0"/>
          </a:p>
        </p:txBody>
      </p:sp>
    </p:spTree>
    <p:extLst>
      <p:ext uri="{BB962C8B-B14F-4D97-AF65-F5344CB8AC3E}">
        <p14:creationId xmlns:p14="http://schemas.microsoft.com/office/powerpoint/2010/main" val="3876613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DD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5" y="5853128"/>
            <a:ext cx="1064527" cy="590708"/>
          </a:xfrm>
          <a:prstGeom prst="rect">
            <a:avLst/>
          </a:prstGeom>
        </p:spPr>
      </p:pic>
      <p:sp>
        <p:nvSpPr>
          <p:cNvPr id="3" name="Text Placeholder 2"/>
          <p:cNvSpPr>
            <a:spLocks noGrp="1"/>
          </p:cNvSpPr>
          <p:nvPr>
            <p:ph type="body" sz="quarter" idx="12" hasCustomPrompt="1"/>
          </p:nvPr>
        </p:nvSpPr>
        <p:spPr>
          <a:xfrm>
            <a:off x="612186" y="2458202"/>
            <a:ext cx="6948488" cy="998537"/>
          </a:xfrm>
        </p:spPr>
        <p:txBody>
          <a:bodyPr>
            <a:noAutofit/>
          </a:bodyPr>
          <a:lstStyle>
            <a:lvl1pPr marL="0" indent="0">
              <a:buFontTx/>
              <a:buNone/>
              <a:defRPr sz="5800">
                <a:solidFill>
                  <a:schemeClr val="bg1"/>
                </a:solidFill>
              </a:defRPr>
            </a:lvl1pPr>
            <a:lvl2pPr marL="457200" indent="0">
              <a:buFontTx/>
              <a:buNone/>
              <a:defRPr sz="5800">
                <a:solidFill>
                  <a:schemeClr val="bg1"/>
                </a:solidFill>
              </a:defRPr>
            </a:lvl2pPr>
            <a:lvl3pPr marL="914400" indent="0">
              <a:buFontTx/>
              <a:buNone/>
              <a:defRPr sz="5800">
                <a:solidFill>
                  <a:schemeClr val="bg1"/>
                </a:solidFill>
              </a:defRPr>
            </a:lvl3pPr>
            <a:lvl4pPr marL="1371600" indent="0">
              <a:buFontTx/>
              <a:buNone/>
              <a:defRPr sz="5800">
                <a:solidFill>
                  <a:schemeClr val="bg1"/>
                </a:solidFill>
              </a:defRPr>
            </a:lvl4pPr>
            <a:lvl5pPr marL="1828800" indent="0">
              <a:buFontTx/>
              <a:buNone/>
              <a:defRPr sz="5800">
                <a:solidFill>
                  <a:schemeClr val="bg1"/>
                </a:solidFill>
              </a:defRPr>
            </a:lvl5pPr>
          </a:lstStyle>
          <a:p>
            <a:pPr lvl="0"/>
            <a:r>
              <a:rPr lang="en-US" sz="5800" dirty="0" smtClean="0">
                <a:solidFill>
                  <a:schemeClr val="bg1">
                    <a:lumMod val="95000"/>
                  </a:schemeClr>
                </a:solidFill>
                <a:latin typeface="+mn-lt"/>
                <a:cs typeface="Arial"/>
              </a:rPr>
              <a:t>Slide template</a:t>
            </a:r>
            <a:endParaRPr lang="en-US" dirty="0"/>
          </a:p>
        </p:txBody>
      </p:sp>
      <p:sp>
        <p:nvSpPr>
          <p:cNvPr id="5" name="Text Placeholder 4"/>
          <p:cNvSpPr>
            <a:spLocks noGrp="1"/>
          </p:cNvSpPr>
          <p:nvPr>
            <p:ph type="body" sz="quarter" idx="13" hasCustomPrompt="1"/>
          </p:nvPr>
        </p:nvSpPr>
        <p:spPr>
          <a:xfrm>
            <a:off x="611462" y="3480552"/>
            <a:ext cx="6950152" cy="306387"/>
          </a:xfr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1800">
                <a:solidFill>
                  <a:schemeClr val="bg1">
                    <a:lumMod val="65000"/>
                  </a:schemeClr>
                </a:solidFill>
              </a:defRPr>
            </a:lvl1pPr>
          </a:lstStyle>
          <a:p>
            <a:pPr algn="l"/>
            <a:r>
              <a:rPr lang="en-US" sz="1800" dirty="0" smtClean="0">
                <a:solidFill>
                  <a:schemeClr val="bg1">
                    <a:lumMod val="65000"/>
                  </a:schemeClr>
                </a:solidFill>
                <a:latin typeface="+mn-lt"/>
                <a:cs typeface="Arial"/>
              </a:rPr>
              <a:t>Presentation Template</a:t>
            </a:r>
          </a:p>
        </p:txBody>
      </p:sp>
      <p:sp>
        <p:nvSpPr>
          <p:cNvPr id="10" name="Text Placeholder 9"/>
          <p:cNvSpPr>
            <a:spLocks noGrp="1"/>
          </p:cNvSpPr>
          <p:nvPr>
            <p:ph type="body" sz="quarter" idx="14" hasCustomPrompt="1"/>
          </p:nvPr>
        </p:nvSpPr>
        <p:spPr>
          <a:xfrm>
            <a:off x="635000" y="4210050"/>
            <a:ext cx="6891338" cy="657225"/>
          </a:xfrm>
        </p:spPr>
        <p:txBody>
          <a:bodyPr>
            <a:noAutofit/>
          </a:bodyPr>
          <a:lstStyle>
            <a:lvl1pPr marL="0" indent="0" algn="l">
              <a:buFontTx/>
              <a:buNone/>
              <a:defRPr sz="1400">
                <a:solidFill>
                  <a:schemeClr val="accent5"/>
                </a:solidFill>
              </a:defRPr>
            </a:lvl1pPr>
            <a:lvl2pPr marL="457200" indent="0">
              <a:buFontTx/>
              <a:buNone/>
              <a:defRPr sz="1400">
                <a:solidFill>
                  <a:schemeClr val="accent5"/>
                </a:solidFill>
              </a:defRPr>
            </a:lvl2pPr>
            <a:lvl3pPr marL="914400" indent="0">
              <a:buFontTx/>
              <a:buNone/>
              <a:defRPr sz="1400">
                <a:solidFill>
                  <a:schemeClr val="accent5"/>
                </a:solidFill>
              </a:defRPr>
            </a:lvl3pPr>
            <a:lvl4pPr marL="1371600" indent="0">
              <a:buFontTx/>
              <a:buNone/>
              <a:defRPr sz="1400">
                <a:solidFill>
                  <a:schemeClr val="accent5"/>
                </a:solidFill>
              </a:defRPr>
            </a:lvl4pPr>
            <a:lvl5pPr marL="1828800" indent="0">
              <a:buFontTx/>
              <a:buNone/>
              <a:defRPr sz="1400">
                <a:solidFill>
                  <a:schemeClr val="accent5"/>
                </a:solidFill>
              </a:defRPr>
            </a:lvl5pPr>
          </a:lstStyle>
          <a:p>
            <a:pPr lvl="0"/>
            <a:r>
              <a:rPr lang="en-US" dirty="0" smtClean="0"/>
              <a:t>April, 2014</a:t>
            </a:r>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design sample 0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Table design sample 01</a:t>
            </a:r>
            <a:endParaRPr lang="en-US" dirty="0"/>
          </a:p>
        </p:txBody>
      </p:sp>
      <p:sp>
        <p:nvSpPr>
          <p:cNvPr id="5" name="Table Placeholder 4"/>
          <p:cNvSpPr>
            <a:spLocks noGrp="1"/>
          </p:cNvSpPr>
          <p:nvPr>
            <p:ph type="tbl" sz="quarter" idx="10"/>
          </p:nvPr>
        </p:nvSpPr>
        <p:spPr>
          <a:xfrm>
            <a:off x="482600" y="1905000"/>
            <a:ext cx="8218488" cy="4527550"/>
          </a:xfrm>
        </p:spPr>
        <p:txBody>
          <a:bodyPr/>
          <a:lstStyle>
            <a:lvl1pPr marL="0" indent="0">
              <a:buFontTx/>
              <a:buNone/>
              <a:defRPr/>
            </a:lvl1pPr>
          </a:lstStyle>
          <a:p>
            <a:endParaRPr lang="en-US" dirty="0"/>
          </a:p>
        </p:txBody>
      </p:sp>
    </p:spTree>
    <p:extLst>
      <p:ext uri="{BB962C8B-B14F-4D97-AF65-F5344CB8AC3E}">
        <p14:creationId xmlns:p14="http://schemas.microsoft.com/office/powerpoint/2010/main" val="12376850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y a business pla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Why a business plan?</a:t>
            </a:r>
            <a:endParaRPr lang="en-US" dirty="0"/>
          </a:p>
        </p:txBody>
      </p:sp>
      <p:grpSp>
        <p:nvGrpSpPr>
          <p:cNvPr id="60" name="Group 59"/>
          <p:cNvGrpSpPr/>
          <p:nvPr userDrawn="1"/>
        </p:nvGrpSpPr>
        <p:grpSpPr>
          <a:xfrm>
            <a:off x="556387" y="2268531"/>
            <a:ext cx="632562" cy="633671"/>
            <a:chOff x="556387" y="2268531"/>
            <a:chExt cx="632562" cy="633671"/>
          </a:xfrm>
        </p:grpSpPr>
        <p:sp>
          <p:nvSpPr>
            <p:cNvPr id="61" name="Oval 60"/>
            <p:cNvSpPr/>
            <p:nvPr/>
          </p:nvSpPr>
          <p:spPr>
            <a:xfrm>
              <a:off x="556387" y="2268531"/>
              <a:ext cx="632562" cy="63367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62" name="Freeform 61"/>
            <p:cNvSpPr>
              <a:spLocks/>
            </p:cNvSpPr>
            <p:nvPr/>
          </p:nvSpPr>
          <p:spPr bwMode="auto">
            <a:xfrm>
              <a:off x="736311" y="2446552"/>
              <a:ext cx="252541" cy="262368"/>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63" name="Group 62"/>
          <p:cNvGrpSpPr/>
          <p:nvPr userDrawn="1"/>
        </p:nvGrpSpPr>
        <p:grpSpPr>
          <a:xfrm>
            <a:off x="4731512" y="2268531"/>
            <a:ext cx="632562" cy="633671"/>
            <a:chOff x="4731584" y="1650175"/>
            <a:chExt cx="475253" cy="475253"/>
          </a:xfrm>
        </p:grpSpPr>
        <p:sp>
          <p:nvSpPr>
            <p:cNvPr id="64" name="Oval 63"/>
            <p:cNvSpPr/>
            <p:nvPr/>
          </p:nvSpPr>
          <p:spPr>
            <a:xfrm>
              <a:off x="4731584" y="1650175"/>
              <a:ext cx="475253" cy="475253"/>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65" name="Freeform 64"/>
            <p:cNvSpPr>
              <a:spLocks/>
            </p:cNvSpPr>
            <p:nvPr/>
          </p:nvSpPr>
          <p:spPr bwMode="auto">
            <a:xfrm>
              <a:off x="4874354" y="1781808"/>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66" name="Group 65"/>
          <p:cNvGrpSpPr/>
          <p:nvPr userDrawn="1"/>
        </p:nvGrpSpPr>
        <p:grpSpPr>
          <a:xfrm>
            <a:off x="4731525" y="4353626"/>
            <a:ext cx="632563" cy="633672"/>
            <a:chOff x="4731596" y="3213997"/>
            <a:chExt cx="475254" cy="475254"/>
          </a:xfrm>
        </p:grpSpPr>
        <p:sp>
          <p:nvSpPr>
            <p:cNvPr id="67" name="Oval 66"/>
            <p:cNvSpPr/>
            <p:nvPr/>
          </p:nvSpPr>
          <p:spPr>
            <a:xfrm>
              <a:off x="4731596" y="3213997"/>
              <a:ext cx="475254" cy="4752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68" name="Freeform 67"/>
            <p:cNvSpPr>
              <a:spLocks/>
            </p:cNvSpPr>
            <p:nvPr/>
          </p:nvSpPr>
          <p:spPr bwMode="auto">
            <a:xfrm>
              <a:off x="4874354"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69" name="Group 68"/>
          <p:cNvGrpSpPr/>
          <p:nvPr userDrawn="1"/>
        </p:nvGrpSpPr>
        <p:grpSpPr>
          <a:xfrm>
            <a:off x="556387" y="4353620"/>
            <a:ext cx="632562" cy="633671"/>
            <a:chOff x="556458" y="3213992"/>
            <a:chExt cx="475253" cy="475253"/>
          </a:xfrm>
        </p:grpSpPr>
        <p:sp>
          <p:nvSpPr>
            <p:cNvPr id="70" name="Oval 69"/>
            <p:cNvSpPr/>
            <p:nvPr/>
          </p:nvSpPr>
          <p:spPr>
            <a:xfrm>
              <a:off x="556458" y="3213992"/>
              <a:ext cx="475253" cy="475253"/>
            </a:xfrm>
            <a:prstGeom prst="ellipse">
              <a:avLst/>
            </a:prstGeom>
            <a:solidFill>
              <a:srgbClr val="80B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71" name="Freeform 70"/>
            <p:cNvSpPr>
              <a:spLocks/>
            </p:cNvSpPr>
            <p:nvPr/>
          </p:nvSpPr>
          <p:spPr bwMode="auto">
            <a:xfrm>
              <a:off x="686787"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sp>
        <p:nvSpPr>
          <p:cNvPr id="72" name="Text Placeholder 3"/>
          <p:cNvSpPr>
            <a:spLocks noGrp="1"/>
          </p:cNvSpPr>
          <p:nvPr>
            <p:ph type="body" sz="quarter" idx="24" hasCustomPrompt="1"/>
          </p:nvPr>
        </p:nvSpPr>
        <p:spPr>
          <a:xfrm>
            <a:off x="1353088" y="2786441"/>
            <a:ext cx="3115287" cy="1313997"/>
          </a:xfrm>
        </p:spPr>
        <p:txBody>
          <a:bodyPr>
            <a:noAutofit/>
          </a:bodyPr>
          <a:lstStyle>
            <a:lvl1pPr marL="0" indent="0" algn="l">
              <a:lnSpc>
                <a:spcPct val="120000"/>
              </a:lnSpc>
              <a:buFont typeface="Arial" pitchFamily="34" charset="0"/>
              <a:buNone/>
              <a:defRPr sz="10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73" name="Text Placeholder 2"/>
          <p:cNvSpPr>
            <a:spLocks noGrp="1"/>
          </p:cNvSpPr>
          <p:nvPr>
            <p:ph type="body" sz="quarter" idx="25" hasCustomPrompt="1"/>
          </p:nvPr>
        </p:nvSpPr>
        <p:spPr>
          <a:xfrm>
            <a:off x="1352271" y="2234742"/>
            <a:ext cx="3118091" cy="528637"/>
          </a:xfrm>
        </p:spPr>
        <p:txBody>
          <a:bodyPr>
            <a:noAutofit/>
          </a:bodyPr>
          <a:lstStyle>
            <a:lvl1pPr marL="0" indent="0">
              <a:buFontTx/>
              <a:buNone/>
              <a:defRPr sz="2400">
                <a:solidFill>
                  <a:schemeClr val="bg1">
                    <a:lumMod val="6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Strategic Guide</a:t>
            </a:r>
          </a:p>
        </p:txBody>
      </p:sp>
      <p:sp>
        <p:nvSpPr>
          <p:cNvPr id="74" name="Text Placeholder 3"/>
          <p:cNvSpPr>
            <a:spLocks noGrp="1"/>
          </p:cNvSpPr>
          <p:nvPr>
            <p:ph type="body" sz="quarter" idx="26" hasCustomPrompt="1"/>
          </p:nvPr>
        </p:nvSpPr>
        <p:spPr>
          <a:xfrm>
            <a:off x="1353088" y="4916803"/>
            <a:ext cx="3115287" cy="1313997"/>
          </a:xfrm>
        </p:spPr>
        <p:txBody>
          <a:bodyPr>
            <a:noAutofit/>
          </a:bodyPr>
          <a:lstStyle>
            <a:lvl1pPr marL="0" indent="0" algn="l">
              <a:lnSpc>
                <a:spcPct val="120000"/>
              </a:lnSpc>
              <a:buFont typeface="Arial" pitchFamily="34" charset="0"/>
              <a:buNone/>
              <a:defRPr sz="10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75" name="Text Placeholder 2"/>
          <p:cNvSpPr>
            <a:spLocks noGrp="1"/>
          </p:cNvSpPr>
          <p:nvPr>
            <p:ph type="body" sz="quarter" idx="27" hasCustomPrompt="1"/>
          </p:nvPr>
        </p:nvSpPr>
        <p:spPr>
          <a:xfrm>
            <a:off x="1352271" y="4365104"/>
            <a:ext cx="3118091" cy="528637"/>
          </a:xfrm>
        </p:spPr>
        <p:txBody>
          <a:bodyPr>
            <a:noAutofit/>
          </a:bodyPr>
          <a:lstStyle>
            <a:lvl1pPr marL="0" indent="0">
              <a:buFontTx/>
              <a:buNone/>
              <a:defRPr sz="2400">
                <a:solidFill>
                  <a:schemeClr val="bg1">
                    <a:lumMod val="6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err="1" smtClean="0"/>
              <a:t>Lorem</a:t>
            </a:r>
            <a:r>
              <a:rPr lang="en-US" dirty="0" smtClean="0"/>
              <a:t> </a:t>
            </a:r>
            <a:r>
              <a:rPr lang="en-US" dirty="0" err="1" smtClean="0"/>
              <a:t>Ipsum</a:t>
            </a:r>
            <a:endParaRPr lang="en-US" dirty="0" smtClean="0"/>
          </a:p>
        </p:txBody>
      </p:sp>
      <p:sp>
        <p:nvSpPr>
          <p:cNvPr id="76" name="Text Placeholder 3"/>
          <p:cNvSpPr>
            <a:spLocks noGrp="1"/>
          </p:cNvSpPr>
          <p:nvPr>
            <p:ph type="body" sz="quarter" idx="28" hasCustomPrompt="1"/>
          </p:nvPr>
        </p:nvSpPr>
        <p:spPr>
          <a:xfrm>
            <a:off x="5508921" y="2786441"/>
            <a:ext cx="3115287" cy="1313997"/>
          </a:xfrm>
        </p:spPr>
        <p:txBody>
          <a:bodyPr>
            <a:noAutofit/>
          </a:bodyPr>
          <a:lstStyle>
            <a:lvl1pPr marL="0" indent="0" algn="l">
              <a:lnSpc>
                <a:spcPct val="120000"/>
              </a:lnSpc>
              <a:buFont typeface="Arial" pitchFamily="34" charset="0"/>
              <a:buNone/>
              <a:defRPr sz="10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77" name="Text Placeholder 2"/>
          <p:cNvSpPr>
            <a:spLocks noGrp="1"/>
          </p:cNvSpPr>
          <p:nvPr>
            <p:ph type="body" sz="quarter" idx="29" hasCustomPrompt="1"/>
          </p:nvPr>
        </p:nvSpPr>
        <p:spPr>
          <a:xfrm>
            <a:off x="5508104" y="2234742"/>
            <a:ext cx="3118091" cy="528637"/>
          </a:xfrm>
        </p:spPr>
        <p:txBody>
          <a:bodyPr>
            <a:noAutofit/>
          </a:bodyPr>
          <a:lstStyle>
            <a:lvl1pPr marL="0" indent="0">
              <a:buFontTx/>
              <a:buNone/>
              <a:defRPr sz="2400">
                <a:solidFill>
                  <a:schemeClr val="bg1">
                    <a:lumMod val="6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Lenders</a:t>
            </a:r>
          </a:p>
        </p:txBody>
      </p:sp>
      <p:sp>
        <p:nvSpPr>
          <p:cNvPr id="78" name="Text Placeholder 3"/>
          <p:cNvSpPr>
            <a:spLocks noGrp="1"/>
          </p:cNvSpPr>
          <p:nvPr>
            <p:ph type="body" sz="quarter" idx="30" hasCustomPrompt="1"/>
          </p:nvPr>
        </p:nvSpPr>
        <p:spPr>
          <a:xfrm>
            <a:off x="5508921" y="4916803"/>
            <a:ext cx="3115287" cy="1313997"/>
          </a:xfrm>
        </p:spPr>
        <p:txBody>
          <a:bodyPr>
            <a:noAutofit/>
          </a:bodyPr>
          <a:lstStyle>
            <a:lvl1pPr marL="0" indent="0" algn="l">
              <a:lnSpc>
                <a:spcPct val="120000"/>
              </a:lnSpc>
              <a:buFont typeface="Arial" pitchFamily="34" charset="0"/>
              <a:buNone/>
              <a:defRPr sz="10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a:p>
            <a:pPr lvl="0"/>
            <a:endParaRPr lang="en-US" dirty="0" smtClean="0"/>
          </a:p>
        </p:txBody>
      </p:sp>
      <p:sp>
        <p:nvSpPr>
          <p:cNvPr id="79" name="Text Placeholder 2"/>
          <p:cNvSpPr>
            <a:spLocks noGrp="1"/>
          </p:cNvSpPr>
          <p:nvPr>
            <p:ph type="body" sz="quarter" idx="31" hasCustomPrompt="1"/>
          </p:nvPr>
        </p:nvSpPr>
        <p:spPr>
          <a:xfrm>
            <a:off x="5508104" y="4365104"/>
            <a:ext cx="3118091" cy="528637"/>
          </a:xfrm>
        </p:spPr>
        <p:txBody>
          <a:bodyPr>
            <a:noAutofit/>
          </a:bodyPr>
          <a:lstStyle>
            <a:lvl1pPr marL="0" indent="0">
              <a:buFontTx/>
              <a:buNone/>
              <a:defRPr sz="2400">
                <a:solidFill>
                  <a:schemeClr val="bg1">
                    <a:lumMod val="6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Investors</a:t>
            </a:r>
          </a:p>
        </p:txBody>
      </p:sp>
    </p:spTree>
    <p:extLst>
      <p:ext uri="{BB962C8B-B14F-4D97-AF65-F5344CB8AC3E}">
        <p14:creationId xmlns:p14="http://schemas.microsoft.com/office/powerpoint/2010/main" val="301727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500" fill="hold"/>
                                        <p:tgtEl>
                                          <p:spTgt spid="69"/>
                                        </p:tgtEl>
                                        <p:attrNameLst>
                                          <p:attrName>ppt_w</p:attrName>
                                        </p:attrNameLst>
                                      </p:cBhvr>
                                      <p:tavLst>
                                        <p:tav tm="0">
                                          <p:val>
                                            <p:fltVal val="0"/>
                                          </p:val>
                                        </p:tav>
                                        <p:tav tm="100000">
                                          <p:val>
                                            <p:strVal val="#ppt_w"/>
                                          </p:val>
                                        </p:tav>
                                      </p:tavLst>
                                    </p:anim>
                                    <p:anim calcmode="lin" valueType="num">
                                      <p:cBhvr>
                                        <p:cTn id="14" dur="500" fill="hold"/>
                                        <p:tgtEl>
                                          <p:spTgt spid="69"/>
                                        </p:tgtEl>
                                        <p:attrNameLst>
                                          <p:attrName>ppt_h</p:attrName>
                                        </p:attrNameLst>
                                      </p:cBhvr>
                                      <p:tavLst>
                                        <p:tav tm="0">
                                          <p:val>
                                            <p:fltVal val="0"/>
                                          </p:val>
                                        </p:tav>
                                        <p:tav tm="100000">
                                          <p:val>
                                            <p:strVal val="#ppt_h"/>
                                          </p:val>
                                        </p:tav>
                                      </p:tavLst>
                                    </p:anim>
                                    <p:animEffect transition="in" filter="fade">
                                      <p:cBhvr>
                                        <p:cTn id="15" dur="500"/>
                                        <p:tgtEl>
                                          <p:spTgt spid="6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500" fill="hold"/>
                                        <p:tgtEl>
                                          <p:spTgt spid="66"/>
                                        </p:tgtEl>
                                        <p:attrNameLst>
                                          <p:attrName>ppt_w</p:attrName>
                                        </p:attrNameLst>
                                      </p:cBhvr>
                                      <p:tavLst>
                                        <p:tav tm="0">
                                          <p:val>
                                            <p:fltVal val="0"/>
                                          </p:val>
                                        </p:tav>
                                        <p:tav tm="100000">
                                          <p:val>
                                            <p:strVal val="#ppt_w"/>
                                          </p:val>
                                        </p:tav>
                                      </p:tavLst>
                                    </p:anim>
                                    <p:anim calcmode="lin" valueType="num">
                                      <p:cBhvr>
                                        <p:cTn id="20" dur="500" fill="hold"/>
                                        <p:tgtEl>
                                          <p:spTgt spid="66"/>
                                        </p:tgtEl>
                                        <p:attrNameLst>
                                          <p:attrName>ppt_h</p:attrName>
                                        </p:attrNameLst>
                                      </p:cBhvr>
                                      <p:tavLst>
                                        <p:tav tm="0">
                                          <p:val>
                                            <p:fltVal val="0"/>
                                          </p:val>
                                        </p:tav>
                                        <p:tav tm="100000">
                                          <p:val>
                                            <p:strVal val="#ppt_h"/>
                                          </p:val>
                                        </p:tav>
                                      </p:tavLst>
                                    </p:anim>
                                    <p:animEffect transition="in" filter="fade">
                                      <p:cBhvr>
                                        <p:cTn id="2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chart sampl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Multiple circle chart samples</a:t>
            </a:r>
            <a:endParaRPr lang="en-US" dirty="0"/>
          </a:p>
        </p:txBody>
      </p:sp>
      <p:cxnSp>
        <p:nvCxnSpPr>
          <p:cNvPr id="6" name="Straight Connector 5"/>
          <p:cNvCxnSpPr/>
          <p:nvPr userDrawn="1"/>
        </p:nvCxnSpPr>
        <p:spPr>
          <a:xfrm>
            <a:off x="3059832"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5868144" y="196221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49" hasCustomPrompt="1"/>
          </p:nvPr>
        </p:nvSpPr>
        <p:spPr>
          <a:xfrm>
            <a:off x="667350" y="4505866"/>
            <a:ext cx="2165149" cy="438150"/>
          </a:xfrm>
        </p:spPr>
        <p:txBody>
          <a:bodyPr>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indent="0" algn="ctr">
              <a:buFont typeface="Arial" pitchFamily="34" charset="0"/>
              <a:buNone/>
            </a:pPr>
            <a:r>
              <a:rPr lang="en-US" sz="2400" dirty="0" smtClean="0">
                <a:solidFill>
                  <a:schemeClr val="tx1">
                    <a:lumMod val="75000"/>
                  </a:schemeClr>
                </a:solidFill>
                <a:latin typeface="+mn-lt"/>
                <a:cs typeface="Arial"/>
              </a:rPr>
              <a:t>$96,453</a:t>
            </a:r>
          </a:p>
        </p:txBody>
      </p:sp>
      <p:sp>
        <p:nvSpPr>
          <p:cNvPr id="14" name="Text Placeholder 13"/>
          <p:cNvSpPr>
            <a:spLocks noGrp="1"/>
          </p:cNvSpPr>
          <p:nvPr>
            <p:ph type="body" sz="quarter" idx="50" hasCustomPrompt="1"/>
          </p:nvPr>
        </p:nvSpPr>
        <p:spPr>
          <a:xfrm>
            <a:off x="668009" y="4943853"/>
            <a:ext cx="2167425" cy="395287"/>
          </a:xfrm>
        </p:spPr>
        <p:txBody>
          <a:bodyPr>
            <a:noAutofit/>
          </a:bodyPr>
          <a:lstStyle>
            <a:lvl1pPr marL="0" indent="0" algn="ctr">
              <a:buFontTx/>
              <a:buNone/>
              <a:defRPr sz="1600" b="1"/>
            </a:lvl1pPr>
            <a:lvl2pPr marL="457200" indent="0" algn="ctr">
              <a:buFontTx/>
              <a:buNone/>
              <a:defRPr sz="1600" b="1"/>
            </a:lvl2pPr>
            <a:lvl3pPr marL="914400" indent="0" algn="ctr">
              <a:buFontTx/>
              <a:buNone/>
              <a:defRPr sz="1600" b="1"/>
            </a:lvl3pPr>
            <a:lvl4pPr marL="1371600" indent="0" algn="ctr">
              <a:buFontTx/>
              <a:buNone/>
              <a:defRPr sz="1600" b="1"/>
            </a:lvl4pPr>
            <a:lvl5pPr marL="1828800" indent="0" algn="ctr">
              <a:buFontTx/>
              <a:buNone/>
              <a:defRPr sz="1600" b="1"/>
            </a:lvl5pPr>
          </a:lstStyle>
          <a:p>
            <a:pPr lvl="0"/>
            <a:r>
              <a:rPr lang="en-US" dirty="0" smtClean="0"/>
              <a:t>Revenue</a:t>
            </a:r>
            <a:endParaRPr lang="en-US" dirty="0"/>
          </a:p>
        </p:txBody>
      </p:sp>
      <p:cxnSp>
        <p:nvCxnSpPr>
          <p:cNvPr id="19" name="Straight Connector 18"/>
          <p:cNvCxnSpPr/>
          <p:nvPr userDrawn="1"/>
        </p:nvCxnSpPr>
        <p:spPr>
          <a:xfrm>
            <a:off x="1002788" y="4405132"/>
            <a:ext cx="1529578"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sz="quarter" idx="52" hasCustomPrompt="1"/>
          </p:nvPr>
        </p:nvSpPr>
        <p:spPr>
          <a:xfrm>
            <a:off x="3419872" y="4505866"/>
            <a:ext cx="2165149" cy="438150"/>
          </a:xfrm>
        </p:spPr>
        <p:txBody>
          <a:bodyPr>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indent="0" algn="ctr">
              <a:buFont typeface="Arial" pitchFamily="34" charset="0"/>
              <a:buNone/>
            </a:pPr>
            <a:r>
              <a:rPr lang="en-US" sz="2400" dirty="0" smtClean="0">
                <a:solidFill>
                  <a:schemeClr val="tx1">
                    <a:lumMod val="75000"/>
                  </a:schemeClr>
                </a:solidFill>
                <a:latin typeface="+mn-lt"/>
                <a:cs typeface="Arial"/>
              </a:rPr>
              <a:t>$96,453</a:t>
            </a:r>
          </a:p>
        </p:txBody>
      </p:sp>
      <p:sp>
        <p:nvSpPr>
          <p:cNvPr id="21" name="Text Placeholder 13"/>
          <p:cNvSpPr>
            <a:spLocks noGrp="1"/>
          </p:cNvSpPr>
          <p:nvPr>
            <p:ph type="body" sz="quarter" idx="53" hasCustomPrompt="1"/>
          </p:nvPr>
        </p:nvSpPr>
        <p:spPr>
          <a:xfrm>
            <a:off x="3420531" y="4943853"/>
            <a:ext cx="2167425" cy="395287"/>
          </a:xfrm>
        </p:spPr>
        <p:txBody>
          <a:bodyPr>
            <a:noAutofit/>
          </a:bodyPr>
          <a:lstStyle>
            <a:lvl1pPr marL="0" indent="0" algn="ctr">
              <a:buFontTx/>
              <a:buNone/>
              <a:defRPr sz="1600" b="1"/>
            </a:lvl1pPr>
            <a:lvl2pPr marL="457200" indent="0" algn="ctr">
              <a:buFontTx/>
              <a:buNone/>
              <a:defRPr sz="1600" b="1"/>
            </a:lvl2pPr>
            <a:lvl3pPr marL="914400" indent="0" algn="ctr">
              <a:buFontTx/>
              <a:buNone/>
              <a:defRPr sz="1600" b="1"/>
            </a:lvl3pPr>
            <a:lvl4pPr marL="1371600" indent="0" algn="ctr">
              <a:buFontTx/>
              <a:buNone/>
              <a:defRPr sz="1600" b="1"/>
            </a:lvl4pPr>
            <a:lvl5pPr marL="1828800" indent="0" algn="ctr">
              <a:buFontTx/>
              <a:buNone/>
              <a:defRPr sz="1600" b="1"/>
            </a:lvl5pPr>
          </a:lstStyle>
          <a:p>
            <a:pPr lvl="0"/>
            <a:r>
              <a:rPr lang="en-US" dirty="0" smtClean="0"/>
              <a:t>Revenue</a:t>
            </a:r>
            <a:endParaRPr lang="en-US" dirty="0"/>
          </a:p>
        </p:txBody>
      </p:sp>
      <p:cxnSp>
        <p:nvCxnSpPr>
          <p:cNvPr id="23" name="Straight Connector 22"/>
          <p:cNvCxnSpPr/>
          <p:nvPr userDrawn="1"/>
        </p:nvCxnSpPr>
        <p:spPr>
          <a:xfrm>
            <a:off x="3755310" y="4405132"/>
            <a:ext cx="1529578"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55" hasCustomPrompt="1"/>
          </p:nvPr>
        </p:nvSpPr>
        <p:spPr>
          <a:xfrm>
            <a:off x="6108770" y="4505866"/>
            <a:ext cx="2165149" cy="438150"/>
          </a:xfrm>
        </p:spPr>
        <p:txBody>
          <a:bodyPr>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indent="0" algn="ctr">
              <a:buFont typeface="Arial" pitchFamily="34" charset="0"/>
              <a:buNone/>
            </a:pPr>
            <a:r>
              <a:rPr lang="en-US" sz="2400" dirty="0" smtClean="0">
                <a:solidFill>
                  <a:schemeClr val="tx1">
                    <a:lumMod val="75000"/>
                  </a:schemeClr>
                </a:solidFill>
                <a:latin typeface="+mn-lt"/>
                <a:cs typeface="Arial"/>
              </a:rPr>
              <a:t>$96,453</a:t>
            </a:r>
          </a:p>
        </p:txBody>
      </p:sp>
      <p:sp>
        <p:nvSpPr>
          <p:cNvPr id="25" name="Text Placeholder 13"/>
          <p:cNvSpPr>
            <a:spLocks noGrp="1"/>
          </p:cNvSpPr>
          <p:nvPr>
            <p:ph type="body" sz="quarter" idx="56" hasCustomPrompt="1"/>
          </p:nvPr>
        </p:nvSpPr>
        <p:spPr>
          <a:xfrm>
            <a:off x="6109429" y="4943853"/>
            <a:ext cx="2167425" cy="395287"/>
          </a:xfrm>
        </p:spPr>
        <p:txBody>
          <a:bodyPr>
            <a:noAutofit/>
          </a:bodyPr>
          <a:lstStyle>
            <a:lvl1pPr marL="0" indent="0" algn="ctr">
              <a:buFontTx/>
              <a:buNone/>
              <a:defRPr sz="1600" b="1"/>
            </a:lvl1pPr>
            <a:lvl2pPr marL="457200" indent="0" algn="ctr">
              <a:buFontTx/>
              <a:buNone/>
              <a:defRPr sz="1600" b="1"/>
            </a:lvl2pPr>
            <a:lvl3pPr marL="914400" indent="0" algn="ctr">
              <a:buFontTx/>
              <a:buNone/>
              <a:defRPr sz="1600" b="1"/>
            </a:lvl3pPr>
            <a:lvl4pPr marL="1371600" indent="0" algn="ctr">
              <a:buFontTx/>
              <a:buNone/>
              <a:defRPr sz="1600" b="1"/>
            </a:lvl4pPr>
            <a:lvl5pPr marL="1828800" indent="0" algn="ctr">
              <a:buFontTx/>
              <a:buNone/>
              <a:defRPr sz="1600" b="1"/>
            </a:lvl5pPr>
          </a:lstStyle>
          <a:p>
            <a:pPr lvl="0"/>
            <a:r>
              <a:rPr lang="en-US" dirty="0" smtClean="0"/>
              <a:t>Revenue</a:t>
            </a:r>
            <a:endParaRPr lang="en-US" dirty="0"/>
          </a:p>
        </p:txBody>
      </p:sp>
      <p:cxnSp>
        <p:nvCxnSpPr>
          <p:cNvPr id="27" name="Straight Connector 26"/>
          <p:cNvCxnSpPr/>
          <p:nvPr userDrawn="1"/>
        </p:nvCxnSpPr>
        <p:spPr>
          <a:xfrm>
            <a:off x="6444208" y="4405132"/>
            <a:ext cx="1529578"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Tree>
    <p:extLst>
      <p:ext uri="{BB962C8B-B14F-4D97-AF65-F5344CB8AC3E}">
        <p14:creationId xmlns:p14="http://schemas.microsoft.com/office/powerpoint/2010/main" val="182084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styl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Chart styles</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7" name="Text Placeholder 3"/>
          <p:cNvSpPr>
            <a:spLocks noGrp="1"/>
          </p:cNvSpPr>
          <p:nvPr>
            <p:ph type="body" sz="quarter" idx="24" hasCustomPrompt="1"/>
          </p:nvPr>
        </p:nvSpPr>
        <p:spPr>
          <a:xfrm>
            <a:off x="459414" y="2022157"/>
            <a:ext cx="3481730" cy="3856969"/>
          </a:xfrm>
        </p:spPr>
        <p:txBody>
          <a:bodyPr>
            <a:noAutofit/>
          </a:bodyPr>
          <a:lstStyle>
            <a:lvl1pPr marL="0" indent="0" algn="l">
              <a:lnSpc>
                <a:spcPct val="120000"/>
              </a:lnSpc>
              <a:buFont typeface="Arial" pitchFamily="34" charset="0"/>
              <a:buNone/>
              <a:defRPr sz="1800" b="0">
                <a:solidFill>
                  <a:schemeClr val="bg2">
                    <a:lumMod val="7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8" name="Text Placeholder 2"/>
          <p:cNvSpPr>
            <a:spLocks noGrp="1"/>
          </p:cNvSpPr>
          <p:nvPr>
            <p:ph type="body" sz="quarter" idx="25" hasCustomPrompt="1"/>
          </p:nvPr>
        </p:nvSpPr>
        <p:spPr>
          <a:xfrm>
            <a:off x="458596" y="1470458"/>
            <a:ext cx="3482427" cy="528637"/>
          </a:xfrm>
        </p:spPr>
        <p:txBody>
          <a:bodyPr>
            <a:noAutofit/>
          </a:bodyPr>
          <a:lstStyle>
            <a:lvl1pPr marL="0" indent="0">
              <a:buFontTx/>
              <a:buNone/>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Analysis</a:t>
            </a:r>
          </a:p>
        </p:txBody>
      </p:sp>
    </p:spTree>
    <p:extLst>
      <p:ext uri="{BB962C8B-B14F-4D97-AF65-F5344CB8AC3E}">
        <p14:creationId xmlns:p14="http://schemas.microsoft.com/office/powerpoint/2010/main" val="41917455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low Chart styl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Flow chart styles</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9" name="Text Placeholder 3"/>
          <p:cNvSpPr>
            <a:spLocks noGrp="1"/>
          </p:cNvSpPr>
          <p:nvPr>
            <p:ph type="body" sz="quarter" idx="24" hasCustomPrompt="1"/>
          </p:nvPr>
        </p:nvSpPr>
        <p:spPr>
          <a:xfrm>
            <a:off x="459413" y="2022157"/>
            <a:ext cx="2978139" cy="3856969"/>
          </a:xfrm>
        </p:spPr>
        <p:txBody>
          <a:bodyPr>
            <a:noAutofit/>
          </a:bodyPr>
          <a:lstStyle>
            <a:lvl1pPr marL="0" indent="0" algn="l">
              <a:lnSpc>
                <a:spcPct val="120000"/>
              </a:lnSpc>
              <a:buFont typeface="Arial" pitchFamily="34" charset="0"/>
              <a:buNone/>
              <a:defRPr sz="1800" b="0">
                <a:solidFill>
                  <a:schemeClr val="bg2">
                    <a:lumMod val="7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11" name="Text Placeholder 2"/>
          <p:cNvSpPr>
            <a:spLocks noGrp="1"/>
          </p:cNvSpPr>
          <p:nvPr>
            <p:ph type="body" sz="quarter" idx="25" hasCustomPrompt="1"/>
          </p:nvPr>
        </p:nvSpPr>
        <p:spPr>
          <a:xfrm>
            <a:off x="458596" y="1470458"/>
            <a:ext cx="2978736" cy="528637"/>
          </a:xfrm>
        </p:spPr>
        <p:txBody>
          <a:bodyPr>
            <a:noAutofit/>
          </a:bodyPr>
          <a:lstStyle>
            <a:lvl1pPr marL="0" indent="0">
              <a:buFontTx/>
              <a:buNone/>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Analysis</a:t>
            </a:r>
          </a:p>
        </p:txBody>
      </p:sp>
    </p:spTree>
    <p:extLst>
      <p:ext uri="{BB962C8B-B14F-4D97-AF65-F5344CB8AC3E}">
        <p14:creationId xmlns:p14="http://schemas.microsoft.com/office/powerpoint/2010/main" val="37195440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 infog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Circle chart + </a:t>
            </a:r>
            <a:r>
              <a:rPr lang="en-US" dirty="0" err="1" smtClean="0"/>
              <a:t>infographic</a:t>
            </a:r>
            <a:endParaRPr lang="en-US" dirty="0"/>
          </a:p>
        </p:txBody>
      </p:sp>
      <p:sp>
        <p:nvSpPr>
          <p:cNvPr id="3" name="Text Placeholder 2"/>
          <p:cNvSpPr>
            <a:spLocks noGrp="1"/>
          </p:cNvSpPr>
          <p:nvPr>
            <p:ph type="body" sz="quarter" idx="49" hasCustomPrompt="1"/>
          </p:nvPr>
        </p:nvSpPr>
        <p:spPr>
          <a:xfrm>
            <a:off x="667351" y="4285735"/>
            <a:ext cx="1896086" cy="438150"/>
          </a:xfrm>
        </p:spPr>
        <p:txBody>
          <a:bodyPr>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indent="0" algn="ctr">
              <a:buFont typeface="Arial" pitchFamily="34" charset="0"/>
              <a:buNone/>
            </a:pPr>
            <a:r>
              <a:rPr lang="en-US" sz="2400" dirty="0" smtClean="0">
                <a:solidFill>
                  <a:schemeClr val="tx1">
                    <a:lumMod val="75000"/>
                  </a:schemeClr>
                </a:solidFill>
                <a:latin typeface="+mn-lt"/>
                <a:cs typeface="Arial"/>
              </a:rPr>
              <a:t>$96,453</a:t>
            </a:r>
          </a:p>
        </p:txBody>
      </p:sp>
      <p:sp>
        <p:nvSpPr>
          <p:cNvPr id="14" name="Text Placeholder 13"/>
          <p:cNvSpPr>
            <a:spLocks noGrp="1"/>
          </p:cNvSpPr>
          <p:nvPr>
            <p:ph type="body" sz="quarter" idx="50" hasCustomPrompt="1"/>
          </p:nvPr>
        </p:nvSpPr>
        <p:spPr>
          <a:xfrm>
            <a:off x="668009" y="4723722"/>
            <a:ext cx="1898079" cy="288571"/>
          </a:xfrm>
        </p:spPr>
        <p:txBody>
          <a:bodyPr>
            <a:noAutofit/>
          </a:bodyPr>
          <a:lstStyle>
            <a:lvl1pPr marL="0" indent="0" algn="ctr">
              <a:buFontTx/>
              <a:buNone/>
              <a:defRPr sz="1200" b="1"/>
            </a:lvl1pPr>
            <a:lvl2pPr marL="457200" indent="0" algn="ctr">
              <a:buFontTx/>
              <a:buNone/>
              <a:defRPr sz="1600" b="1"/>
            </a:lvl2pPr>
            <a:lvl3pPr marL="914400" indent="0" algn="ctr">
              <a:buFontTx/>
              <a:buNone/>
              <a:defRPr sz="1600" b="1"/>
            </a:lvl3pPr>
            <a:lvl4pPr marL="1371600" indent="0" algn="ctr">
              <a:buFontTx/>
              <a:buNone/>
              <a:defRPr sz="1600" b="1"/>
            </a:lvl4pPr>
            <a:lvl5pPr marL="1828800" indent="0" algn="ctr">
              <a:buFontTx/>
              <a:buNone/>
              <a:defRPr sz="1600" b="1"/>
            </a:lvl5pPr>
          </a:lstStyle>
          <a:p>
            <a:pPr lvl="0"/>
            <a:r>
              <a:rPr lang="en-US" dirty="0" smtClean="0"/>
              <a:t>Revenue</a:t>
            </a:r>
            <a:endParaRPr lang="en-US" dirty="0"/>
          </a:p>
        </p:txBody>
      </p:sp>
      <p:cxnSp>
        <p:nvCxnSpPr>
          <p:cNvPr id="19" name="Straight Connector 18"/>
          <p:cNvCxnSpPr/>
          <p:nvPr userDrawn="1"/>
        </p:nvCxnSpPr>
        <p:spPr>
          <a:xfrm>
            <a:off x="849922" y="4185001"/>
            <a:ext cx="1529578"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cxnSp>
        <p:nvCxnSpPr>
          <p:cNvPr id="29" name="Straight Connector 28"/>
          <p:cNvCxnSpPr/>
          <p:nvPr userDrawn="1"/>
        </p:nvCxnSpPr>
        <p:spPr>
          <a:xfrm>
            <a:off x="2843808" y="1793068"/>
            <a:ext cx="0" cy="348638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5940151" y="1793068"/>
            <a:ext cx="0" cy="348638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Text Placeholder 3"/>
          <p:cNvSpPr>
            <a:spLocks noGrp="1"/>
          </p:cNvSpPr>
          <p:nvPr>
            <p:ph type="body" sz="quarter" idx="24" hasCustomPrompt="1"/>
          </p:nvPr>
        </p:nvSpPr>
        <p:spPr>
          <a:xfrm>
            <a:off x="6103676" y="2351389"/>
            <a:ext cx="2691967" cy="2892792"/>
          </a:xfrm>
        </p:spPr>
        <p:txBody>
          <a:bodyPr>
            <a:noAutofit/>
          </a:bodyPr>
          <a:lstStyle>
            <a:lvl1pPr marL="0" indent="0" algn="l">
              <a:lnSpc>
                <a:spcPct val="120000"/>
              </a:lnSpc>
              <a:buFont typeface="Arial" pitchFamily="34" charset="0"/>
              <a:buNone/>
              <a:defRPr sz="1800" b="0">
                <a:solidFill>
                  <a:schemeClr val="bg2">
                    <a:lumMod val="7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3" name="Text Placeholder 2"/>
          <p:cNvSpPr>
            <a:spLocks noGrp="1"/>
          </p:cNvSpPr>
          <p:nvPr>
            <p:ph type="body" sz="quarter" idx="25" hasCustomPrompt="1"/>
          </p:nvPr>
        </p:nvSpPr>
        <p:spPr>
          <a:xfrm>
            <a:off x="6102859" y="1799689"/>
            <a:ext cx="2692506" cy="528637"/>
          </a:xfrm>
        </p:spPr>
        <p:txBody>
          <a:bodyPr>
            <a:noAutofit/>
          </a:bodyPr>
          <a:lstStyle>
            <a:lvl1pPr marL="0" indent="0">
              <a:buFontTx/>
              <a:buNone/>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Analysis</a:t>
            </a:r>
          </a:p>
        </p:txBody>
      </p:sp>
      <p:sp>
        <p:nvSpPr>
          <p:cNvPr id="39" name="Text Placeholder 2"/>
          <p:cNvSpPr>
            <a:spLocks noGrp="1"/>
          </p:cNvSpPr>
          <p:nvPr>
            <p:ph type="body" sz="quarter" idx="53" hasCustomPrompt="1"/>
          </p:nvPr>
        </p:nvSpPr>
        <p:spPr>
          <a:xfrm>
            <a:off x="3059832" y="1799689"/>
            <a:ext cx="2692506" cy="528637"/>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tabLst/>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dirty="0" smtClean="0"/>
              <a:t>Potential Buyers</a:t>
            </a:r>
          </a:p>
        </p:txBody>
      </p:sp>
      <p:cxnSp>
        <p:nvCxnSpPr>
          <p:cNvPr id="20" name="Straight Connector 19"/>
          <p:cNvCxnSpPr/>
          <p:nvPr userDrawn="1"/>
        </p:nvCxnSpPr>
        <p:spPr>
          <a:xfrm>
            <a:off x="3116710" y="4185031"/>
            <a:ext cx="253541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02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down)">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tailed Country + infog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Detailed country + </a:t>
            </a:r>
            <a:r>
              <a:rPr lang="en-US" dirty="0" err="1" smtClean="0"/>
              <a:t>infographic</a:t>
            </a:r>
            <a:r>
              <a:rPr lang="en-US" dirty="0" smtClean="0"/>
              <a:t> sample</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cxnSp>
        <p:nvCxnSpPr>
          <p:cNvPr id="20" name="Straight Connector 19"/>
          <p:cNvCxnSpPr/>
          <p:nvPr userDrawn="1"/>
        </p:nvCxnSpPr>
        <p:spPr>
          <a:xfrm>
            <a:off x="5508104" y="2045425"/>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Text Placeholder 3"/>
          <p:cNvSpPr>
            <a:spLocks noGrp="1"/>
          </p:cNvSpPr>
          <p:nvPr>
            <p:ph type="body" sz="quarter" idx="24" hasCustomPrompt="1"/>
          </p:nvPr>
        </p:nvSpPr>
        <p:spPr>
          <a:xfrm>
            <a:off x="5829984" y="2362338"/>
            <a:ext cx="2691967" cy="2892792"/>
          </a:xfrm>
        </p:spPr>
        <p:txBody>
          <a:bodyPr>
            <a:noAutofit/>
          </a:bodyPr>
          <a:lstStyle>
            <a:lvl1pPr marL="0" indent="0" algn="l">
              <a:lnSpc>
                <a:spcPct val="120000"/>
              </a:lnSpc>
              <a:buFont typeface="Arial" pitchFamily="34" charset="0"/>
              <a:buNone/>
              <a:defRPr sz="1800" b="0">
                <a:solidFill>
                  <a:schemeClr val="bg2">
                    <a:lumMod val="7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26" name="Text Placeholder 2"/>
          <p:cNvSpPr>
            <a:spLocks noGrp="1"/>
          </p:cNvSpPr>
          <p:nvPr>
            <p:ph type="body" sz="quarter" idx="25" hasCustomPrompt="1"/>
          </p:nvPr>
        </p:nvSpPr>
        <p:spPr>
          <a:xfrm>
            <a:off x="5829167" y="1810638"/>
            <a:ext cx="2692506" cy="528637"/>
          </a:xfrm>
        </p:spPr>
        <p:txBody>
          <a:bodyPr>
            <a:noAutofit/>
          </a:bodyPr>
          <a:lstStyle>
            <a:lvl1pPr marL="0" indent="0">
              <a:buFontTx/>
              <a:buNone/>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Analysis</a:t>
            </a:r>
          </a:p>
        </p:txBody>
      </p:sp>
    </p:spTree>
    <p:extLst>
      <p:ext uri="{BB962C8B-B14F-4D97-AF65-F5344CB8AC3E}">
        <p14:creationId xmlns:p14="http://schemas.microsoft.com/office/powerpoint/2010/main" val="326521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ales report + infog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Sales report </a:t>
            </a:r>
            <a:r>
              <a:rPr lang="en-US" dirty="0" err="1" smtClean="0"/>
              <a:t>infographic</a:t>
            </a:r>
            <a:r>
              <a:rPr lang="en-US" dirty="0" smtClean="0"/>
              <a:t> sample</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cxnSp>
        <p:nvCxnSpPr>
          <p:cNvPr id="13" name="Straight Connector 12"/>
          <p:cNvCxnSpPr/>
          <p:nvPr userDrawn="1"/>
        </p:nvCxnSpPr>
        <p:spPr>
          <a:xfrm>
            <a:off x="4493819" y="1807492"/>
            <a:ext cx="0" cy="421852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27" hasCustomPrompt="1"/>
          </p:nvPr>
        </p:nvSpPr>
        <p:spPr>
          <a:xfrm>
            <a:off x="1352271" y="4468500"/>
            <a:ext cx="2492883" cy="467537"/>
          </a:xfrm>
        </p:spPr>
        <p:txBody>
          <a:bodyPr>
            <a:noAutofit/>
          </a:bodyPr>
          <a:lstStyle>
            <a:lvl1pPr marL="0" indent="0">
              <a:buFontTx/>
              <a:buNone/>
              <a:defRPr sz="24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2012</a:t>
            </a:r>
          </a:p>
        </p:txBody>
      </p:sp>
      <p:grpSp>
        <p:nvGrpSpPr>
          <p:cNvPr id="20" name="Group 19"/>
          <p:cNvGrpSpPr/>
          <p:nvPr userDrawn="1"/>
        </p:nvGrpSpPr>
        <p:grpSpPr>
          <a:xfrm>
            <a:off x="784890" y="4693781"/>
            <a:ext cx="475254" cy="476087"/>
            <a:chOff x="847954" y="4067580"/>
            <a:chExt cx="632563" cy="475253"/>
          </a:xfrm>
        </p:grpSpPr>
        <p:sp>
          <p:nvSpPr>
            <p:cNvPr id="23" name="Oval 22"/>
            <p:cNvSpPr/>
            <p:nvPr/>
          </p:nvSpPr>
          <p:spPr>
            <a:xfrm>
              <a:off x="847954" y="4067580"/>
              <a:ext cx="632563" cy="475253"/>
            </a:xfrm>
            <a:prstGeom prst="ellipse">
              <a:avLst/>
            </a:prstGeom>
            <a:solidFill>
              <a:srgbClr val="80B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a:cs typeface="Arial"/>
              </a:endParaRPr>
            </a:p>
          </p:txBody>
        </p:sp>
        <p:sp>
          <p:nvSpPr>
            <p:cNvPr id="24" name="Freeform 23"/>
            <p:cNvSpPr>
              <a:spLocks/>
            </p:cNvSpPr>
            <p:nvPr/>
          </p:nvSpPr>
          <p:spPr bwMode="auto">
            <a:xfrm>
              <a:off x="1037977" y="4199213"/>
              <a:ext cx="252541"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latin typeface="Arial"/>
                <a:cs typeface="Arial"/>
              </a:endParaRPr>
            </a:p>
          </p:txBody>
        </p:sp>
      </p:grpSp>
      <p:sp>
        <p:nvSpPr>
          <p:cNvPr id="25" name="Text Placeholder 3"/>
          <p:cNvSpPr>
            <a:spLocks noGrp="1"/>
          </p:cNvSpPr>
          <p:nvPr>
            <p:ph type="body" sz="quarter" idx="28" hasCustomPrompt="1"/>
          </p:nvPr>
        </p:nvSpPr>
        <p:spPr>
          <a:xfrm>
            <a:off x="1353088" y="4962256"/>
            <a:ext cx="2490641"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Sales By Year</a:t>
            </a:r>
          </a:p>
        </p:txBody>
      </p:sp>
      <p:sp>
        <p:nvSpPr>
          <p:cNvPr id="33" name="Text Placeholder 2"/>
          <p:cNvSpPr>
            <a:spLocks noGrp="1"/>
          </p:cNvSpPr>
          <p:nvPr>
            <p:ph type="body" sz="quarter" idx="30" hasCustomPrompt="1"/>
          </p:nvPr>
        </p:nvSpPr>
        <p:spPr>
          <a:xfrm>
            <a:off x="5508104" y="4468500"/>
            <a:ext cx="2492883" cy="467537"/>
          </a:xfrm>
        </p:spPr>
        <p:txBody>
          <a:bodyPr>
            <a:noAutofit/>
          </a:bodyPr>
          <a:lstStyle>
            <a:lvl1pPr marL="0" indent="0">
              <a:buFontTx/>
              <a:buNone/>
              <a:defRPr sz="24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2013</a:t>
            </a:r>
          </a:p>
        </p:txBody>
      </p:sp>
      <p:grpSp>
        <p:nvGrpSpPr>
          <p:cNvPr id="34" name="Group 33"/>
          <p:cNvGrpSpPr/>
          <p:nvPr userDrawn="1"/>
        </p:nvGrpSpPr>
        <p:grpSpPr>
          <a:xfrm>
            <a:off x="4940723" y="4693781"/>
            <a:ext cx="475254" cy="476087"/>
            <a:chOff x="847954" y="4067580"/>
            <a:chExt cx="632563" cy="475253"/>
          </a:xfrm>
        </p:grpSpPr>
        <p:sp>
          <p:nvSpPr>
            <p:cNvPr id="35" name="Oval 34"/>
            <p:cNvSpPr/>
            <p:nvPr/>
          </p:nvSpPr>
          <p:spPr>
            <a:xfrm>
              <a:off x="847954" y="4067580"/>
              <a:ext cx="632563" cy="475253"/>
            </a:xfrm>
            <a:prstGeom prst="ellipse">
              <a:avLst/>
            </a:prstGeom>
            <a:solidFill>
              <a:srgbClr val="80B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a:cs typeface="Arial"/>
              </a:endParaRPr>
            </a:p>
          </p:txBody>
        </p:sp>
        <p:sp>
          <p:nvSpPr>
            <p:cNvPr id="36" name="Freeform 35"/>
            <p:cNvSpPr>
              <a:spLocks/>
            </p:cNvSpPr>
            <p:nvPr/>
          </p:nvSpPr>
          <p:spPr bwMode="auto">
            <a:xfrm>
              <a:off x="1037977" y="4199213"/>
              <a:ext cx="252541"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400" dirty="0">
                <a:latin typeface="Arial"/>
                <a:cs typeface="Arial"/>
              </a:endParaRPr>
            </a:p>
          </p:txBody>
        </p:sp>
      </p:grpSp>
      <p:sp>
        <p:nvSpPr>
          <p:cNvPr id="37" name="Text Placeholder 3"/>
          <p:cNvSpPr>
            <a:spLocks noGrp="1"/>
          </p:cNvSpPr>
          <p:nvPr>
            <p:ph type="body" sz="quarter" idx="31" hasCustomPrompt="1"/>
          </p:nvPr>
        </p:nvSpPr>
        <p:spPr>
          <a:xfrm>
            <a:off x="5508921" y="4962256"/>
            <a:ext cx="2490641"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Sales By Year</a:t>
            </a:r>
          </a:p>
        </p:txBody>
      </p:sp>
    </p:spTree>
    <p:extLst>
      <p:ext uri="{BB962C8B-B14F-4D97-AF65-F5344CB8AC3E}">
        <p14:creationId xmlns:p14="http://schemas.microsoft.com/office/powerpoint/2010/main" val="31123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quation samp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Equation sample</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Tree>
    <p:extLst>
      <p:ext uri="{BB962C8B-B14F-4D97-AF65-F5344CB8AC3E}">
        <p14:creationId xmlns:p14="http://schemas.microsoft.com/office/powerpoint/2010/main" val="2035628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ales report by year">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Sales report by year</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cxnSp>
        <p:nvCxnSpPr>
          <p:cNvPr id="6" name="Straight Connector 5"/>
          <p:cNvCxnSpPr/>
          <p:nvPr userDrawn="1"/>
        </p:nvCxnSpPr>
        <p:spPr>
          <a:xfrm>
            <a:off x="2673914" y="1945710"/>
            <a:ext cx="0" cy="383501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975170" y="1945710"/>
            <a:ext cx="0" cy="3835018"/>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7253712" y="2468894"/>
            <a:ext cx="0" cy="238124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 Placeholder 2"/>
          <p:cNvSpPr>
            <a:spLocks noGrp="1"/>
          </p:cNvSpPr>
          <p:nvPr>
            <p:ph type="body" sz="quarter" idx="15" hasCustomPrompt="1"/>
          </p:nvPr>
        </p:nvSpPr>
        <p:spPr>
          <a:xfrm>
            <a:off x="552667" y="1786827"/>
            <a:ext cx="1610967" cy="376692"/>
          </a:xfr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200" b="0" i="0" u="none" strike="noStrike" kern="1200" cap="none" spc="0" normalizeH="0" baseline="0" noProof="0">
                <a:solidFill>
                  <a:schemeClr val="accent5"/>
                </a:solidFill>
                <a:cs typeface="Arial"/>
              </a:defRPr>
            </a:lvl1pPr>
            <a:lvl2pPr marL="457200" indent="0">
              <a:buFontTx/>
              <a:buNone/>
              <a:defRPr sz="2200">
                <a:solidFill>
                  <a:schemeClr val="accent5"/>
                </a:solidFill>
              </a:defRPr>
            </a:lvl2pPr>
            <a:lvl3pPr marL="914400" indent="0">
              <a:buFontTx/>
              <a:buNone/>
              <a:defRPr sz="2200">
                <a:solidFill>
                  <a:schemeClr val="accent5"/>
                </a:solidFill>
              </a:defRPr>
            </a:lvl3pPr>
            <a:lvl4pPr marL="1371600" indent="0">
              <a:buFontTx/>
              <a:buNone/>
              <a:defRPr sz="2200">
                <a:solidFill>
                  <a:schemeClr val="accent5"/>
                </a:solidFill>
              </a:defRPr>
            </a:lvl4pPr>
            <a:lvl5pPr marL="1828800" indent="0">
              <a:buFontTx/>
              <a:buNone/>
              <a:defRPr sz="2200">
                <a:solidFill>
                  <a:schemeClr val="accent5"/>
                </a:solidFill>
              </a:defRPr>
            </a:lvl5pPr>
          </a:lstStyle>
          <a:p>
            <a:pPr lvl="0"/>
            <a:r>
              <a:rPr lang="en-US" dirty="0" smtClean="0"/>
              <a:t>Total Sales</a:t>
            </a:r>
          </a:p>
        </p:txBody>
      </p:sp>
      <p:sp>
        <p:nvSpPr>
          <p:cNvPr id="23" name="Text Placeholder 3"/>
          <p:cNvSpPr>
            <a:spLocks noGrp="1"/>
          </p:cNvSpPr>
          <p:nvPr>
            <p:ph type="body" sz="quarter" idx="28" hasCustomPrompt="1"/>
          </p:nvPr>
        </p:nvSpPr>
        <p:spPr>
          <a:xfrm>
            <a:off x="553483" y="2177979"/>
            <a:ext cx="1610151"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kumimoji="0" lang="en-US" sz="1200" b="1" i="0" u="none" strike="noStrike" kern="1200" cap="none" spc="0" normalizeH="0" baseline="0" noProof="0" dirty="0" smtClean="0">
                <a:ln>
                  <a:noFill/>
                </a:ln>
                <a:solidFill>
                  <a:srgbClr val="5C5C5C">
                    <a:lumMod val="50000"/>
                    <a:lumOff val="50000"/>
                  </a:srgbClr>
                </a:solidFill>
                <a:effectLst/>
                <a:uLnTx/>
                <a:uFillTx/>
                <a:latin typeface="+mn-lt"/>
                <a:ea typeface="Franchise" pitchFamily="49" charset="0"/>
                <a:cs typeface="Arial"/>
              </a:rPr>
              <a:t>12 Months (2010)</a:t>
            </a:r>
            <a:endParaRPr lang="en-US" dirty="0" smtClean="0"/>
          </a:p>
        </p:txBody>
      </p:sp>
      <p:sp>
        <p:nvSpPr>
          <p:cNvPr id="69" name="Text Placeholder 2"/>
          <p:cNvSpPr>
            <a:spLocks noGrp="1"/>
          </p:cNvSpPr>
          <p:nvPr>
            <p:ph type="body" sz="quarter" idx="30" hasCustomPrompt="1"/>
          </p:nvPr>
        </p:nvSpPr>
        <p:spPr>
          <a:xfrm>
            <a:off x="2915816" y="1786827"/>
            <a:ext cx="1610967" cy="376692"/>
          </a:xfr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200" b="0" i="0" u="none" strike="noStrike" kern="1200" cap="none" spc="0" normalizeH="0" baseline="0" noProof="0">
                <a:solidFill>
                  <a:schemeClr val="accent5"/>
                </a:solidFill>
                <a:cs typeface="Arial"/>
              </a:defRPr>
            </a:lvl1pPr>
            <a:lvl2pPr marL="457200" indent="0">
              <a:buFontTx/>
              <a:buNone/>
              <a:defRPr sz="2200">
                <a:solidFill>
                  <a:schemeClr val="accent5"/>
                </a:solidFill>
              </a:defRPr>
            </a:lvl2pPr>
            <a:lvl3pPr marL="914400" indent="0">
              <a:buFontTx/>
              <a:buNone/>
              <a:defRPr sz="2200">
                <a:solidFill>
                  <a:schemeClr val="accent5"/>
                </a:solidFill>
              </a:defRPr>
            </a:lvl3pPr>
            <a:lvl4pPr marL="1371600" indent="0">
              <a:buFontTx/>
              <a:buNone/>
              <a:defRPr sz="2200">
                <a:solidFill>
                  <a:schemeClr val="accent5"/>
                </a:solidFill>
              </a:defRPr>
            </a:lvl4pPr>
            <a:lvl5pPr marL="1828800" indent="0">
              <a:buFontTx/>
              <a:buNone/>
              <a:defRPr sz="2200">
                <a:solidFill>
                  <a:schemeClr val="accent5"/>
                </a:solidFill>
              </a:defRPr>
            </a:lvl5pPr>
          </a:lstStyle>
          <a:p>
            <a:pPr lvl="0"/>
            <a:r>
              <a:rPr lang="en-US" dirty="0" smtClean="0"/>
              <a:t>Total Sales</a:t>
            </a:r>
          </a:p>
        </p:txBody>
      </p:sp>
      <p:sp>
        <p:nvSpPr>
          <p:cNvPr id="70" name="Text Placeholder 3"/>
          <p:cNvSpPr>
            <a:spLocks noGrp="1"/>
          </p:cNvSpPr>
          <p:nvPr>
            <p:ph type="body" sz="quarter" idx="31" hasCustomPrompt="1"/>
          </p:nvPr>
        </p:nvSpPr>
        <p:spPr>
          <a:xfrm>
            <a:off x="2916632" y="2177979"/>
            <a:ext cx="1610151"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kumimoji="0" lang="en-US" sz="1200" b="1" i="0" u="none" strike="noStrike" kern="1200" cap="none" spc="0" normalizeH="0" baseline="0" noProof="0" dirty="0" smtClean="0">
                <a:ln>
                  <a:noFill/>
                </a:ln>
                <a:solidFill>
                  <a:srgbClr val="5C5C5C">
                    <a:lumMod val="50000"/>
                    <a:lumOff val="50000"/>
                  </a:srgbClr>
                </a:solidFill>
                <a:effectLst/>
                <a:uLnTx/>
                <a:uFillTx/>
                <a:latin typeface="+mn-lt"/>
                <a:ea typeface="Franchise" pitchFamily="49" charset="0"/>
                <a:cs typeface="Arial"/>
              </a:rPr>
              <a:t>12 Months (2010)</a:t>
            </a:r>
            <a:endParaRPr lang="en-US" dirty="0" smtClean="0"/>
          </a:p>
        </p:txBody>
      </p:sp>
      <p:sp>
        <p:nvSpPr>
          <p:cNvPr id="72" name="Text Placeholder 2"/>
          <p:cNvSpPr>
            <a:spLocks noGrp="1"/>
          </p:cNvSpPr>
          <p:nvPr>
            <p:ph type="body" sz="quarter" idx="33" hasCustomPrompt="1"/>
          </p:nvPr>
        </p:nvSpPr>
        <p:spPr>
          <a:xfrm>
            <a:off x="5220072" y="1786827"/>
            <a:ext cx="1610967" cy="376692"/>
          </a:xfr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200" b="0" i="0" u="none" strike="noStrike" kern="1200" cap="none" spc="0" normalizeH="0" baseline="0" noProof="0">
                <a:solidFill>
                  <a:schemeClr val="accent5"/>
                </a:solidFill>
                <a:cs typeface="Arial"/>
              </a:defRPr>
            </a:lvl1pPr>
            <a:lvl2pPr marL="457200" indent="0">
              <a:buFontTx/>
              <a:buNone/>
              <a:defRPr sz="2200">
                <a:solidFill>
                  <a:schemeClr val="accent5"/>
                </a:solidFill>
              </a:defRPr>
            </a:lvl2pPr>
            <a:lvl3pPr marL="914400" indent="0">
              <a:buFontTx/>
              <a:buNone/>
              <a:defRPr sz="2200">
                <a:solidFill>
                  <a:schemeClr val="accent5"/>
                </a:solidFill>
              </a:defRPr>
            </a:lvl3pPr>
            <a:lvl4pPr marL="1371600" indent="0">
              <a:buFontTx/>
              <a:buNone/>
              <a:defRPr sz="2200">
                <a:solidFill>
                  <a:schemeClr val="accent5"/>
                </a:solidFill>
              </a:defRPr>
            </a:lvl4pPr>
            <a:lvl5pPr marL="1828800" indent="0">
              <a:buFontTx/>
              <a:buNone/>
              <a:defRPr sz="2200">
                <a:solidFill>
                  <a:schemeClr val="accent5"/>
                </a:solidFill>
              </a:defRPr>
            </a:lvl5pPr>
          </a:lstStyle>
          <a:p>
            <a:pPr lvl="0"/>
            <a:r>
              <a:rPr lang="en-US" dirty="0" smtClean="0"/>
              <a:t>Total Sales</a:t>
            </a:r>
          </a:p>
        </p:txBody>
      </p:sp>
      <p:sp>
        <p:nvSpPr>
          <p:cNvPr id="73" name="Text Placeholder 3"/>
          <p:cNvSpPr>
            <a:spLocks noGrp="1"/>
          </p:cNvSpPr>
          <p:nvPr>
            <p:ph type="body" sz="quarter" idx="34" hasCustomPrompt="1"/>
          </p:nvPr>
        </p:nvSpPr>
        <p:spPr>
          <a:xfrm>
            <a:off x="5220888" y="2177979"/>
            <a:ext cx="1610151"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kumimoji="0" lang="en-US" sz="1200" b="1" i="0" u="none" strike="noStrike" kern="1200" cap="none" spc="0" normalizeH="0" baseline="0" noProof="0" dirty="0" smtClean="0">
                <a:ln>
                  <a:noFill/>
                </a:ln>
                <a:solidFill>
                  <a:srgbClr val="5C5C5C">
                    <a:lumMod val="50000"/>
                    <a:lumOff val="50000"/>
                  </a:srgbClr>
                </a:solidFill>
                <a:effectLst/>
                <a:uLnTx/>
                <a:uFillTx/>
                <a:latin typeface="+mn-lt"/>
                <a:ea typeface="Franchise" pitchFamily="49" charset="0"/>
                <a:cs typeface="Arial"/>
              </a:rPr>
              <a:t>12 Months (2010)</a:t>
            </a:r>
            <a:endParaRPr lang="en-US" dirty="0" smtClean="0"/>
          </a:p>
        </p:txBody>
      </p:sp>
    </p:spTree>
    <p:extLst>
      <p:ext uri="{BB962C8B-B14F-4D97-AF65-F5344CB8AC3E}">
        <p14:creationId xmlns:p14="http://schemas.microsoft.com/office/powerpoint/2010/main" val="243068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separator">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457200" y="1556343"/>
            <a:ext cx="8122024" cy="2000250"/>
          </a:xfrm>
        </p:spPr>
        <p:txBody>
          <a:bodyPr>
            <a:normAutofit/>
          </a:bodyPr>
          <a:lstStyle>
            <a:lvl1pPr marL="0" marR="0" indent="0" algn="l" defTabSz="914400" rtl="0" eaLnBrk="1" fontAlgn="auto" latinLnBrk="0" hangingPunct="1">
              <a:lnSpc>
                <a:spcPct val="100000"/>
              </a:lnSpc>
              <a:spcBef>
                <a:spcPct val="0"/>
              </a:spcBef>
              <a:spcAft>
                <a:spcPts val="0"/>
              </a:spcAft>
              <a:buClrTx/>
              <a:buSzTx/>
              <a:buFontTx/>
              <a:buNone/>
              <a:tabLst/>
              <a:defRPr sz="4000" b="0">
                <a:solidFill>
                  <a:srgbClr val="D9D9D9"/>
                </a:solidFill>
              </a:defRPr>
            </a:lvl1pPr>
          </a:lstStyle>
          <a:p>
            <a:r>
              <a:rPr lang="en-US" sz="4200" dirty="0" smtClean="0">
                <a:solidFill>
                  <a:schemeClr val="bg1">
                    <a:lumMod val="85000"/>
                  </a:schemeClr>
                </a:solidFill>
                <a:latin typeface="+mj-lt"/>
                <a:cs typeface="Arial"/>
              </a:rPr>
              <a:t>Sometimes full-page call outs or subsections look best on a high contrast page.</a:t>
            </a:r>
            <a:endParaRPr lang="en-US" dirty="0" smtClean="0"/>
          </a:p>
        </p:txBody>
      </p:sp>
      <p:sp>
        <p:nvSpPr>
          <p:cNvPr id="8" name="Text Placeholder 9"/>
          <p:cNvSpPr>
            <a:spLocks noGrp="1"/>
          </p:cNvSpPr>
          <p:nvPr>
            <p:ph type="body" sz="quarter" idx="11" hasCustomPrompt="1"/>
          </p:nvPr>
        </p:nvSpPr>
        <p:spPr>
          <a:xfrm>
            <a:off x="419100" y="4037134"/>
            <a:ext cx="8191500" cy="1524000"/>
          </a:xfrm>
        </p:spPr>
        <p:txBody>
          <a:bodyPr>
            <a:normAutofit/>
          </a:bodyPr>
          <a:lstStyle>
            <a:lvl1pPr marL="0" indent="0">
              <a:buNone/>
              <a:defRPr sz="4000" b="1">
                <a:solidFill>
                  <a:schemeClr val="bg1"/>
                </a:solidFill>
              </a:defRPr>
            </a:lvl1pPr>
          </a:lstStyle>
          <a:p>
            <a:pPr lvl="0"/>
            <a:r>
              <a:rPr lang="en-US" dirty="0" smtClean="0"/>
              <a:t>Bold important text.</a:t>
            </a:r>
            <a:endParaRPr lang="en-US" dirty="0"/>
          </a:p>
        </p:txBody>
      </p:sp>
    </p:spTree>
    <p:extLst>
      <p:ext uri="{BB962C8B-B14F-4D97-AF65-F5344CB8AC3E}">
        <p14:creationId xmlns:p14="http://schemas.microsoft.com/office/powerpoint/2010/main" val="414350209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rea chart samp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Area chart sample</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32" name="Text Placeholder 2"/>
          <p:cNvSpPr>
            <a:spLocks noGrp="1"/>
          </p:cNvSpPr>
          <p:nvPr>
            <p:ph type="body" sz="quarter" idx="27" hasCustomPrompt="1"/>
          </p:nvPr>
        </p:nvSpPr>
        <p:spPr>
          <a:xfrm>
            <a:off x="6048170" y="2803379"/>
            <a:ext cx="2677085" cy="467537"/>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tabLst/>
              <a:defRPr sz="2400">
                <a:solidFill>
                  <a:schemeClr val="bg1">
                    <a:lumMod val="50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dirty="0" smtClean="0"/>
              <a:t>Series 1</a:t>
            </a:r>
          </a:p>
        </p:txBody>
      </p:sp>
      <p:sp>
        <p:nvSpPr>
          <p:cNvPr id="34" name="Text Placeholder 2"/>
          <p:cNvSpPr>
            <a:spLocks noGrp="1"/>
          </p:cNvSpPr>
          <p:nvPr>
            <p:ph type="body" sz="quarter" idx="29" hasCustomPrompt="1"/>
          </p:nvPr>
        </p:nvSpPr>
        <p:spPr>
          <a:xfrm>
            <a:off x="6048170" y="3751144"/>
            <a:ext cx="2677085" cy="467537"/>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tabLst/>
              <a:defRPr sz="2400">
                <a:solidFill>
                  <a:schemeClr val="bg1">
                    <a:lumMod val="50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dirty="0" smtClean="0"/>
              <a:t>Series 2</a:t>
            </a:r>
          </a:p>
        </p:txBody>
      </p:sp>
      <p:sp>
        <p:nvSpPr>
          <p:cNvPr id="36" name="Text Placeholder 2"/>
          <p:cNvSpPr>
            <a:spLocks noGrp="1"/>
          </p:cNvSpPr>
          <p:nvPr>
            <p:ph type="body" sz="quarter" idx="31" hasCustomPrompt="1"/>
          </p:nvPr>
        </p:nvSpPr>
        <p:spPr>
          <a:xfrm>
            <a:off x="6048170" y="4742407"/>
            <a:ext cx="2677085" cy="467537"/>
          </a:xfrm>
        </p:spPr>
        <p:txBody>
          <a:bodyPr>
            <a:noAutofit/>
          </a:bodyPr>
          <a:lstStyle>
            <a:lvl1pPr marL="0" marR="0" indent="0" algn="l" defTabSz="914400" rtl="0" eaLnBrk="1" fontAlgn="auto" latinLnBrk="0" hangingPunct="1">
              <a:lnSpc>
                <a:spcPct val="100000"/>
              </a:lnSpc>
              <a:spcBef>
                <a:spcPct val="20000"/>
              </a:spcBef>
              <a:spcAft>
                <a:spcPts val="0"/>
              </a:spcAft>
              <a:buClrTx/>
              <a:buSzTx/>
              <a:buFontTx/>
              <a:buNone/>
              <a:tabLst/>
              <a:defRPr sz="2400">
                <a:solidFill>
                  <a:schemeClr val="bg1">
                    <a:lumMod val="50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dirty="0" smtClean="0"/>
              <a:t>Series 3</a:t>
            </a:r>
          </a:p>
        </p:txBody>
      </p:sp>
      <p:grpSp>
        <p:nvGrpSpPr>
          <p:cNvPr id="38" name="Group 37"/>
          <p:cNvGrpSpPr/>
          <p:nvPr userDrawn="1"/>
        </p:nvGrpSpPr>
        <p:grpSpPr>
          <a:xfrm>
            <a:off x="5304972" y="2733882"/>
            <a:ext cx="632562" cy="633671"/>
            <a:chOff x="4875600" y="1521678"/>
            <a:chExt cx="475253" cy="475253"/>
          </a:xfrm>
        </p:grpSpPr>
        <p:sp>
          <p:nvSpPr>
            <p:cNvPr id="39" name="Oval 38"/>
            <p:cNvSpPr/>
            <p:nvPr/>
          </p:nvSpPr>
          <p:spPr>
            <a:xfrm>
              <a:off x="4875600" y="1521678"/>
              <a:ext cx="475253" cy="475253"/>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40" name="Freeform 6"/>
            <p:cNvSpPr>
              <a:spLocks noEditPoints="1"/>
            </p:cNvSpPr>
            <p:nvPr/>
          </p:nvSpPr>
          <p:spPr bwMode="auto">
            <a:xfrm>
              <a:off x="5049721" y="1651994"/>
              <a:ext cx="127010" cy="214619"/>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41" name="Group 40"/>
          <p:cNvGrpSpPr/>
          <p:nvPr userDrawn="1"/>
        </p:nvGrpSpPr>
        <p:grpSpPr>
          <a:xfrm>
            <a:off x="5304972" y="3665252"/>
            <a:ext cx="632562" cy="633671"/>
            <a:chOff x="4875600" y="2536193"/>
            <a:chExt cx="475253" cy="475253"/>
          </a:xfrm>
        </p:grpSpPr>
        <p:sp>
          <p:nvSpPr>
            <p:cNvPr id="42" name="Oval 41"/>
            <p:cNvSpPr/>
            <p:nvPr/>
          </p:nvSpPr>
          <p:spPr>
            <a:xfrm>
              <a:off x="4875600" y="2536193"/>
              <a:ext cx="475253" cy="475253"/>
            </a:xfrm>
            <a:prstGeom prst="ellipse">
              <a:avLst/>
            </a:prstGeom>
            <a:solidFill>
              <a:srgbClr val="80B9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43" name="Freeform 11"/>
            <p:cNvSpPr>
              <a:spLocks/>
            </p:cNvSpPr>
            <p:nvPr/>
          </p:nvSpPr>
          <p:spPr bwMode="auto">
            <a:xfrm>
              <a:off x="5015568" y="2676392"/>
              <a:ext cx="195315" cy="194853"/>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44" name="Group 43"/>
          <p:cNvGrpSpPr/>
          <p:nvPr userDrawn="1"/>
        </p:nvGrpSpPr>
        <p:grpSpPr>
          <a:xfrm>
            <a:off x="5304972" y="4673365"/>
            <a:ext cx="632562" cy="633671"/>
            <a:chOff x="4875600" y="3563040"/>
            <a:chExt cx="475253" cy="475253"/>
          </a:xfrm>
        </p:grpSpPr>
        <p:sp>
          <p:nvSpPr>
            <p:cNvPr id="45" name="Oval 44"/>
            <p:cNvSpPr/>
            <p:nvPr/>
          </p:nvSpPr>
          <p:spPr>
            <a:xfrm>
              <a:off x="4875600" y="3563040"/>
              <a:ext cx="475253" cy="4752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46" name="Freeform 16"/>
            <p:cNvSpPr>
              <a:spLocks noEditPoints="1"/>
            </p:cNvSpPr>
            <p:nvPr/>
          </p:nvSpPr>
          <p:spPr bwMode="auto">
            <a:xfrm>
              <a:off x="5015781" y="3725730"/>
              <a:ext cx="191131" cy="168251"/>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spTree>
    <p:extLst>
      <p:ext uri="{BB962C8B-B14F-4D97-AF65-F5344CB8AC3E}">
        <p14:creationId xmlns:p14="http://schemas.microsoft.com/office/powerpoint/2010/main" val="99652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uster column 5 colum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Clustered column chart sample</a:t>
            </a:r>
            <a:endParaRPr lang="en-US" dirty="0"/>
          </a:p>
        </p:txBody>
      </p:sp>
    </p:spTree>
    <p:extLst>
      <p:ext uri="{BB962C8B-B14F-4D97-AF65-F5344CB8AC3E}">
        <p14:creationId xmlns:p14="http://schemas.microsoft.com/office/powerpoint/2010/main" val="33823312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cked column chart Two Col">
    <p:spTree>
      <p:nvGrpSpPr>
        <p:cNvPr id="1" name=""/>
        <p:cNvGrpSpPr/>
        <p:nvPr/>
      </p:nvGrpSpPr>
      <p:grpSpPr>
        <a:xfrm>
          <a:off x="0" y="0"/>
          <a:ext cx="0" cy="0"/>
          <a:chOff x="0" y="0"/>
          <a:chExt cx="0" cy="0"/>
        </a:xfrm>
      </p:grpSpPr>
      <p:sp>
        <p:nvSpPr>
          <p:cNvPr id="43"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Stacked column chart sample</a:t>
            </a:r>
            <a:endParaRPr lang="en-US" dirty="0"/>
          </a:p>
        </p:txBody>
      </p:sp>
      <p:sp>
        <p:nvSpPr>
          <p:cNvPr id="2" name="TextBox 1"/>
          <p:cNvSpPr txBox="1"/>
          <p:nvPr userDrawn="1"/>
        </p:nvSpPr>
        <p:spPr>
          <a:xfrm>
            <a:off x="-51317" y="2809263"/>
            <a:ext cx="914400" cy="914400"/>
          </a:xfrm>
          <a:prstGeom prst="rect">
            <a:avLst/>
          </a:prstGeom>
        </p:spPr>
        <p:txBody>
          <a:bodyPr vert="horz" wrap="none" lIns="91440" tIns="45720" rIns="91440" bIns="45720" rtlCol="0" anchor="ctr">
            <a:normAutofit/>
          </a:bodyPr>
          <a:lstStyle/>
          <a:p>
            <a:endParaRPr lang="en-US" dirty="0" smtClean="0"/>
          </a:p>
        </p:txBody>
      </p:sp>
      <p:sp>
        <p:nvSpPr>
          <p:cNvPr id="8" name="Text Placeholder 2"/>
          <p:cNvSpPr>
            <a:spLocks noGrp="1"/>
          </p:cNvSpPr>
          <p:nvPr>
            <p:ph type="body" sz="quarter" idx="15" hasCustomPrompt="1"/>
          </p:nvPr>
        </p:nvSpPr>
        <p:spPr>
          <a:xfrm>
            <a:off x="454933" y="1560092"/>
            <a:ext cx="8226530" cy="1417957"/>
          </a:xfrm>
        </p:spPr>
        <p:txBody>
          <a:bodyPr numCol="2" spcCol="356616">
            <a:noAutofit/>
          </a:bodyPr>
          <a:lstStyle>
            <a:lvl1pPr marL="0" indent="0" algn="just">
              <a:lnSpc>
                <a:spcPct val="150000"/>
              </a:lnSpc>
              <a:buClr>
                <a:srgbClr val="80B930"/>
              </a:buClr>
              <a:buSzPct val="75000"/>
              <a:buFontTx/>
              <a:buNone/>
              <a:defRPr sz="14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dirty="0" err="1" smtClean="0">
                <a:latin typeface="+mn-lt"/>
                <a:cs typeface="Arial"/>
              </a:rPr>
              <a:t>Lorem</a:t>
            </a:r>
            <a:r>
              <a:rPr lang="en-US" dirty="0" smtClean="0">
                <a:latin typeface="+mn-lt"/>
                <a:cs typeface="Arial"/>
              </a:rPr>
              <a:t> </a:t>
            </a:r>
            <a:r>
              <a:rPr lang="en-US" dirty="0" err="1" smtClean="0">
                <a:latin typeface="+mn-lt"/>
                <a:cs typeface="Arial"/>
              </a:rPr>
              <a:t>ipsum</a:t>
            </a:r>
            <a:r>
              <a:rPr lang="en-US" dirty="0" smtClean="0">
                <a:latin typeface="+mn-lt"/>
                <a:cs typeface="Arial"/>
              </a:rPr>
              <a:t> dolor sit </a:t>
            </a:r>
            <a:r>
              <a:rPr lang="en-US" dirty="0" err="1" smtClean="0">
                <a:latin typeface="+mn-lt"/>
                <a:cs typeface="Arial"/>
              </a:rPr>
              <a:t>amet</a:t>
            </a:r>
            <a:r>
              <a:rPr lang="en-US" dirty="0" smtClean="0">
                <a:latin typeface="+mn-lt"/>
                <a:cs typeface="Arial"/>
              </a:rPr>
              <a:t>, </a:t>
            </a:r>
            <a:r>
              <a:rPr lang="en-US" dirty="0" err="1" smtClean="0">
                <a:latin typeface="+mn-lt"/>
                <a:cs typeface="Arial"/>
              </a:rPr>
              <a:t>consectetur</a:t>
            </a:r>
            <a:r>
              <a:rPr lang="en-US" dirty="0" smtClean="0">
                <a:latin typeface="+mn-lt"/>
                <a:cs typeface="Arial"/>
              </a:rPr>
              <a:t> </a:t>
            </a:r>
            <a:r>
              <a:rPr lang="en-US" dirty="0" err="1" smtClean="0">
                <a:latin typeface="+mn-lt"/>
                <a:cs typeface="Arial"/>
              </a:rPr>
              <a:t>adipiscing</a:t>
            </a:r>
            <a:r>
              <a:rPr lang="en-US" dirty="0" smtClean="0">
                <a:latin typeface="+mn-lt"/>
                <a:cs typeface="Arial"/>
              </a:rPr>
              <a:t> </a:t>
            </a:r>
            <a:r>
              <a:rPr lang="en-US" dirty="0" err="1" smtClean="0">
                <a:latin typeface="+mn-lt"/>
                <a:cs typeface="Arial"/>
              </a:rPr>
              <a:t>elit</a:t>
            </a:r>
            <a:r>
              <a:rPr lang="en-US" dirty="0" smtClean="0">
                <a:latin typeface="+mn-lt"/>
                <a:cs typeface="Arial"/>
              </a:rPr>
              <a:t>. </a:t>
            </a:r>
            <a:r>
              <a:rPr lang="en-US" dirty="0" err="1" smtClean="0">
                <a:latin typeface="+mn-lt"/>
                <a:cs typeface="Arial"/>
              </a:rPr>
              <a:t>Curabitur</a:t>
            </a:r>
            <a:r>
              <a:rPr lang="en-US" dirty="0" smtClean="0">
                <a:latin typeface="+mn-lt"/>
                <a:cs typeface="Arial"/>
              </a:rPr>
              <a:t> </a:t>
            </a:r>
            <a:r>
              <a:rPr lang="en-US" dirty="0" err="1" smtClean="0">
                <a:latin typeface="+mn-lt"/>
                <a:cs typeface="Arial"/>
              </a:rPr>
              <a:t>elementum</a:t>
            </a:r>
            <a:r>
              <a:rPr lang="en-US" dirty="0" smtClean="0">
                <a:latin typeface="+mn-lt"/>
                <a:cs typeface="Arial"/>
              </a:rPr>
              <a:t> </a:t>
            </a:r>
            <a:r>
              <a:rPr lang="en-US" dirty="0" err="1" smtClean="0">
                <a:latin typeface="+mn-lt"/>
                <a:cs typeface="Arial"/>
              </a:rPr>
              <a:t>posuere</a:t>
            </a:r>
            <a:r>
              <a:rPr lang="en-US" dirty="0" smtClean="0">
                <a:latin typeface="+mn-lt"/>
                <a:cs typeface="Arial"/>
              </a:rPr>
              <a:t> </a:t>
            </a:r>
            <a:r>
              <a:rPr lang="en-US" dirty="0" err="1" smtClean="0">
                <a:latin typeface="+mn-lt"/>
                <a:cs typeface="Arial"/>
              </a:rPr>
              <a:t>pretium</a:t>
            </a:r>
            <a:r>
              <a:rPr lang="en-US" dirty="0" smtClean="0">
                <a:latin typeface="+mn-lt"/>
                <a:cs typeface="Arial"/>
              </a:rPr>
              <a:t>. </a:t>
            </a:r>
            <a:r>
              <a:rPr lang="en-US" dirty="0" err="1" smtClean="0">
                <a:latin typeface="+mn-lt"/>
                <a:cs typeface="Arial"/>
              </a:rPr>
              <a:t>Quisque</a:t>
            </a:r>
            <a:r>
              <a:rPr lang="en-US" dirty="0" smtClean="0">
                <a:latin typeface="+mn-lt"/>
                <a:cs typeface="Arial"/>
              </a:rPr>
              <a:t> </a:t>
            </a:r>
            <a:r>
              <a:rPr lang="en-US" dirty="0" err="1" smtClean="0">
                <a:latin typeface="+mn-lt"/>
                <a:cs typeface="Arial"/>
              </a:rPr>
              <a:t>nibh</a:t>
            </a:r>
            <a:r>
              <a:rPr lang="en-US" dirty="0" smtClean="0">
                <a:latin typeface="+mn-lt"/>
                <a:cs typeface="Arial"/>
              </a:rPr>
              <a:t> dolor, </a:t>
            </a:r>
            <a:r>
              <a:rPr lang="en-US" dirty="0" err="1" smtClean="0">
                <a:latin typeface="+mn-lt"/>
                <a:cs typeface="Arial"/>
              </a:rPr>
              <a:t>dignissim</a:t>
            </a:r>
            <a:r>
              <a:rPr lang="en-US" dirty="0" smtClean="0">
                <a:latin typeface="+mn-lt"/>
                <a:cs typeface="Arial"/>
              </a:rPr>
              <a:t> ac </a:t>
            </a:r>
            <a:r>
              <a:rPr lang="en-US" dirty="0" err="1" smtClean="0">
                <a:latin typeface="+mn-lt"/>
                <a:cs typeface="Arial"/>
              </a:rPr>
              <a:t>dignissim</a:t>
            </a:r>
            <a:r>
              <a:rPr lang="en-US" dirty="0" smtClean="0">
                <a:latin typeface="+mn-lt"/>
                <a:cs typeface="Arial"/>
              </a:rPr>
              <a:t> </a:t>
            </a:r>
            <a:r>
              <a:rPr lang="en-US" dirty="0" err="1" smtClean="0">
                <a:latin typeface="+mn-lt"/>
                <a:cs typeface="Arial"/>
              </a:rPr>
              <a:t>ut</a:t>
            </a:r>
            <a:r>
              <a:rPr lang="en-US" dirty="0" smtClean="0">
                <a:latin typeface="+mn-lt"/>
                <a:cs typeface="Arial"/>
              </a:rPr>
              <a:t>, </a:t>
            </a:r>
            <a:r>
              <a:rPr lang="en-US" dirty="0" err="1" smtClean="0">
                <a:latin typeface="+mn-lt"/>
                <a:cs typeface="Arial"/>
              </a:rPr>
              <a:t>luctus</a:t>
            </a:r>
            <a:r>
              <a:rPr lang="en-US" dirty="0" smtClean="0">
                <a:latin typeface="+mn-lt"/>
                <a:cs typeface="Arial"/>
              </a:rPr>
              <a:t> ac </a:t>
            </a:r>
            <a:r>
              <a:rPr lang="en-US" dirty="0" err="1" smtClean="0">
                <a:latin typeface="+mn-lt"/>
                <a:cs typeface="Arial"/>
              </a:rPr>
              <a:t>urna</a:t>
            </a:r>
            <a:r>
              <a:rPr lang="en-US" dirty="0" smtClean="0">
                <a:latin typeface="+mn-lt"/>
                <a:cs typeface="Arial"/>
              </a:rPr>
              <a:t>. </a:t>
            </a:r>
            <a:r>
              <a:rPr lang="en-US" dirty="0" err="1" smtClean="0">
                <a:latin typeface="+mn-lt"/>
                <a:cs typeface="Arial"/>
              </a:rPr>
              <a:t>Aliquam</a:t>
            </a:r>
            <a:r>
              <a:rPr lang="en-US" dirty="0" smtClean="0">
                <a:latin typeface="+mn-lt"/>
                <a:cs typeface="Arial"/>
              </a:rPr>
              <a:t> </a:t>
            </a:r>
            <a:r>
              <a:rPr lang="en-US" dirty="0" err="1" smtClean="0">
                <a:latin typeface="+mn-lt"/>
                <a:cs typeface="Arial"/>
              </a:rPr>
              <a:t>aliquet</a:t>
            </a:r>
            <a:r>
              <a:rPr lang="en-US" dirty="0" smtClean="0">
                <a:latin typeface="+mn-lt"/>
                <a:cs typeface="Arial"/>
              </a:rPr>
              <a:t> non </a:t>
            </a:r>
            <a:r>
              <a:rPr lang="en-US" dirty="0" err="1" smtClean="0">
                <a:latin typeface="+mn-lt"/>
                <a:cs typeface="Arial"/>
              </a:rPr>
              <a:t>massa</a:t>
            </a:r>
            <a:r>
              <a:rPr lang="en-US" dirty="0" smtClean="0">
                <a:latin typeface="+mn-lt"/>
                <a:cs typeface="Arial"/>
              </a:rPr>
              <a:t> </a:t>
            </a:r>
            <a:r>
              <a:rPr lang="en-US" dirty="0" err="1" smtClean="0">
                <a:latin typeface="+mn-lt"/>
                <a:cs typeface="Arial"/>
              </a:rPr>
              <a:t>quis</a:t>
            </a:r>
            <a:r>
              <a:rPr lang="en-US" dirty="0" smtClean="0">
                <a:latin typeface="+mn-lt"/>
                <a:cs typeface="Arial"/>
              </a:rPr>
              <a:t> </a:t>
            </a:r>
            <a:r>
              <a:rPr lang="en-US" dirty="0" err="1" smtClean="0">
                <a:latin typeface="+mn-lt"/>
                <a:cs typeface="Arial"/>
              </a:rPr>
              <a:t>tincidunt</a:t>
            </a:r>
            <a:r>
              <a:rPr lang="en-US" dirty="0" smtClean="0">
                <a:latin typeface="+mn-lt"/>
                <a:cs typeface="Arial"/>
              </a:rPr>
              <a:t>. </a:t>
            </a:r>
            <a:r>
              <a:rPr lang="en-US" dirty="0" err="1" smtClean="0">
                <a:latin typeface="+mn-lt"/>
                <a:cs typeface="Arial"/>
              </a:rPr>
              <a:t>Mauris</a:t>
            </a:r>
            <a:r>
              <a:rPr lang="en-US" dirty="0" smtClean="0">
                <a:latin typeface="+mn-lt"/>
                <a:cs typeface="Arial"/>
              </a:rPr>
              <a:t> </a:t>
            </a:r>
            <a:r>
              <a:rPr lang="en-US" dirty="0" err="1" smtClean="0">
                <a:latin typeface="+mn-lt"/>
                <a:cs typeface="Arial"/>
              </a:rPr>
              <a:t>ullamcorper</a:t>
            </a:r>
            <a:r>
              <a:rPr lang="en-US" dirty="0" smtClean="0">
                <a:latin typeface="+mn-lt"/>
                <a:cs typeface="Arial"/>
              </a:rPr>
              <a:t> </a:t>
            </a:r>
            <a:r>
              <a:rPr lang="en-US" dirty="0" err="1" smtClean="0">
                <a:latin typeface="+mn-lt"/>
                <a:cs typeface="Arial"/>
              </a:rPr>
              <a:t>justo</a:t>
            </a:r>
            <a:r>
              <a:rPr lang="en-US" dirty="0" smtClean="0">
                <a:latin typeface="+mn-lt"/>
                <a:cs typeface="Arial"/>
              </a:rPr>
              <a:t> </a:t>
            </a:r>
            <a:r>
              <a:rPr lang="en-US" dirty="0" err="1" smtClean="0">
                <a:latin typeface="+mn-lt"/>
                <a:cs typeface="Arial"/>
              </a:rPr>
              <a:t>tristique</a:t>
            </a:r>
            <a:r>
              <a:rPr lang="en-US" dirty="0" smtClean="0">
                <a:latin typeface="+mn-lt"/>
                <a:cs typeface="Arial"/>
              </a:rPr>
              <a:t> dui </a:t>
            </a:r>
            <a:r>
              <a:rPr lang="en-US" dirty="0" err="1" smtClean="0">
                <a:latin typeface="+mn-lt"/>
                <a:cs typeface="Arial"/>
              </a:rPr>
              <a:t>posuere</a:t>
            </a:r>
            <a:r>
              <a:rPr lang="en-US" dirty="0" smtClean="0">
                <a:latin typeface="+mn-lt"/>
                <a:cs typeface="Arial"/>
              </a:rPr>
              <a:t> </a:t>
            </a:r>
            <a:r>
              <a:rPr lang="en-US" dirty="0" err="1" smtClean="0">
                <a:latin typeface="+mn-lt"/>
                <a:cs typeface="Arial"/>
              </a:rPr>
              <a:t>tincidunt</a:t>
            </a:r>
            <a:r>
              <a:rPr lang="en-US" dirty="0" smtClean="0">
                <a:latin typeface="+mn-lt"/>
                <a:cs typeface="Arial"/>
              </a:rPr>
              <a:t>. In </a:t>
            </a:r>
            <a:r>
              <a:rPr lang="en-US" dirty="0" err="1" smtClean="0">
                <a:latin typeface="+mn-lt"/>
                <a:cs typeface="Arial"/>
              </a:rPr>
              <a:t>nec</a:t>
            </a:r>
            <a:r>
              <a:rPr lang="en-US" dirty="0" smtClean="0">
                <a:latin typeface="+mn-lt"/>
                <a:cs typeface="Arial"/>
              </a:rPr>
              <a:t> lacus </a:t>
            </a:r>
            <a:r>
              <a:rPr lang="en-US" dirty="0" err="1" smtClean="0">
                <a:latin typeface="+mn-lt"/>
                <a:cs typeface="Arial"/>
              </a:rPr>
              <a:t>laoreet</a:t>
            </a:r>
            <a:r>
              <a:rPr lang="en-US" dirty="0" smtClean="0">
                <a:latin typeface="+mn-lt"/>
                <a:cs typeface="Arial"/>
              </a:rPr>
              <a:t> </a:t>
            </a:r>
            <a:r>
              <a:rPr lang="en-US" dirty="0" err="1" smtClean="0">
                <a:latin typeface="+mn-lt"/>
                <a:cs typeface="Arial"/>
              </a:rPr>
              <a:t>orci</a:t>
            </a:r>
            <a:r>
              <a:rPr lang="en-US" dirty="0" smtClean="0">
                <a:latin typeface="+mn-lt"/>
                <a:cs typeface="Arial"/>
              </a:rPr>
              <a:t> </a:t>
            </a:r>
            <a:r>
              <a:rPr lang="en-US" dirty="0" err="1" smtClean="0">
                <a:latin typeface="+mn-lt"/>
                <a:cs typeface="Arial"/>
              </a:rPr>
              <a:t>varius</a:t>
            </a:r>
            <a:r>
              <a:rPr lang="en-US" dirty="0" smtClean="0">
                <a:latin typeface="+mn-lt"/>
                <a:cs typeface="Arial"/>
              </a:rPr>
              <a:t> </a:t>
            </a:r>
            <a:r>
              <a:rPr lang="en-US" dirty="0" err="1" smtClean="0">
                <a:latin typeface="+mn-lt"/>
                <a:cs typeface="Arial"/>
              </a:rPr>
              <a:t>imperdiet</a:t>
            </a:r>
            <a:r>
              <a:rPr lang="en-US" dirty="0" smtClean="0">
                <a:latin typeface="+mn-lt"/>
                <a:cs typeface="Arial"/>
              </a:rPr>
              <a:t> </a:t>
            </a:r>
            <a:endParaRPr lang="en-US" dirty="0" smtClean="0"/>
          </a:p>
        </p:txBody>
      </p:sp>
    </p:spTree>
    <p:extLst>
      <p:ext uri="{BB962C8B-B14F-4D97-AF65-F5344CB8AC3E}">
        <p14:creationId xmlns:p14="http://schemas.microsoft.com/office/powerpoint/2010/main" val="277303706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ultiple stacked column chart 3 col">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Multiple stacked column chart</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22" name="Text Placeholder 2"/>
          <p:cNvSpPr>
            <a:spLocks noGrp="1"/>
          </p:cNvSpPr>
          <p:nvPr>
            <p:ph type="body" sz="quarter" idx="15" hasCustomPrompt="1"/>
          </p:nvPr>
        </p:nvSpPr>
        <p:spPr>
          <a:xfrm>
            <a:off x="552667" y="1983903"/>
            <a:ext cx="2392243" cy="376692"/>
          </a:xfr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400" b="0" i="0" u="none" strike="noStrike" kern="1200" cap="none" spc="0" normalizeH="0" baseline="0" noProof="0">
                <a:solidFill>
                  <a:schemeClr val="tx2"/>
                </a:solidFill>
                <a:cs typeface="Arial"/>
              </a:defRPr>
            </a:lvl1pPr>
            <a:lvl2pPr marL="457200" indent="0">
              <a:buFontTx/>
              <a:buNone/>
              <a:defRPr sz="2200">
                <a:solidFill>
                  <a:schemeClr val="accent5"/>
                </a:solidFill>
              </a:defRPr>
            </a:lvl2pPr>
            <a:lvl3pPr marL="914400" indent="0">
              <a:buFontTx/>
              <a:buNone/>
              <a:defRPr sz="2200">
                <a:solidFill>
                  <a:schemeClr val="accent5"/>
                </a:solidFill>
              </a:defRPr>
            </a:lvl3pPr>
            <a:lvl4pPr marL="1371600" indent="0">
              <a:buFontTx/>
              <a:buNone/>
              <a:defRPr sz="2200">
                <a:solidFill>
                  <a:schemeClr val="accent5"/>
                </a:solidFill>
              </a:defRPr>
            </a:lvl4pPr>
            <a:lvl5pPr marL="1828800" indent="0">
              <a:buFontTx/>
              <a:buNone/>
              <a:defRPr sz="2200">
                <a:solidFill>
                  <a:schemeClr val="accent5"/>
                </a:solidFill>
              </a:defRPr>
            </a:lvl5pPr>
          </a:lstStyle>
          <a:p>
            <a:pPr lvl="0"/>
            <a:r>
              <a:rPr lang="en-US" dirty="0" smtClean="0"/>
              <a:t>Design</a:t>
            </a:r>
          </a:p>
        </p:txBody>
      </p:sp>
      <p:cxnSp>
        <p:nvCxnSpPr>
          <p:cNvPr id="15" name="Straight Connector 14"/>
          <p:cNvCxnSpPr/>
          <p:nvPr userDrawn="1"/>
        </p:nvCxnSpPr>
        <p:spPr>
          <a:xfrm>
            <a:off x="3059832" y="200747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924250" y="2007473"/>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16" hasCustomPrompt="1"/>
          </p:nvPr>
        </p:nvSpPr>
        <p:spPr>
          <a:xfrm>
            <a:off x="3275856" y="1983903"/>
            <a:ext cx="2392243" cy="376692"/>
          </a:xfr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400" b="0" i="0" u="none" strike="noStrike" kern="1200" cap="none" spc="0" normalizeH="0" baseline="0" noProof="0">
                <a:solidFill>
                  <a:schemeClr val="tx2"/>
                </a:solidFill>
                <a:cs typeface="Arial"/>
              </a:defRPr>
            </a:lvl1pPr>
            <a:lvl2pPr marL="457200" indent="0">
              <a:buFontTx/>
              <a:buNone/>
              <a:defRPr sz="2200">
                <a:solidFill>
                  <a:schemeClr val="accent5"/>
                </a:solidFill>
              </a:defRPr>
            </a:lvl2pPr>
            <a:lvl3pPr marL="914400" indent="0">
              <a:buFontTx/>
              <a:buNone/>
              <a:defRPr sz="2200">
                <a:solidFill>
                  <a:schemeClr val="accent5"/>
                </a:solidFill>
              </a:defRPr>
            </a:lvl3pPr>
            <a:lvl4pPr marL="1371600" indent="0">
              <a:buFontTx/>
              <a:buNone/>
              <a:defRPr sz="2200">
                <a:solidFill>
                  <a:schemeClr val="accent5"/>
                </a:solidFill>
              </a:defRPr>
            </a:lvl4pPr>
            <a:lvl5pPr marL="1828800" indent="0">
              <a:buFontTx/>
              <a:buNone/>
              <a:defRPr sz="2200">
                <a:solidFill>
                  <a:schemeClr val="accent5"/>
                </a:solidFill>
              </a:defRPr>
            </a:lvl5pPr>
          </a:lstStyle>
          <a:p>
            <a:pPr lvl="0"/>
            <a:r>
              <a:rPr lang="en-US" dirty="0" smtClean="0"/>
              <a:t>Web</a:t>
            </a:r>
          </a:p>
        </p:txBody>
      </p:sp>
      <p:sp>
        <p:nvSpPr>
          <p:cNvPr id="20" name="Text Placeholder 2"/>
          <p:cNvSpPr>
            <a:spLocks noGrp="1"/>
          </p:cNvSpPr>
          <p:nvPr>
            <p:ph type="body" sz="quarter" idx="17" hasCustomPrompt="1"/>
          </p:nvPr>
        </p:nvSpPr>
        <p:spPr>
          <a:xfrm>
            <a:off x="6228184" y="1983903"/>
            <a:ext cx="2392243" cy="376692"/>
          </a:xfr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kumimoji="0" lang="en-US" sz="2400" b="0" i="0" u="none" strike="noStrike" kern="1200" cap="none" spc="0" normalizeH="0" baseline="0" noProof="0">
                <a:solidFill>
                  <a:schemeClr val="tx2"/>
                </a:solidFill>
                <a:cs typeface="Arial"/>
              </a:defRPr>
            </a:lvl1pPr>
            <a:lvl2pPr marL="457200" indent="0">
              <a:buFontTx/>
              <a:buNone/>
              <a:defRPr sz="2200">
                <a:solidFill>
                  <a:schemeClr val="accent5"/>
                </a:solidFill>
              </a:defRPr>
            </a:lvl2pPr>
            <a:lvl3pPr marL="914400" indent="0">
              <a:buFontTx/>
              <a:buNone/>
              <a:defRPr sz="2200">
                <a:solidFill>
                  <a:schemeClr val="accent5"/>
                </a:solidFill>
              </a:defRPr>
            </a:lvl3pPr>
            <a:lvl4pPr marL="1371600" indent="0">
              <a:buFontTx/>
              <a:buNone/>
              <a:defRPr sz="2200">
                <a:solidFill>
                  <a:schemeClr val="accent5"/>
                </a:solidFill>
              </a:defRPr>
            </a:lvl4pPr>
            <a:lvl5pPr marL="1828800" indent="0">
              <a:buFontTx/>
              <a:buNone/>
              <a:defRPr sz="2200">
                <a:solidFill>
                  <a:schemeClr val="accent5"/>
                </a:solidFill>
              </a:defRPr>
            </a:lvl5pPr>
          </a:lstStyle>
          <a:p>
            <a:pPr lvl="0"/>
            <a:r>
              <a:rPr lang="en-US" dirty="0" smtClean="0"/>
              <a:t>Video</a:t>
            </a:r>
          </a:p>
        </p:txBody>
      </p:sp>
    </p:spTree>
    <p:extLst>
      <p:ext uri="{BB962C8B-B14F-4D97-AF65-F5344CB8AC3E}">
        <p14:creationId xmlns:p14="http://schemas.microsoft.com/office/powerpoint/2010/main" val="34859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 no lin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3 steps to changing bad money habits</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4" name="Text Placeholder 3"/>
          <p:cNvSpPr>
            <a:spLocks noGrp="1"/>
          </p:cNvSpPr>
          <p:nvPr>
            <p:ph type="body" sz="quarter" idx="19" hasCustomPrompt="1"/>
          </p:nvPr>
        </p:nvSpPr>
        <p:spPr>
          <a:xfrm>
            <a:off x="905435" y="4598073"/>
            <a:ext cx="2222520" cy="469734"/>
          </a:xfrm>
        </p:spPr>
        <p:txBody>
          <a:bodyPr>
            <a:noAutofit/>
          </a:bodyPr>
          <a:lstStyle>
            <a:lvl1pPr marL="0" indent="0" algn="ctr">
              <a:buFontTx/>
              <a:buNone/>
              <a:defRPr sz="2400">
                <a:solidFill>
                  <a:srgbClr val="3F3F3F"/>
                </a:solidFill>
              </a:defRPr>
            </a:lvl1pPr>
            <a:lvl2pPr marL="457200" indent="0" algn="ctr">
              <a:buFontTx/>
              <a:buNone/>
              <a:defRPr sz="2400">
                <a:solidFill>
                  <a:srgbClr val="3F3F3F"/>
                </a:solidFill>
              </a:defRPr>
            </a:lvl2pPr>
            <a:lvl3pPr marL="914400" indent="0" algn="ctr">
              <a:buFontTx/>
              <a:buNone/>
              <a:defRPr sz="2400">
                <a:solidFill>
                  <a:srgbClr val="3F3F3F"/>
                </a:solidFill>
              </a:defRPr>
            </a:lvl3pPr>
            <a:lvl4pPr marL="1371600" indent="0" algn="ctr">
              <a:buFontTx/>
              <a:buNone/>
              <a:defRPr sz="2400">
                <a:solidFill>
                  <a:srgbClr val="3F3F3F"/>
                </a:solidFill>
              </a:defRPr>
            </a:lvl4pPr>
            <a:lvl5pPr marL="1828800" indent="0" algn="ctr">
              <a:buFontTx/>
              <a:buNone/>
              <a:defRPr sz="2400">
                <a:solidFill>
                  <a:srgbClr val="3F3F3F"/>
                </a:solidFill>
              </a:defRPr>
            </a:lvl5pPr>
          </a:lstStyle>
          <a:p>
            <a:pPr lvl="0"/>
            <a:r>
              <a:rPr lang="en-US" dirty="0" smtClean="0"/>
              <a:t>Title</a:t>
            </a:r>
            <a:endParaRPr lang="en-US" dirty="0"/>
          </a:p>
        </p:txBody>
      </p:sp>
      <p:sp>
        <p:nvSpPr>
          <p:cNvPr id="32" name="Text Placeholder 3"/>
          <p:cNvSpPr>
            <a:spLocks noGrp="1"/>
          </p:cNvSpPr>
          <p:nvPr>
            <p:ph type="body" sz="quarter" idx="21" hasCustomPrompt="1"/>
          </p:nvPr>
        </p:nvSpPr>
        <p:spPr>
          <a:xfrm>
            <a:off x="3455149" y="4598073"/>
            <a:ext cx="2222520" cy="469734"/>
          </a:xfrm>
        </p:spPr>
        <p:txBody>
          <a:bodyPr>
            <a:noAutofit/>
          </a:bodyPr>
          <a:lstStyle>
            <a:lvl1pPr marL="0" indent="0" algn="ctr">
              <a:buFontTx/>
              <a:buNone/>
              <a:defRPr sz="2400">
                <a:solidFill>
                  <a:srgbClr val="3F3F3F"/>
                </a:solidFill>
              </a:defRPr>
            </a:lvl1pPr>
            <a:lvl2pPr marL="457200" indent="0" algn="ctr">
              <a:buFontTx/>
              <a:buNone/>
              <a:defRPr sz="2400">
                <a:solidFill>
                  <a:srgbClr val="3F3F3F"/>
                </a:solidFill>
              </a:defRPr>
            </a:lvl2pPr>
            <a:lvl3pPr marL="914400" indent="0" algn="ctr">
              <a:buFontTx/>
              <a:buNone/>
              <a:defRPr sz="2400">
                <a:solidFill>
                  <a:srgbClr val="3F3F3F"/>
                </a:solidFill>
              </a:defRPr>
            </a:lvl3pPr>
            <a:lvl4pPr marL="1371600" indent="0" algn="ctr">
              <a:buFontTx/>
              <a:buNone/>
              <a:defRPr sz="2400">
                <a:solidFill>
                  <a:srgbClr val="3F3F3F"/>
                </a:solidFill>
              </a:defRPr>
            </a:lvl4pPr>
            <a:lvl5pPr marL="1828800" indent="0" algn="ctr">
              <a:buFontTx/>
              <a:buNone/>
              <a:defRPr sz="2400">
                <a:solidFill>
                  <a:srgbClr val="3F3F3F"/>
                </a:solidFill>
              </a:defRPr>
            </a:lvl5pPr>
          </a:lstStyle>
          <a:p>
            <a:pPr lvl="0"/>
            <a:r>
              <a:rPr lang="en-US" dirty="0" smtClean="0"/>
              <a:t>Title</a:t>
            </a:r>
            <a:endParaRPr lang="en-US" dirty="0"/>
          </a:p>
        </p:txBody>
      </p:sp>
      <p:sp>
        <p:nvSpPr>
          <p:cNvPr id="34" name="Text Placeholder 3"/>
          <p:cNvSpPr>
            <a:spLocks noGrp="1"/>
          </p:cNvSpPr>
          <p:nvPr>
            <p:ph type="body" sz="quarter" idx="23" hasCustomPrompt="1"/>
          </p:nvPr>
        </p:nvSpPr>
        <p:spPr>
          <a:xfrm>
            <a:off x="6012160" y="4598073"/>
            <a:ext cx="2222520" cy="469734"/>
          </a:xfrm>
        </p:spPr>
        <p:txBody>
          <a:bodyPr>
            <a:noAutofit/>
          </a:bodyPr>
          <a:lstStyle>
            <a:lvl1pPr marL="0" indent="0" algn="ctr">
              <a:buFontTx/>
              <a:buNone/>
              <a:defRPr sz="2400">
                <a:solidFill>
                  <a:srgbClr val="3F3F3F"/>
                </a:solidFill>
              </a:defRPr>
            </a:lvl1pPr>
            <a:lvl2pPr marL="457200" indent="0" algn="ctr">
              <a:buFontTx/>
              <a:buNone/>
              <a:defRPr sz="2400">
                <a:solidFill>
                  <a:srgbClr val="3F3F3F"/>
                </a:solidFill>
              </a:defRPr>
            </a:lvl2pPr>
            <a:lvl3pPr marL="914400" indent="0" algn="ctr">
              <a:buFontTx/>
              <a:buNone/>
              <a:defRPr sz="2400">
                <a:solidFill>
                  <a:srgbClr val="3F3F3F"/>
                </a:solidFill>
              </a:defRPr>
            </a:lvl3pPr>
            <a:lvl4pPr marL="1371600" indent="0" algn="ctr">
              <a:buFontTx/>
              <a:buNone/>
              <a:defRPr sz="2400">
                <a:solidFill>
                  <a:srgbClr val="3F3F3F"/>
                </a:solidFill>
              </a:defRPr>
            </a:lvl4pPr>
            <a:lvl5pPr marL="1828800" indent="0" algn="ctr">
              <a:buFontTx/>
              <a:buNone/>
              <a:defRPr sz="2400">
                <a:solidFill>
                  <a:srgbClr val="3F3F3F"/>
                </a:solidFill>
              </a:defRPr>
            </a:lvl5pPr>
          </a:lstStyle>
          <a:p>
            <a:pPr lvl="0"/>
            <a:r>
              <a:rPr lang="en-US" dirty="0" smtClean="0"/>
              <a:t>Title</a:t>
            </a:r>
            <a:endParaRPr lang="en-US" dirty="0"/>
          </a:p>
        </p:txBody>
      </p:sp>
    </p:spTree>
    <p:extLst>
      <p:ext uri="{BB962C8B-B14F-4D97-AF65-F5344CB8AC3E}">
        <p14:creationId xmlns:p14="http://schemas.microsoft.com/office/powerpoint/2010/main" val="6845567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ic circle infogr sample">
    <p:spTree>
      <p:nvGrpSpPr>
        <p:cNvPr id="1" name=""/>
        <p:cNvGrpSpPr/>
        <p:nvPr/>
      </p:nvGrpSpPr>
      <p:grpSpPr>
        <a:xfrm>
          <a:off x="0" y="0"/>
          <a:ext cx="0" cy="0"/>
          <a:chOff x="0" y="0"/>
          <a:chExt cx="0" cy="0"/>
        </a:xfrm>
      </p:grpSpPr>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15" name="Text Placeholder 3"/>
          <p:cNvSpPr>
            <a:spLocks noGrp="1"/>
          </p:cNvSpPr>
          <p:nvPr>
            <p:ph type="body" sz="quarter" idx="24" hasCustomPrompt="1"/>
          </p:nvPr>
        </p:nvSpPr>
        <p:spPr>
          <a:xfrm>
            <a:off x="6092737" y="2230950"/>
            <a:ext cx="2589026" cy="2892792"/>
          </a:xfrm>
        </p:spPr>
        <p:txBody>
          <a:bodyPr>
            <a:noAutofit/>
          </a:bodyPr>
          <a:lstStyle>
            <a:lvl1pPr marL="0" indent="0" algn="l">
              <a:lnSpc>
                <a:spcPct val="120000"/>
              </a:lnSpc>
              <a:buFont typeface="Arial" pitchFamily="34" charset="0"/>
              <a:buNone/>
              <a:defRPr sz="1800" b="0">
                <a:solidFill>
                  <a:schemeClr val="bg2">
                    <a:lumMod val="7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16" name="Text Placeholder 2"/>
          <p:cNvSpPr>
            <a:spLocks noGrp="1"/>
          </p:cNvSpPr>
          <p:nvPr>
            <p:ph type="body" sz="quarter" idx="25" hasCustomPrompt="1"/>
          </p:nvPr>
        </p:nvSpPr>
        <p:spPr>
          <a:xfrm>
            <a:off x="6091919" y="1679250"/>
            <a:ext cx="2589544" cy="528637"/>
          </a:xfrm>
        </p:spPr>
        <p:txBody>
          <a:bodyPr>
            <a:noAutofit/>
          </a:bodyPr>
          <a:lstStyle>
            <a:lvl1pPr marL="0" indent="0">
              <a:buFontTx/>
              <a:buNone/>
              <a:defRPr sz="24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Analysis</a:t>
            </a:r>
          </a:p>
        </p:txBody>
      </p:sp>
    </p:spTree>
    <p:extLst>
      <p:ext uri="{BB962C8B-B14F-4D97-AF65-F5344CB8AC3E}">
        <p14:creationId xmlns:p14="http://schemas.microsoft.com/office/powerpoint/2010/main" val="230247497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en separator">
    <p:spTree>
      <p:nvGrpSpPr>
        <p:cNvPr id="1" name=""/>
        <p:cNvGrpSpPr/>
        <p:nvPr/>
      </p:nvGrpSpPr>
      <p:grpSpPr>
        <a:xfrm>
          <a:off x="0" y="0"/>
          <a:ext cx="0" cy="0"/>
          <a:chOff x="0" y="0"/>
          <a:chExt cx="0" cy="0"/>
        </a:xfrm>
      </p:grpSpPr>
      <p:pic>
        <p:nvPicPr>
          <p:cNvPr id="4" name="Picture 3" descr="Green.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6777"/>
          <a:stretch/>
        </p:blipFill>
        <p:spPr>
          <a:xfrm>
            <a:off x="0" y="0"/>
            <a:ext cx="9144000" cy="6929082"/>
          </a:xfrm>
          <a:prstGeom prst="rect">
            <a:avLst/>
          </a:prstGeom>
        </p:spPr>
      </p:pic>
      <p:sp>
        <p:nvSpPr>
          <p:cNvPr id="5" name="Title 1"/>
          <p:cNvSpPr>
            <a:spLocks noGrp="1"/>
          </p:cNvSpPr>
          <p:nvPr>
            <p:ph type="title"/>
          </p:nvPr>
        </p:nvSpPr>
        <p:spPr>
          <a:xfrm>
            <a:off x="457200" y="2977497"/>
            <a:ext cx="8122024" cy="1143000"/>
          </a:xfrm>
        </p:spPr>
        <p:txBody>
          <a:bodyPr>
            <a:normAutofit/>
          </a:bodyPr>
          <a:lstStyle>
            <a:lvl1pPr>
              <a:defRPr sz="4000" b="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7852692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Why do business">
    <p:spTree>
      <p:nvGrpSpPr>
        <p:cNvPr id="1" name=""/>
        <p:cNvGrpSpPr/>
        <p:nvPr/>
      </p:nvGrpSpPr>
      <p:grpSpPr>
        <a:xfrm>
          <a:off x="0" y="0"/>
          <a:ext cx="0" cy="0"/>
          <a:chOff x="0" y="0"/>
          <a:chExt cx="0" cy="0"/>
        </a:xfrm>
      </p:grpSpPr>
      <p:sp>
        <p:nvSpPr>
          <p:cNvPr id="10" name="Rectangle 9"/>
          <p:cNvSpPr/>
          <p:nvPr userDrawn="1"/>
        </p:nvSpPr>
        <p:spPr>
          <a:xfrm>
            <a:off x="0" y="1"/>
            <a:ext cx="9144000" cy="41624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cs typeface="Arial"/>
            </a:endParaRPr>
          </a:p>
        </p:txBody>
      </p:sp>
      <p:sp>
        <p:nvSpPr>
          <p:cNvPr id="25" name="TextBox 24"/>
          <p:cNvSpPr txBox="1"/>
          <p:nvPr userDrawn="1"/>
        </p:nvSpPr>
        <p:spPr>
          <a:xfrm>
            <a:off x="-1354667" y="2257778"/>
            <a:ext cx="914400" cy="914400"/>
          </a:xfrm>
          <a:prstGeom prst="rect">
            <a:avLst/>
          </a:prstGeom>
        </p:spPr>
        <p:txBody>
          <a:bodyPr vert="horz" wrap="none" lIns="91440" tIns="45720" rIns="91440" bIns="45720" rtlCol="0" anchor="ctr">
            <a:normAutofit/>
          </a:bodyPr>
          <a:lstStyle/>
          <a:p>
            <a:endParaRPr lang="en-US" dirty="0" smtClean="0"/>
          </a:p>
        </p:txBody>
      </p:sp>
      <p:sp>
        <p:nvSpPr>
          <p:cNvPr id="32"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chemeClr val="bg1"/>
                </a:solidFill>
              </a:defRPr>
            </a:lvl1pPr>
          </a:lstStyle>
          <a:p>
            <a:r>
              <a:rPr lang="en-US" dirty="0" smtClean="0"/>
              <a:t>How consumers use social networks</a:t>
            </a:r>
            <a:endParaRPr lang="en-US" dirty="0"/>
          </a:p>
        </p:txBody>
      </p:sp>
      <p:sp>
        <p:nvSpPr>
          <p:cNvPr id="7" name="Text Placeholder 2"/>
          <p:cNvSpPr>
            <a:spLocks noGrp="1"/>
          </p:cNvSpPr>
          <p:nvPr>
            <p:ph type="body" sz="quarter" idx="15" hasCustomPrompt="1"/>
          </p:nvPr>
        </p:nvSpPr>
        <p:spPr>
          <a:xfrm>
            <a:off x="624013" y="4494347"/>
            <a:ext cx="8057449" cy="1855906"/>
          </a:xfrm>
        </p:spPr>
        <p:txBody>
          <a:bodyPr numCol="1" spcCol="356616">
            <a:noAutofit/>
          </a:bodyPr>
          <a:lstStyle>
            <a:lvl1pPr marL="0" indent="0" algn="just">
              <a:lnSpc>
                <a:spcPct val="150000"/>
              </a:lnSpc>
              <a:buClr>
                <a:srgbClr val="80B930"/>
              </a:buClr>
              <a:buSzPct val="75000"/>
              <a:buFontTx/>
              <a:buNone/>
              <a:defRPr sz="18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dirty="0" err="1" smtClean="0">
                <a:latin typeface="+mn-lt"/>
                <a:cs typeface="Arial"/>
              </a:rPr>
              <a:t>Lorem</a:t>
            </a:r>
            <a:r>
              <a:rPr lang="en-US" dirty="0" smtClean="0">
                <a:latin typeface="+mn-lt"/>
                <a:cs typeface="Arial"/>
              </a:rPr>
              <a:t> </a:t>
            </a:r>
            <a:r>
              <a:rPr lang="en-US" dirty="0" err="1" smtClean="0">
                <a:latin typeface="+mn-lt"/>
                <a:cs typeface="Arial"/>
              </a:rPr>
              <a:t>ipsum</a:t>
            </a:r>
            <a:r>
              <a:rPr lang="en-US" dirty="0" smtClean="0">
                <a:latin typeface="+mn-lt"/>
                <a:cs typeface="Arial"/>
              </a:rPr>
              <a:t> dolor sit </a:t>
            </a:r>
            <a:r>
              <a:rPr lang="en-US" dirty="0" err="1" smtClean="0">
                <a:latin typeface="+mn-lt"/>
                <a:cs typeface="Arial"/>
              </a:rPr>
              <a:t>amet</a:t>
            </a:r>
            <a:r>
              <a:rPr lang="en-US" dirty="0" smtClean="0">
                <a:latin typeface="+mn-lt"/>
                <a:cs typeface="Arial"/>
              </a:rPr>
              <a:t>, </a:t>
            </a:r>
            <a:r>
              <a:rPr lang="en-US" dirty="0" err="1" smtClean="0">
                <a:latin typeface="+mn-lt"/>
                <a:cs typeface="Arial"/>
              </a:rPr>
              <a:t>consectetur</a:t>
            </a:r>
            <a:r>
              <a:rPr lang="en-US" dirty="0" smtClean="0">
                <a:latin typeface="+mn-lt"/>
                <a:cs typeface="Arial"/>
              </a:rPr>
              <a:t> </a:t>
            </a:r>
            <a:r>
              <a:rPr lang="en-US" dirty="0" err="1" smtClean="0">
                <a:latin typeface="+mn-lt"/>
                <a:cs typeface="Arial"/>
              </a:rPr>
              <a:t>adipiscing</a:t>
            </a:r>
            <a:r>
              <a:rPr lang="en-US" dirty="0" smtClean="0">
                <a:latin typeface="+mn-lt"/>
                <a:cs typeface="Arial"/>
              </a:rPr>
              <a:t> </a:t>
            </a:r>
            <a:r>
              <a:rPr lang="en-US" dirty="0" err="1" smtClean="0">
                <a:latin typeface="+mn-lt"/>
                <a:cs typeface="Arial"/>
              </a:rPr>
              <a:t>elit</a:t>
            </a:r>
            <a:r>
              <a:rPr lang="en-US" dirty="0" smtClean="0">
                <a:latin typeface="+mn-lt"/>
                <a:cs typeface="Arial"/>
              </a:rPr>
              <a:t>. </a:t>
            </a:r>
            <a:r>
              <a:rPr lang="en-US" dirty="0" err="1" smtClean="0">
                <a:latin typeface="+mn-lt"/>
                <a:cs typeface="Arial"/>
              </a:rPr>
              <a:t>Curabitur</a:t>
            </a:r>
            <a:r>
              <a:rPr lang="en-US" dirty="0" smtClean="0">
                <a:latin typeface="+mn-lt"/>
                <a:cs typeface="Arial"/>
              </a:rPr>
              <a:t> </a:t>
            </a:r>
            <a:r>
              <a:rPr lang="en-US" dirty="0" err="1" smtClean="0">
                <a:latin typeface="+mn-lt"/>
                <a:cs typeface="Arial"/>
              </a:rPr>
              <a:t>elementum</a:t>
            </a:r>
            <a:r>
              <a:rPr lang="en-US" dirty="0" smtClean="0">
                <a:latin typeface="+mn-lt"/>
                <a:cs typeface="Arial"/>
              </a:rPr>
              <a:t> </a:t>
            </a:r>
            <a:r>
              <a:rPr lang="en-US" dirty="0" err="1" smtClean="0">
                <a:latin typeface="+mn-lt"/>
                <a:cs typeface="Arial"/>
              </a:rPr>
              <a:t>posuere</a:t>
            </a:r>
            <a:r>
              <a:rPr lang="en-US" dirty="0" smtClean="0">
                <a:latin typeface="+mn-lt"/>
                <a:cs typeface="Arial"/>
              </a:rPr>
              <a:t> </a:t>
            </a:r>
            <a:r>
              <a:rPr lang="en-US" dirty="0" err="1" smtClean="0">
                <a:latin typeface="+mn-lt"/>
                <a:cs typeface="Arial"/>
              </a:rPr>
              <a:t>pretium</a:t>
            </a:r>
            <a:r>
              <a:rPr lang="en-US" dirty="0" smtClean="0">
                <a:latin typeface="+mn-lt"/>
                <a:cs typeface="Arial"/>
              </a:rPr>
              <a:t>. </a:t>
            </a:r>
            <a:r>
              <a:rPr lang="en-US" dirty="0" err="1" smtClean="0">
                <a:latin typeface="+mn-lt"/>
                <a:cs typeface="Arial"/>
              </a:rPr>
              <a:t>Quisque</a:t>
            </a:r>
            <a:r>
              <a:rPr lang="en-US" dirty="0" smtClean="0">
                <a:latin typeface="+mn-lt"/>
                <a:cs typeface="Arial"/>
              </a:rPr>
              <a:t> </a:t>
            </a:r>
            <a:r>
              <a:rPr lang="en-US" dirty="0" err="1" smtClean="0">
                <a:latin typeface="+mn-lt"/>
                <a:cs typeface="Arial"/>
              </a:rPr>
              <a:t>nibh</a:t>
            </a:r>
            <a:r>
              <a:rPr lang="en-US" dirty="0" smtClean="0">
                <a:latin typeface="+mn-lt"/>
                <a:cs typeface="Arial"/>
              </a:rPr>
              <a:t> dolor, </a:t>
            </a:r>
            <a:r>
              <a:rPr lang="en-US" dirty="0" err="1" smtClean="0">
                <a:latin typeface="+mn-lt"/>
                <a:cs typeface="Arial"/>
              </a:rPr>
              <a:t>dignissim</a:t>
            </a:r>
            <a:r>
              <a:rPr lang="en-US" dirty="0" smtClean="0">
                <a:latin typeface="+mn-lt"/>
                <a:cs typeface="Arial"/>
              </a:rPr>
              <a:t> ac </a:t>
            </a:r>
            <a:r>
              <a:rPr lang="en-US" dirty="0" err="1" smtClean="0">
                <a:latin typeface="+mn-lt"/>
                <a:cs typeface="Arial"/>
              </a:rPr>
              <a:t>dignissim</a:t>
            </a:r>
            <a:r>
              <a:rPr lang="en-US" dirty="0" smtClean="0">
                <a:latin typeface="+mn-lt"/>
                <a:cs typeface="Arial"/>
              </a:rPr>
              <a:t> </a:t>
            </a:r>
            <a:r>
              <a:rPr lang="en-US" dirty="0" err="1" smtClean="0">
                <a:latin typeface="+mn-lt"/>
                <a:cs typeface="Arial"/>
              </a:rPr>
              <a:t>ut</a:t>
            </a:r>
            <a:r>
              <a:rPr lang="en-US" dirty="0" smtClean="0">
                <a:latin typeface="+mn-lt"/>
                <a:cs typeface="Arial"/>
              </a:rPr>
              <a:t>, </a:t>
            </a:r>
            <a:r>
              <a:rPr lang="en-US" dirty="0" err="1" smtClean="0">
                <a:latin typeface="+mn-lt"/>
                <a:cs typeface="Arial"/>
              </a:rPr>
              <a:t>luctus</a:t>
            </a:r>
            <a:r>
              <a:rPr lang="en-US" dirty="0" smtClean="0">
                <a:latin typeface="+mn-lt"/>
                <a:cs typeface="Arial"/>
              </a:rPr>
              <a:t> ac </a:t>
            </a:r>
            <a:r>
              <a:rPr lang="en-US" dirty="0" err="1" smtClean="0">
                <a:latin typeface="+mn-lt"/>
                <a:cs typeface="Arial"/>
              </a:rPr>
              <a:t>urna</a:t>
            </a:r>
            <a:r>
              <a:rPr lang="en-US" dirty="0" smtClean="0">
                <a:latin typeface="+mn-lt"/>
                <a:cs typeface="Arial"/>
              </a:rPr>
              <a:t>. </a:t>
            </a:r>
            <a:r>
              <a:rPr lang="en-US" dirty="0" err="1" smtClean="0">
                <a:latin typeface="+mn-lt"/>
                <a:cs typeface="Arial"/>
              </a:rPr>
              <a:t>Aliquam</a:t>
            </a:r>
            <a:r>
              <a:rPr lang="en-US" dirty="0" smtClean="0">
                <a:latin typeface="+mn-lt"/>
                <a:cs typeface="Arial"/>
              </a:rPr>
              <a:t> </a:t>
            </a:r>
            <a:r>
              <a:rPr lang="en-US" dirty="0" err="1" smtClean="0">
                <a:latin typeface="+mn-lt"/>
                <a:cs typeface="Arial"/>
              </a:rPr>
              <a:t>aliquet</a:t>
            </a:r>
            <a:r>
              <a:rPr lang="en-US" dirty="0" smtClean="0">
                <a:latin typeface="+mn-lt"/>
                <a:cs typeface="Arial"/>
              </a:rPr>
              <a:t> non </a:t>
            </a:r>
            <a:r>
              <a:rPr lang="en-US" dirty="0" err="1" smtClean="0">
                <a:latin typeface="+mn-lt"/>
                <a:cs typeface="Arial"/>
              </a:rPr>
              <a:t>massa</a:t>
            </a:r>
            <a:r>
              <a:rPr lang="en-US" dirty="0" smtClean="0">
                <a:latin typeface="+mn-lt"/>
                <a:cs typeface="Arial"/>
              </a:rPr>
              <a:t> </a:t>
            </a:r>
            <a:r>
              <a:rPr lang="en-US" dirty="0" err="1" smtClean="0">
                <a:latin typeface="+mn-lt"/>
                <a:cs typeface="Arial"/>
              </a:rPr>
              <a:t>quis</a:t>
            </a:r>
            <a:r>
              <a:rPr lang="en-US" dirty="0" smtClean="0">
                <a:latin typeface="+mn-lt"/>
                <a:cs typeface="Arial"/>
              </a:rPr>
              <a:t> </a:t>
            </a:r>
            <a:r>
              <a:rPr lang="en-US" dirty="0" err="1" smtClean="0">
                <a:latin typeface="+mn-lt"/>
                <a:cs typeface="Arial"/>
              </a:rPr>
              <a:t>tincidunt</a:t>
            </a:r>
            <a:r>
              <a:rPr lang="en-US" dirty="0" smtClean="0">
                <a:latin typeface="+mn-lt"/>
                <a:cs typeface="Arial"/>
              </a:rPr>
              <a:t>. </a:t>
            </a:r>
            <a:r>
              <a:rPr lang="en-US" dirty="0" err="1" smtClean="0">
                <a:latin typeface="+mn-lt"/>
                <a:cs typeface="Arial"/>
              </a:rPr>
              <a:t>Mauris</a:t>
            </a:r>
            <a:r>
              <a:rPr lang="en-US" dirty="0" smtClean="0">
                <a:latin typeface="+mn-lt"/>
                <a:cs typeface="Arial"/>
              </a:rPr>
              <a:t> </a:t>
            </a:r>
            <a:r>
              <a:rPr lang="en-US" dirty="0" err="1" smtClean="0">
                <a:latin typeface="+mn-lt"/>
                <a:cs typeface="Arial"/>
              </a:rPr>
              <a:t>ullamcorper</a:t>
            </a:r>
            <a:r>
              <a:rPr lang="en-US" dirty="0" smtClean="0">
                <a:latin typeface="+mn-lt"/>
                <a:cs typeface="Arial"/>
              </a:rPr>
              <a:t> </a:t>
            </a:r>
            <a:r>
              <a:rPr lang="en-US" dirty="0" err="1" smtClean="0">
                <a:latin typeface="+mn-lt"/>
                <a:cs typeface="Arial"/>
              </a:rPr>
              <a:t>justo</a:t>
            </a:r>
            <a:r>
              <a:rPr lang="en-US" dirty="0" smtClean="0">
                <a:latin typeface="+mn-lt"/>
                <a:cs typeface="Arial"/>
              </a:rPr>
              <a:t> </a:t>
            </a:r>
            <a:r>
              <a:rPr lang="en-US" dirty="0" err="1" smtClean="0">
                <a:latin typeface="+mn-lt"/>
                <a:cs typeface="Arial"/>
              </a:rPr>
              <a:t>tristique</a:t>
            </a:r>
            <a:r>
              <a:rPr lang="en-US" dirty="0" smtClean="0">
                <a:latin typeface="+mn-lt"/>
                <a:cs typeface="Arial"/>
              </a:rPr>
              <a:t> dui </a:t>
            </a:r>
            <a:r>
              <a:rPr lang="en-US" dirty="0" err="1" smtClean="0">
                <a:latin typeface="+mn-lt"/>
                <a:cs typeface="Arial"/>
              </a:rPr>
              <a:t>posuere</a:t>
            </a:r>
            <a:r>
              <a:rPr lang="en-US" dirty="0" smtClean="0">
                <a:latin typeface="+mn-lt"/>
                <a:cs typeface="Arial"/>
              </a:rPr>
              <a:t> </a:t>
            </a:r>
            <a:r>
              <a:rPr lang="en-US" dirty="0" err="1" smtClean="0">
                <a:latin typeface="+mn-lt"/>
                <a:cs typeface="Arial"/>
              </a:rPr>
              <a:t>tincidunt</a:t>
            </a:r>
            <a:r>
              <a:rPr lang="en-US" dirty="0" smtClean="0">
                <a:latin typeface="+mn-lt"/>
                <a:cs typeface="Arial"/>
              </a:rPr>
              <a:t>. In </a:t>
            </a:r>
            <a:r>
              <a:rPr lang="en-US" dirty="0" err="1" smtClean="0">
                <a:latin typeface="+mn-lt"/>
                <a:cs typeface="Arial"/>
              </a:rPr>
              <a:t>nec</a:t>
            </a:r>
            <a:r>
              <a:rPr lang="en-US" dirty="0" smtClean="0">
                <a:latin typeface="+mn-lt"/>
                <a:cs typeface="Arial"/>
              </a:rPr>
              <a:t> lacus </a:t>
            </a:r>
            <a:r>
              <a:rPr lang="en-US" dirty="0" err="1" smtClean="0">
                <a:latin typeface="+mn-lt"/>
                <a:cs typeface="Arial"/>
              </a:rPr>
              <a:t>laoreet</a:t>
            </a:r>
            <a:r>
              <a:rPr lang="en-US" dirty="0" smtClean="0">
                <a:latin typeface="+mn-lt"/>
                <a:cs typeface="Arial"/>
              </a:rPr>
              <a:t> </a:t>
            </a:r>
            <a:r>
              <a:rPr lang="en-US" dirty="0" err="1" smtClean="0">
                <a:latin typeface="+mn-lt"/>
                <a:cs typeface="Arial"/>
              </a:rPr>
              <a:t>orci</a:t>
            </a:r>
            <a:r>
              <a:rPr lang="en-US" dirty="0" smtClean="0">
                <a:latin typeface="+mn-lt"/>
                <a:cs typeface="Arial"/>
              </a:rPr>
              <a:t> </a:t>
            </a:r>
            <a:r>
              <a:rPr lang="en-US" dirty="0" err="1" smtClean="0">
                <a:latin typeface="+mn-lt"/>
                <a:cs typeface="Arial"/>
              </a:rPr>
              <a:t>varius</a:t>
            </a:r>
            <a:r>
              <a:rPr lang="en-US" dirty="0" smtClean="0">
                <a:latin typeface="+mn-lt"/>
                <a:cs typeface="Arial"/>
              </a:rPr>
              <a:t> </a:t>
            </a:r>
            <a:r>
              <a:rPr lang="en-US" dirty="0" err="1" smtClean="0">
                <a:latin typeface="+mn-lt"/>
                <a:cs typeface="Arial"/>
              </a:rPr>
              <a:t>imperdiet</a:t>
            </a:r>
            <a:r>
              <a:rPr lang="en-US" dirty="0" smtClean="0">
                <a:latin typeface="+mn-lt"/>
                <a:cs typeface="Arial"/>
              </a:rPr>
              <a:t> </a:t>
            </a:r>
            <a:endParaRPr lang="en-US" dirty="0" smtClean="0"/>
          </a:p>
        </p:txBody>
      </p:sp>
    </p:spTree>
    <p:extLst>
      <p:ext uri="{BB962C8B-B14F-4D97-AF65-F5344CB8AC3E}">
        <p14:creationId xmlns:p14="http://schemas.microsoft.com/office/powerpoint/2010/main" val="4357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rketing options 5 column">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Marketing options</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36" name="Text Placeholder 2"/>
          <p:cNvSpPr>
            <a:spLocks noGrp="1"/>
          </p:cNvSpPr>
          <p:nvPr>
            <p:ph type="body" sz="quarter" idx="27" hasCustomPrompt="1"/>
          </p:nvPr>
        </p:nvSpPr>
        <p:spPr>
          <a:xfrm>
            <a:off x="717292" y="3483236"/>
            <a:ext cx="1340512" cy="467537"/>
          </a:xfrm>
        </p:spPr>
        <p:txBody>
          <a:bodyPr>
            <a:noAutofit/>
          </a:bodyPr>
          <a:lstStyle>
            <a:lvl1pPr marL="0" indent="0">
              <a:buFontTx/>
              <a:buNone/>
              <a:defRPr sz="24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16M</a:t>
            </a:r>
          </a:p>
        </p:txBody>
      </p:sp>
      <p:sp>
        <p:nvSpPr>
          <p:cNvPr id="37" name="Text Placeholder 3"/>
          <p:cNvSpPr>
            <a:spLocks noGrp="1"/>
          </p:cNvSpPr>
          <p:nvPr>
            <p:ph type="body" sz="quarter" idx="28" hasCustomPrompt="1"/>
          </p:nvPr>
        </p:nvSpPr>
        <p:spPr>
          <a:xfrm>
            <a:off x="718109" y="3976992"/>
            <a:ext cx="1339306"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
        <p:nvSpPr>
          <p:cNvPr id="43" name="Text Placeholder 2"/>
          <p:cNvSpPr>
            <a:spLocks noGrp="1"/>
          </p:cNvSpPr>
          <p:nvPr>
            <p:ph type="body" sz="quarter" idx="30" hasCustomPrompt="1"/>
          </p:nvPr>
        </p:nvSpPr>
        <p:spPr>
          <a:xfrm>
            <a:off x="2339752" y="3483236"/>
            <a:ext cx="1340512" cy="467537"/>
          </a:xfrm>
        </p:spPr>
        <p:txBody>
          <a:bodyPr>
            <a:noAutofit/>
          </a:bodyPr>
          <a:lstStyle>
            <a:lvl1pPr marL="0" indent="0">
              <a:buFontTx/>
              <a:buNone/>
              <a:defRPr sz="24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16M</a:t>
            </a:r>
          </a:p>
        </p:txBody>
      </p:sp>
      <p:sp>
        <p:nvSpPr>
          <p:cNvPr id="44" name="Text Placeholder 3"/>
          <p:cNvSpPr>
            <a:spLocks noGrp="1"/>
          </p:cNvSpPr>
          <p:nvPr>
            <p:ph type="body" sz="quarter" idx="31" hasCustomPrompt="1"/>
          </p:nvPr>
        </p:nvSpPr>
        <p:spPr>
          <a:xfrm>
            <a:off x="2340569" y="3976992"/>
            <a:ext cx="1339306"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
        <p:nvSpPr>
          <p:cNvPr id="46" name="Text Placeholder 2"/>
          <p:cNvSpPr>
            <a:spLocks noGrp="1"/>
          </p:cNvSpPr>
          <p:nvPr>
            <p:ph type="body" sz="quarter" idx="33" hasCustomPrompt="1"/>
          </p:nvPr>
        </p:nvSpPr>
        <p:spPr>
          <a:xfrm>
            <a:off x="3923928" y="3483236"/>
            <a:ext cx="1340512" cy="467537"/>
          </a:xfrm>
        </p:spPr>
        <p:txBody>
          <a:bodyPr>
            <a:noAutofit/>
          </a:bodyPr>
          <a:lstStyle>
            <a:lvl1pPr marL="0" indent="0">
              <a:buFontTx/>
              <a:buNone/>
              <a:defRPr sz="24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16M</a:t>
            </a:r>
          </a:p>
        </p:txBody>
      </p:sp>
      <p:sp>
        <p:nvSpPr>
          <p:cNvPr id="47" name="Text Placeholder 3"/>
          <p:cNvSpPr>
            <a:spLocks noGrp="1"/>
          </p:cNvSpPr>
          <p:nvPr>
            <p:ph type="body" sz="quarter" idx="34" hasCustomPrompt="1"/>
          </p:nvPr>
        </p:nvSpPr>
        <p:spPr>
          <a:xfrm>
            <a:off x="3924745" y="3976992"/>
            <a:ext cx="1339306"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
        <p:nvSpPr>
          <p:cNvPr id="49" name="Text Placeholder 2"/>
          <p:cNvSpPr>
            <a:spLocks noGrp="1"/>
          </p:cNvSpPr>
          <p:nvPr>
            <p:ph type="body" sz="quarter" idx="36" hasCustomPrompt="1"/>
          </p:nvPr>
        </p:nvSpPr>
        <p:spPr>
          <a:xfrm>
            <a:off x="5508104" y="3483236"/>
            <a:ext cx="1340512" cy="467537"/>
          </a:xfrm>
        </p:spPr>
        <p:txBody>
          <a:bodyPr>
            <a:noAutofit/>
          </a:bodyPr>
          <a:lstStyle>
            <a:lvl1pPr marL="0" indent="0">
              <a:buFontTx/>
              <a:buNone/>
              <a:defRPr sz="24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16M</a:t>
            </a:r>
          </a:p>
        </p:txBody>
      </p:sp>
      <p:sp>
        <p:nvSpPr>
          <p:cNvPr id="50" name="Text Placeholder 3"/>
          <p:cNvSpPr>
            <a:spLocks noGrp="1"/>
          </p:cNvSpPr>
          <p:nvPr>
            <p:ph type="body" sz="quarter" idx="37" hasCustomPrompt="1"/>
          </p:nvPr>
        </p:nvSpPr>
        <p:spPr>
          <a:xfrm>
            <a:off x="5508921" y="3976992"/>
            <a:ext cx="1339306"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
        <p:nvSpPr>
          <p:cNvPr id="52" name="Text Placeholder 2"/>
          <p:cNvSpPr>
            <a:spLocks noGrp="1"/>
          </p:cNvSpPr>
          <p:nvPr>
            <p:ph type="body" sz="quarter" idx="39" hasCustomPrompt="1"/>
          </p:nvPr>
        </p:nvSpPr>
        <p:spPr>
          <a:xfrm>
            <a:off x="7092280" y="3483236"/>
            <a:ext cx="1340512" cy="467537"/>
          </a:xfrm>
        </p:spPr>
        <p:txBody>
          <a:bodyPr>
            <a:noAutofit/>
          </a:bodyPr>
          <a:lstStyle>
            <a:lvl1pPr marL="0" indent="0">
              <a:buFontTx/>
              <a:buNone/>
              <a:defRPr sz="24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16M</a:t>
            </a:r>
          </a:p>
        </p:txBody>
      </p:sp>
      <p:sp>
        <p:nvSpPr>
          <p:cNvPr id="53" name="Text Placeholder 3"/>
          <p:cNvSpPr>
            <a:spLocks noGrp="1"/>
          </p:cNvSpPr>
          <p:nvPr>
            <p:ph type="body" sz="quarter" idx="40" hasCustomPrompt="1"/>
          </p:nvPr>
        </p:nvSpPr>
        <p:spPr>
          <a:xfrm>
            <a:off x="7093097" y="3976992"/>
            <a:ext cx="1339306" cy="326529"/>
          </a:xfrm>
        </p:spPr>
        <p:txBody>
          <a:bodyPr>
            <a:noAutofit/>
          </a:bodyPr>
          <a:lstStyle>
            <a:lvl1pPr marL="0" indent="0" algn="l">
              <a:lnSpc>
                <a:spcPct val="120000"/>
              </a:lnSpc>
              <a:buFont typeface="Arial" pitchFamily="34" charset="0"/>
              <a:buNone/>
              <a:defRPr sz="12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
        <p:nvSpPr>
          <p:cNvPr id="21" name="Text Placeholder 2"/>
          <p:cNvSpPr>
            <a:spLocks noGrp="1"/>
          </p:cNvSpPr>
          <p:nvPr>
            <p:ph type="body" sz="quarter" idx="15" hasCustomPrompt="1"/>
          </p:nvPr>
        </p:nvSpPr>
        <p:spPr>
          <a:xfrm>
            <a:off x="711594" y="4494347"/>
            <a:ext cx="7739969" cy="1855906"/>
          </a:xfrm>
        </p:spPr>
        <p:txBody>
          <a:bodyPr numCol="2" spcCol="356616">
            <a:noAutofit/>
          </a:bodyPr>
          <a:lstStyle>
            <a:lvl1pPr marL="0" indent="0" algn="just">
              <a:lnSpc>
                <a:spcPct val="150000"/>
              </a:lnSpc>
              <a:buClr>
                <a:srgbClr val="80B930"/>
              </a:buClr>
              <a:buSzPct val="75000"/>
              <a:buFontTx/>
              <a:buNone/>
              <a:defRPr sz="14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dirty="0" err="1" smtClean="0">
                <a:latin typeface="+mn-lt"/>
                <a:cs typeface="Arial"/>
              </a:rPr>
              <a:t>Lorem</a:t>
            </a:r>
            <a:r>
              <a:rPr lang="en-US" dirty="0" smtClean="0">
                <a:latin typeface="+mn-lt"/>
                <a:cs typeface="Arial"/>
              </a:rPr>
              <a:t> </a:t>
            </a:r>
            <a:r>
              <a:rPr lang="en-US" dirty="0" err="1" smtClean="0">
                <a:latin typeface="+mn-lt"/>
                <a:cs typeface="Arial"/>
              </a:rPr>
              <a:t>ipsum</a:t>
            </a:r>
            <a:r>
              <a:rPr lang="en-US" dirty="0" smtClean="0">
                <a:latin typeface="+mn-lt"/>
                <a:cs typeface="Arial"/>
              </a:rPr>
              <a:t> dolor sit </a:t>
            </a:r>
            <a:r>
              <a:rPr lang="en-US" dirty="0" err="1" smtClean="0">
                <a:latin typeface="+mn-lt"/>
                <a:cs typeface="Arial"/>
              </a:rPr>
              <a:t>amet</a:t>
            </a:r>
            <a:r>
              <a:rPr lang="en-US" dirty="0" smtClean="0">
                <a:latin typeface="+mn-lt"/>
                <a:cs typeface="Arial"/>
              </a:rPr>
              <a:t>, </a:t>
            </a:r>
            <a:r>
              <a:rPr lang="en-US" dirty="0" err="1" smtClean="0">
                <a:latin typeface="+mn-lt"/>
                <a:cs typeface="Arial"/>
              </a:rPr>
              <a:t>consectetur</a:t>
            </a:r>
            <a:r>
              <a:rPr lang="en-US" dirty="0" smtClean="0">
                <a:latin typeface="+mn-lt"/>
                <a:cs typeface="Arial"/>
              </a:rPr>
              <a:t> </a:t>
            </a:r>
            <a:r>
              <a:rPr lang="en-US" dirty="0" err="1" smtClean="0">
                <a:latin typeface="+mn-lt"/>
                <a:cs typeface="Arial"/>
              </a:rPr>
              <a:t>adipiscing</a:t>
            </a:r>
            <a:r>
              <a:rPr lang="en-US" dirty="0" smtClean="0">
                <a:latin typeface="+mn-lt"/>
                <a:cs typeface="Arial"/>
              </a:rPr>
              <a:t> </a:t>
            </a:r>
            <a:r>
              <a:rPr lang="en-US" dirty="0" err="1" smtClean="0">
                <a:latin typeface="+mn-lt"/>
                <a:cs typeface="Arial"/>
              </a:rPr>
              <a:t>elit</a:t>
            </a:r>
            <a:r>
              <a:rPr lang="en-US" dirty="0" smtClean="0">
                <a:latin typeface="+mn-lt"/>
                <a:cs typeface="Arial"/>
              </a:rPr>
              <a:t>. </a:t>
            </a:r>
            <a:r>
              <a:rPr lang="en-US" dirty="0" err="1" smtClean="0">
                <a:latin typeface="+mn-lt"/>
                <a:cs typeface="Arial"/>
              </a:rPr>
              <a:t>Curabitur</a:t>
            </a:r>
            <a:r>
              <a:rPr lang="en-US" dirty="0" smtClean="0">
                <a:latin typeface="+mn-lt"/>
                <a:cs typeface="Arial"/>
              </a:rPr>
              <a:t> </a:t>
            </a:r>
            <a:r>
              <a:rPr lang="en-US" dirty="0" err="1" smtClean="0">
                <a:latin typeface="+mn-lt"/>
                <a:cs typeface="Arial"/>
              </a:rPr>
              <a:t>elementum</a:t>
            </a:r>
            <a:r>
              <a:rPr lang="en-US" dirty="0" smtClean="0">
                <a:latin typeface="+mn-lt"/>
                <a:cs typeface="Arial"/>
              </a:rPr>
              <a:t> </a:t>
            </a:r>
            <a:r>
              <a:rPr lang="en-US" dirty="0" err="1" smtClean="0">
                <a:latin typeface="+mn-lt"/>
                <a:cs typeface="Arial"/>
              </a:rPr>
              <a:t>posuere</a:t>
            </a:r>
            <a:r>
              <a:rPr lang="en-US" dirty="0" smtClean="0">
                <a:latin typeface="+mn-lt"/>
                <a:cs typeface="Arial"/>
              </a:rPr>
              <a:t> </a:t>
            </a:r>
            <a:r>
              <a:rPr lang="en-US" dirty="0" err="1" smtClean="0">
                <a:latin typeface="+mn-lt"/>
                <a:cs typeface="Arial"/>
              </a:rPr>
              <a:t>pretium</a:t>
            </a:r>
            <a:r>
              <a:rPr lang="en-US" dirty="0" smtClean="0">
                <a:latin typeface="+mn-lt"/>
                <a:cs typeface="Arial"/>
              </a:rPr>
              <a:t>. </a:t>
            </a:r>
            <a:r>
              <a:rPr lang="en-US" dirty="0" err="1" smtClean="0">
                <a:latin typeface="+mn-lt"/>
                <a:cs typeface="Arial"/>
              </a:rPr>
              <a:t>Quisque</a:t>
            </a:r>
            <a:r>
              <a:rPr lang="en-US" dirty="0" smtClean="0">
                <a:latin typeface="+mn-lt"/>
                <a:cs typeface="Arial"/>
              </a:rPr>
              <a:t> </a:t>
            </a:r>
            <a:r>
              <a:rPr lang="en-US" dirty="0" err="1" smtClean="0">
                <a:latin typeface="+mn-lt"/>
                <a:cs typeface="Arial"/>
              </a:rPr>
              <a:t>nibh</a:t>
            </a:r>
            <a:r>
              <a:rPr lang="en-US" dirty="0" smtClean="0">
                <a:latin typeface="+mn-lt"/>
                <a:cs typeface="Arial"/>
              </a:rPr>
              <a:t> dolor, </a:t>
            </a:r>
            <a:r>
              <a:rPr lang="en-US" dirty="0" err="1" smtClean="0">
                <a:latin typeface="+mn-lt"/>
                <a:cs typeface="Arial"/>
              </a:rPr>
              <a:t>dignissim</a:t>
            </a:r>
            <a:r>
              <a:rPr lang="en-US" dirty="0" smtClean="0">
                <a:latin typeface="+mn-lt"/>
                <a:cs typeface="Arial"/>
              </a:rPr>
              <a:t> ac </a:t>
            </a:r>
            <a:r>
              <a:rPr lang="en-US" dirty="0" err="1" smtClean="0">
                <a:latin typeface="+mn-lt"/>
                <a:cs typeface="Arial"/>
              </a:rPr>
              <a:t>dignissim</a:t>
            </a:r>
            <a:r>
              <a:rPr lang="en-US" dirty="0" smtClean="0">
                <a:latin typeface="+mn-lt"/>
                <a:cs typeface="Arial"/>
              </a:rPr>
              <a:t> </a:t>
            </a:r>
            <a:r>
              <a:rPr lang="en-US" dirty="0" err="1" smtClean="0">
                <a:latin typeface="+mn-lt"/>
                <a:cs typeface="Arial"/>
              </a:rPr>
              <a:t>ut</a:t>
            </a:r>
            <a:r>
              <a:rPr lang="en-US" dirty="0" smtClean="0">
                <a:latin typeface="+mn-lt"/>
                <a:cs typeface="Arial"/>
              </a:rPr>
              <a:t>, </a:t>
            </a:r>
            <a:r>
              <a:rPr lang="en-US" dirty="0" err="1" smtClean="0">
                <a:latin typeface="+mn-lt"/>
                <a:cs typeface="Arial"/>
              </a:rPr>
              <a:t>luctus</a:t>
            </a:r>
            <a:r>
              <a:rPr lang="en-US" dirty="0" smtClean="0">
                <a:latin typeface="+mn-lt"/>
                <a:cs typeface="Arial"/>
              </a:rPr>
              <a:t> ac </a:t>
            </a:r>
            <a:r>
              <a:rPr lang="en-US" dirty="0" err="1" smtClean="0">
                <a:latin typeface="+mn-lt"/>
                <a:cs typeface="Arial"/>
              </a:rPr>
              <a:t>urna</a:t>
            </a:r>
            <a:r>
              <a:rPr lang="en-US" dirty="0" smtClean="0">
                <a:latin typeface="+mn-lt"/>
                <a:cs typeface="Arial"/>
              </a:rPr>
              <a:t>. </a:t>
            </a:r>
            <a:r>
              <a:rPr lang="en-US" dirty="0" err="1" smtClean="0">
                <a:latin typeface="+mn-lt"/>
                <a:cs typeface="Arial"/>
              </a:rPr>
              <a:t>Aliquam</a:t>
            </a:r>
            <a:r>
              <a:rPr lang="en-US" dirty="0" smtClean="0">
                <a:latin typeface="+mn-lt"/>
                <a:cs typeface="Arial"/>
              </a:rPr>
              <a:t> </a:t>
            </a:r>
            <a:r>
              <a:rPr lang="en-US" dirty="0" err="1" smtClean="0">
                <a:latin typeface="+mn-lt"/>
                <a:cs typeface="Arial"/>
              </a:rPr>
              <a:t>aliquet</a:t>
            </a:r>
            <a:r>
              <a:rPr lang="en-US" dirty="0" smtClean="0">
                <a:latin typeface="+mn-lt"/>
                <a:cs typeface="Arial"/>
              </a:rPr>
              <a:t> non </a:t>
            </a:r>
            <a:r>
              <a:rPr lang="en-US" dirty="0" err="1" smtClean="0">
                <a:latin typeface="+mn-lt"/>
                <a:cs typeface="Arial"/>
              </a:rPr>
              <a:t>massa</a:t>
            </a:r>
            <a:r>
              <a:rPr lang="en-US" dirty="0" smtClean="0">
                <a:latin typeface="+mn-lt"/>
                <a:cs typeface="Arial"/>
              </a:rPr>
              <a:t> </a:t>
            </a:r>
            <a:r>
              <a:rPr lang="en-US" dirty="0" err="1" smtClean="0">
                <a:latin typeface="+mn-lt"/>
                <a:cs typeface="Arial"/>
              </a:rPr>
              <a:t>quis</a:t>
            </a:r>
            <a:r>
              <a:rPr lang="en-US" dirty="0" smtClean="0">
                <a:latin typeface="+mn-lt"/>
                <a:cs typeface="Arial"/>
              </a:rPr>
              <a:t> </a:t>
            </a:r>
            <a:r>
              <a:rPr lang="en-US" dirty="0" err="1" smtClean="0">
                <a:latin typeface="+mn-lt"/>
                <a:cs typeface="Arial"/>
              </a:rPr>
              <a:t>tincidunt</a:t>
            </a:r>
            <a:r>
              <a:rPr lang="en-US" dirty="0" smtClean="0">
                <a:latin typeface="+mn-lt"/>
                <a:cs typeface="Arial"/>
              </a:rPr>
              <a:t>. </a:t>
            </a:r>
            <a:r>
              <a:rPr lang="en-US" dirty="0" err="1" smtClean="0">
                <a:latin typeface="+mn-lt"/>
                <a:cs typeface="Arial"/>
              </a:rPr>
              <a:t>Mauris</a:t>
            </a:r>
            <a:r>
              <a:rPr lang="en-US" dirty="0" smtClean="0">
                <a:latin typeface="+mn-lt"/>
                <a:cs typeface="Arial"/>
              </a:rPr>
              <a:t> </a:t>
            </a:r>
            <a:r>
              <a:rPr lang="en-US" dirty="0" err="1" smtClean="0">
                <a:latin typeface="+mn-lt"/>
                <a:cs typeface="Arial"/>
              </a:rPr>
              <a:t>ullamcorper</a:t>
            </a:r>
            <a:r>
              <a:rPr lang="en-US" dirty="0" smtClean="0">
                <a:latin typeface="+mn-lt"/>
                <a:cs typeface="Arial"/>
              </a:rPr>
              <a:t> </a:t>
            </a:r>
            <a:r>
              <a:rPr lang="en-US" dirty="0" err="1" smtClean="0">
                <a:latin typeface="+mn-lt"/>
                <a:cs typeface="Arial"/>
              </a:rPr>
              <a:t>justo</a:t>
            </a:r>
            <a:r>
              <a:rPr lang="en-US" dirty="0" smtClean="0">
                <a:latin typeface="+mn-lt"/>
                <a:cs typeface="Arial"/>
              </a:rPr>
              <a:t> </a:t>
            </a:r>
            <a:r>
              <a:rPr lang="en-US" dirty="0" err="1" smtClean="0">
                <a:latin typeface="+mn-lt"/>
                <a:cs typeface="Arial"/>
              </a:rPr>
              <a:t>tristique</a:t>
            </a:r>
            <a:r>
              <a:rPr lang="en-US" dirty="0" smtClean="0">
                <a:latin typeface="+mn-lt"/>
                <a:cs typeface="Arial"/>
              </a:rPr>
              <a:t> dui </a:t>
            </a:r>
            <a:r>
              <a:rPr lang="en-US" dirty="0" err="1" smtClean="0">
                <a:latin typeface="+mn-lt"/>
                <a:cs typeface="Arial"/>
              </a:rPr>
              <a:t>posuere</a:t>
            </a:r>
            <a:r>
              <a:rPr lang="en-US" dirty="0" smtClean="0">
                <a:latin typeface="+mn-lt"/>
                <a:cs typeface="Arial"/>
              </a:rPr>
              <a:t> </a:t>
            </a:r>
            <a:r>
              <a:rPr lang="en-US" dirty="0" err="1" smtClean="0">
                <a:latin typeface="+mn-lt"/>
                <a:cs typeface="Arial"/>
              </a:rPr>
              <a:t>tincidunt</a:t>
            </a:r>
            <a:r>
              <a:rPr lang="en-US" dirty="0" smtClean="0">
                <a:latin typeface="+mn-lt"/>
                <a:cs typeface="Arial"/>
              </a:rPr>
              <a:t>. In </a:t>
            </a:r>
            <a:r>
              <a:rPr lang="en-US" dirty="0" err="1" smtClean="0">
                <a:latin typeface="+mn-lt"/>
                <a:cs typeface="Arial"/>
              </a:rPr>
              <a:t>nec</a:t>
            </a:r>
            <a:r>
              <a:rPr lang="en-US" dirty="0" smtClean="0">
                <a:latin typeface="+mn-lt"/>
                <a:cs typeface="Arial"/>
              </a:rPr>
              <a:t> lacus </a:t>
            </a:r>
            <a:r>
              <a:rPr lang="en-US" dirty="0" err="1" smtClean="0">
                <a:latin typeface="+mn-lt"/>
                <a:cs typeface="Arial"/>
              </a:rPr>
              <a:t>laoreet</a:t>
            </a:r>
            <a:r>
              <a:rPr lang="en-US" dirty="0" smtClean="0">
                <a:latin typeface="+mn-lt"/>
                <a:cs typeface="Arial"/>
              </a:rPr>
              <a:t> </a:t>
            </a:r>
            <a:r>
              <a:rPr lang="en-US" dirty="0" err="1" smtClean="0">
                <a:latin typeface="+mn-lt"/>
                <a:cs typeface="Arial"/>
              </a:rPr>
              <a:t>orci</a:t>
            </a:r>
            <a:r>
              <a:rPr lang="en-US" dirty="0" smtClean="0">
                <a:latin typeface="+mn-lt"/>
                <a:cs typeface="Arial"/>
              </a:rPr>
              <a:t> </a:t>
            </a:r>
            <a:r>
              <a:rPr lang="en-US" dirty="0" err="1" smtClean="0">
                <a:latin typeface="+mn-lt"/>
                <a:cs typeface="Arial"/>
              </a:rPr>
              <a:t>varius</a:t>
            </a:r>
            <a:r>
              <a:rPr lang="en-US" dirty="0" smtClean="0">
                <a:latin typeface="+mn-lt"/>
                <a:cs typeface="Arial"/>
              </a:rPr>
              <a:t> </a:t>
            </a:r>
            <a:r>
              <a:rPr lang="en-US" dirty="0" err="1" smtClean="0">
                <a:latin typeface="+mn-lt"/>
                <a:cs typeface="Arial"/>
              </a:rPr>
              <a:t>imperdiet</a:t>
            </a:r>
            <a:r>
              <a:rPr lang="en-US" dirty="0" smtClean="0">
                <a:latin typeface="+mn-lt"/>
                <a:cs typeface="Arial"/>
              </a:rPr>
              <a:t> </a:t>
            </a:r>
            <a:endParaRPr lang="en-US" dirty="0" smtClean="0"/>
          </a:p>
        </p:txBody>
      </p:sp>
    </p:spTree>
    <p:extLst>
      <p:ext uri="{BB962C8B-B14F-4D97-AF65-F5344CB8AC3E}">
        <p14:creationId xmlns:p14="http://schemas.microsoft.com/office/powerpoint/2010/main" val="89071670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Social Network_3 column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Users per social network</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22" name="Text Placeholder 2"/>
          <p:cNvSpPr>
            <a:spLocks noGrp="1"/>
          </p:cNvSpPr>
          <p:nvPr>
            <p:ph type="body" sz="quarter" idx="27" hasCustomPrompt="1"/>
          </p:nvPr>
        </p:nvSpPr>
        <p:spPr>
          <a:xfrm>
            <a:off x="717291" y="3929724"/>
            <a:ext cx="1987251" cy="611429"/>
          </a:xfrm>
        </p:spPr>
        <p:txBody>
          <a:bodyPr>
            <a:noAutofit/>
          </a:bodyPr>
          <a:lstStyle>
            <a:lvl1pPr marL="0" indent="0" algn="ctr">
              <a:buFontTx/>
              <a:buNone/>
              <a:defRPr sz="36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96M</a:t>
            </a:r>
          </a:p>
        </p:txBody>
      </p:sp>
      <p:sp>
        <p:nvSpPr>
          <p:cNvPr id="23" name="Text Placeholder 3"/>
          <p:cNvSpPr>
            <a:spLocks noGrp="1"/>
          </p:cNvSpPr>
          <p:nvPr>
            <p:ph type="body" sz="quarter" idx="28" hasCustomPrompt="1"/>
          </p:nvPr>
        </p:nvSpPr>
        <p:spPr>
          <a:xfrm>
            <a:off x="718108" y="4543858"/>
            <a:ext cx="1985463" cy="373560"/>
          </a:xfrm>
        </p:spPr>
        <p:txBody>
          <a:bodyPr>
            <a:noAutofit/>
          </a:bodyPr>
          <a:lstStyle>
            <a:lvl1pPr marL="0" indent="0" algn="ctr">
              <a:lnSpc>
                <a:spcPct val="120000"/>
              </a:lnSpc>
              <a:buFont typeface="Arial" pitchFamily="34" charset="0"/>
              <a:buNone/>
              <a:defRPr sz="16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
        <p:nvSpPr>
          <p:cNvPr id="37" name="Text Placeholder 2"/>
          <p:cNvSpPr>
            <a:spLocks noGrp="1"/>
          </p:cNvSpPr>
          <p:nvPr>
            <p:ph type="body" sz="quarter" idx="30" hasCustomPrompt="1"/>
          </p:nvPr>
        </p:nvSpPr>
        <p:spPr>
          <a:xfrm>
            <a:off x="3559525" y="3929724"/>
            <a:ext cx="1987251" cy="611429"/>
          </a:xfrm>
        </p:spPr>
        <p:txBody>
          <a:bodyPr>
            <a:noAutofit/>
          </a:bodyPr>
          <a:lstStyle>
            <a:lvl1pPr marL="0" indent="0" algn="ctr">
              <a:buFontTx/>
              <a:buNone/>
              <a:defRPr sz="36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96M</a:t>
            </a:r>
          </a:p>
        </p:txBody>
      </p:sp>
      <p:sp>
        <p:nvSpPr>
          <p:cNvPr id="38" name="Text Placeholder 3"/>
          <p:cNvSpPr>
            <a:spLocks noGrp="1"/>
          </p:cNvSpPr>
          <p:nvPr>
            <p:ph type="body" sz="quarter" idx="31" hasCustomPrompt="1"/>
          </p:nvPr>
        </p:nvSpPr>
        <p:spPr>
          <a:xfrm>
            <a:off x="3560342" y="4543858"/>
            <a:ext cx="1985463" cy="373560"/>
          </a:xfrm>
        </p:spPr>
        <p:txBody>
          <a:bodyPr>
            <a:noAutofit/>
          </a:bodyPr>
          <a:lstStyle>
            <a:lvl1pPr marL="0" indent="0" algn="ctr">
              <a:lnSpc>
                <a:spcPct val="120000"/>
              </a:lnSpc>
              <a:buFont typeface="Arial" pitchFamily="34" charset="0"/>
              <a:buNone/>
              <a:defRPr sz="16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
        <p:nvSpPr>
          <p:cNvPr id="40" name="Text Placeholder 2"/>
          <p:cNvSpPr>
            <a:spLocks noGrp="1"/>
          </p:cNvSpPr>
          <p:nvPr>
            <p:ph type="body" sz="quarter" idx="33" hasCustomPrompt="1"/>
          </p:nvPr>
        </p:nvSpPr>
        <p:spPr>
          <a:xfrm>
            <a:off x="6228184" y="3929724"/>
            <a:ext cx="1987251" cy="611429"/>
          </a:xfrm>
        </p:spPr>
        <p:txBody>
          <a:bodyPr>
            <a:noAutofit/>
          </a:bodyPr>
          <a:lstStyle>
            <a:lvl1pPr marL="0" indent="0" algn="ctr">
              <a:buFontTx/>
              <a:buNone/>
              <a:defRPr sz="3600">
                <a:solidFill>
                  <a:schemeClr val="tx1"/>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96M</a:t>
            </a:r>
          </a:p>
        </p:txBody>
      </p:sp>
      <p:sp>
        <p:nvSpPr>
          <p:cNvPr id="41" name="Text Placeholder 3"/>
          <p:cNvSpPr>
            <a:spLocks noGrp="1"/>
          </p:cNvSpPr>
          <p:nvPr>
            <p:ph type="body" sz="quarter" idx="34" hasCustomPrompt="1"/>
          </p:nvPr>
        </p:nvSpPr>
        <p:spPr>
          <a:xfrm>
            <a:off x="6229001" y="4543858"/>
            <a:ext cx="1985463" cy="373560"/>
          </a:xfrm>
        </p:spPr>
        <p:txBody>
          <a:bodyPr>
            <a:noAutofit/>
          </a:bodyPr>
          <a:lstStyle>
            <a:lvl1pPr marL="0" indent="0" algn="ctr">
              <a:lnSpc>
                <a:spcPct val="120000"/>
              </a:lnSpc>
              <a:buFont typeface="Arial" pitchFamily="34" charset="0"/>
              <a:buNone/>
              <a:defRPr sz="1600" b="1">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Network Name</a:t>
            </a:r>
          </a:p>
        </p:txBody>
      </p:sp>
    </p:spTree>
    <p:extLst>
      <p:ext uri="{BB962C8B-B14F-4D97-AF65-F5344CB8AC3E}">
        <p14:creationId xmlns:p14="http://schemas.microsoft.com/office/powerpoint/2010/main" val="1044379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ck Separator_quot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3600"/>
          </a:p>
        </p:txBody>
      </p:sp>
      <p:sp>
        <p:nvSpPr>
          <p:cNvPr id="8" name="Text Placeholder 9"/>
          <p:cNvSpPr>
            <a:spLocks noGrp="1"/>
          </p:cNvSpPr>
          <p:nvPr>
            <p:ph type="body" sz="quarter" idx="11" hasCustomPrompt="1"/>
          </p:nvPr>
        </p:nvSpPr>
        <p:spPr>
          <a:xfrm>
            <a:off x="474680" y="2626090"/>
            <a:ext cx="8194598" cy="1524000"/>
          </a:xfrm>
        </p:spPr>
        <p:txBody>
          <a:bodyPr>
            <a:normAutofit/>
          </a:bodyPr>
          <a:lstStyle>
            <a:lvl1pPr marL="0" indent="0" algn="ctr">
              <a:buNone/>
              <a:defRPr sz="3600" b="1">
                <a:solidFill>
                  <a:schemeClr val="bg1"/>
                </a:solidFill>
              </a:defRPr>
            </a:lvl1pPr>
          </a:lstStyle>
          <a:p>
            <a:pPr lvl="0"/>
            <a:r>
              <a:rPr lang="en-US" dirty="0" smtClean="0"/>
              <a:t>“We are currently not planning on conquering the world.”</a:t>
            </a:r>
            <a:endParaRPr lang="en-US" dirty="0"/>
          </a:p>
        </p:txBody>
      </p:sp>
      <p:sp>
        <p:nvSpPr>
          <p:cNvPr id="4" name="Text Placeholder 3"/>
          <p:cNvSpPr>
            <a:spLocks noGrp="1"/>
          </p:cNvSpPr>
          <p:nvPr>
            <p:ph type="body" sz="quarter" idx="12" hasCustomPrompt="1"/>
          </p:nvPr>
        </p:nvSpPr>
        <p:spPr>
          <a:xfrm>
            <a:off x="462173" y="4582555"/>
            <a:ext cx="8223184" cy="636232"/>
          </a:xfrm>
        </p:spPr>
        <p:txBody>
          <a:bodyPr>
            <a:noAutofit/>
          </a:bodyPr>
          <a:lstStyle>
            <a:lvl1pPr marL="0" indent="0" algn="r">
              <a:lnSpc>
                <a:spcPct val="130000"/>
              </a:lnSpc>
              <a:buFontTx/>
              <a:buNone/>
              <a:defRPr sz="2800"/>
            </a:lvl1pPr>
            <a:lvl2pPr marL="457200" indent="0" algn="r">
              <a:buFontTx/>
              <a:buNone/>
              <a:defRPr sz="2800"/>
            </a:lvl2pPr>
            <a:lvl3pPr marL="914400" indent="0" algn="r">
              <a:buFontTx/>
              <a:buNone/>
              <a:defRPr sz="2800"/>
            </a:lvl3pPr>
            <a:lvl4pPr marL="1371600" indent="0" algn="r">
              <a:buFontTx/>
              <a:buNone/>
              <a:defRPr sz="2800"/>
            </a:lvl4pPr>
            <a:lvl5pPr marL="1828800" indent="0" algn="r">
              <a:buFontTx/>
              <a:buNone/>
              <a:defRPr sz="2800"/>
            </a:lvl5pPr>
          </a:lstStyle>
          <a:p>
            <a:pPr lvl="0"/>
            <a:r>
              <a:rPr lang="en-US" dirty="0" smtClean="0"/>
              <a:t>–Sergey </a:t>
            </a:r>
            <a:r>
              <a:rPr lang="en-US" dirty="0" err="1" smtClean="0"/>
              <a:t>Brin</a:t>
            </a:r>
            <a:endParaRPr lang="en-US" dirty="0" smtClean="0"/>
          </a:p>
        </p:txBody>
      </p:sp>
    </p:spTree>
    <p:extLst>
      <p:ext uri="{BB962C8B-B14F-4D97-AF65-F5344CB8AC3E}">
        <p14:creationId xmlns:p14="http://schemas.microsoft.com/office/powerpoint/2010/main" val="20329363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imple logo portfolio">
    <p:spTree>
      <p:nvGrpSpPr>
        <p:cNvPr id="1" name=""/>
        <p:cNvGrpSpPr/>
        <p:nvPr/>
      </p:nvGrpSpPr>
      <p:grpSpPr>
        <a:xfrm>
          <a:off x="0" y="0"/>
          <a:ext cx="0" cy="0"/>
          <a:chOff x="0" y="0"/>
          <a:chExt cx="0" cy="0"/>
        </a:xfrm>
      </p:grpSpPr>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15" name="Rectangle 14"/>
          <p:cNvSpPr/>
          <p:nvPr userDrawn="1"/>
        </p:nvSpPr>
        <p:spPr>
          <a:xfrm>
            <a:off x="1"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6" name="Rectangle 15"/>
          <p:cNvSpPr/>
          <p:nvPr userDrawn="1"/>
        </p:nvSpPr>
        <p:spPr>
          <a:xfrm>
            <a:off x="1829061" y="-608"/>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7" name="Rectangle 16"/>
          <p:cNvSpPr/>
          <p:nvPr userDrawn="1"/>
        </p:nvSpPr>
        <p:spPr>
          <a:xfrm>
            <a:off x="3656820"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8" name="Rectangle 17"/>
          <p:cNvSpPr/>
          <p:nvPr userDrawn="1"/>
        </p:nvSpPr>
        <p:spPr>
          <a:xfrm>
            <a:off x="5485880" y="-608"/>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9" name="Rectangle 18"/>
          <p:cNvSpPr/>
          <p:nvPr userDrawn="1"/>
        </p:nvSpPr>
        <p:spPr>
          <a:xfrm>
            <a:off x="0"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0" name="Rectangle 19"/>
          <p:cNvSpPr/>
          <p:nvPr userDrawn="1"/>
        </p:nvSpPr>
        <p:spPr>
          <a:xfrm>
            <a:off x="1827759" y="1980871"/>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5" name="Rectangle 24"/>
          <p:cNvSpPr/>
          <p:nvPr userDrawn="1"/>
        </p:nvSpPr>
        <p:spPr>
          <a:xfrm>
            <a:off x="3658122"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6" name="Rectangle 25"/>
          <p:cNvSpPr/>
          <p:nvPr userDrawn="1"/>
        </p:nvSpPr>
        <p:spPr>
          <a:xfrm>
            <a:off x="5485879" y="1980871"/>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7" name="Rectangle 26"/>
          <p:cNvSpPr/>
          <p:nvPr userDrawn="1"/>
        </p:nvSpPr>
        <p:spPr>
          <a:xfrm>
            <a:off x="7314940" y="-608"/>
            <a:ext cx="1829060" cy="19814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29" name="Rectangle 28"/>
          <p:cNvSpPr/>
          <p:nvPr userDrawn="1"/>
        </p:nvSpPr>
        <p:spPr>
          <a:xfrm>
            <a:off x="7314939" y="1980871"/>
            <a:ext cx="1829060" cy="19814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34" name="Title 1"/>
          <p:cNvSpPr>
            <a:spLocks noGrp="1"/>
          </p:cNvSpPr>
          <p:nvPr>
            <p:ph type="title" hasCustomPrompt="1"/>
          </p:nvPr>
        </p:nvSpPr>
        <p:spPr>
          <a:xfrm>
            <a:off x="544784" y="4373680"/>
            <a:ext cx="7962900" cy="805064"/>
          </a:xfrm>
        </p:spPr>
        <p:txBody>
          <a:bodyPr>
            <a:normAutofit/>
          </a:bodyPr>
          <a:lstStyle>
            <a:lvl1pPr marL="0" marR="0" indent="0" algn="l" defTabSz="914400" rtl="0" eaLnBrk="1" fontAlgn="auto" latinLnBrk="0" hangingPunct="1">
              <a:lnSpc>
                <a:spcPct val="100000"/>
              </a:lnSpc>
              <a:spcBef>
                <a:spcPct val="0"/>
              </a:spcBef>
              <a:spcAft>
                <a:spcPts val="0"/>
              </a:spcAft>
              <a:buClrTx/>
              <a:buSzTx/>
              <a:buFontTx/>
              <a:buNone/>
              <a:tabLst/>
              <a:defRPr sz="4000" baseline="0">
                <a:solidFill>
                  <a:schemeClr val="tx2"/>
                </a:solidFill>
              </a:defRPr>
            </a:lvl1pPr>
          </a:lstStyle>
          <a:p>
            <a:r>
              <a:rPr lang="en-US" dirty="0" smtClean="0"/>
              <a:t>Simple logo portfolio</a:t>
            </a:r>
            <a:endParaRPr lang="en-US" dirty="0"/>
          </a:p>
        </p:txBody>
      </p:sp>
      <p:sp>
        <p:nvSpPr>
          <p:cNvPr id="35" name="Text Placeholder 2"/>
          <p:cNvSpPr>
            <a:spLocks noGrp="1"/>
          </p:cNvSpPr>
          <p:nvPr>
            <p:ph type="body" sz="quarter" idx="15" hasCustomPrompt="1"/>
          </p:nvPr>
        </p:nvSpPr>
        <p:spPr>
          <a:xfrm>
            <a:off x="547383" y="5244435"/>
            <a:ext cx="7969870" cy="908743"/>
          </a:xfrm>
        </p:spPr>
        <p:txBody>
          <a:bodyPr numCol="1" spcCol="356616">
            <a:noAutofit/>
          </a:bodyPr>
          <a:lstStyle>
            <a:lvl1pPr marL="0" indent="0" algn="just">
              <a:lnSpc>
                <a:spcPct val="150000"/>
              </a:lnSpc>
              <a:buClr>
                <a:srgbClr val="80B930"/>
              </a:buClr>
              <a:buSzPct val="75000"/>
              <a:buFontTx/>
              <a:buNone/>
              <a:defRPr sz="18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dirty="0" err="1" smtClean="0">
                <a:latin typeface="+mn-lt"/>
                <a:cs typeface="Arial"/>
              </a:rPr>
              <a:t>Lorem</a:t>
            </a:r>
            <a:r>
              <a:rPr lang="en-US" dirty="0" smtClean="0">
                <a:latin typeface="+mn-lt"/>
                <a:cs typeface="Arial"/>
              </a:rPr>
              <a:t> </a:t>
            </a:r>
            <a:r>
              <a:rPr lang="en-US" dirty="0" err="1" smtClean="0">
                <a:latin typeface="+mn-lt"/>
                <a:cs typeface="Arial"/>
              </a:rPr>
              <a:t>ipsum</a:t>
            </a:r>
            <a:r>
              <a:rPr lang="en-US" dirty="0" smtClean="0">
                <a:latin typeface="+mn-lt"/>
                <a:cs typeface="Arial"/>
              </a:rPr>
              <a:t> dolor sit </a:t>
            </a:r>
            <a:r>
              <a:rPr lang="en-US" dirty="0" err="1" smtClean="0">
                <a:latin typeface="+mn-lt"/>
                <a:cs typeface="Arial"/>
              </a:rPr>
              <a:t>amet</a:t>
            </a:r>
            <a:r>
              <a:rPr lang="en-US" dirty="0" smtClean="0">
                <a:latin typeface="+mn-lt"/>
                <a:cs typeface="Arial"/>
              </a:rPr>
              <a:t>, </a:t>
            </a:r>
            <a:r>
              <a:rPr lang="en-US" dirty="0" err="1" smtClean="0">
                <a:latin typeface="+mn-lt"/>
                <a:cs typeface="Arial"/>
              </a:rPr>
              <a:t>consectetur</a:t>
            </a:r>
            <a:r>
              <a:rPr lang="en-US" dirty="0" smtClean="0">
                <a:latin typeface="+mn-lt"/>
                <a:cs typeface="Arial"/>
              </a:rPr>
              <a:t> </a:t>
            </a:r>
            <a:r>
              <a:rPr lang="en-US" dirty="0" err="1" smtClean="0">
                <a:latin typeface="+mn-lt"/>
                <a:cs typeface="Arial"/>
              </a:rPr>
              <a:t>adipiscing</a:t>
            </a:r>
            <a:r>
              <a:rPr lang="en-US" dirty="0" smtClean="0">
                <a:latin typeface="+mn-lt"/>
                <a:cs typeface="Arial"/>
              </a:rPr>
              <a:t> </a:t>
            </a:r>
            <a:r>
              <a:rPr lang="en-US" dirty="0" err="1" smtClean="0">
                <a:latin typeface="+mn-lt"/>
                <a:cs typeface="Arial"/>
              </a:rPr>
              <a:t>elit</a:t>
            </a:r>
            <a:r>
              <a:rPr lang="en-US" dirty="0" smtClean="0">
                <a:latin typeface="+mn-lt"/>
                <a:cs typeface="Arial"/>
              </a:rPr>
              <a:t>. </a:t>
            </a:r>
            <a:r>
              <a:rPr lang="en-US" dirty="0" err="1" smtClean="0">
                <a:latin typeface="+mn-lt"/>
                <a:cs typeface="Arial"/>
              </a:rPr>
              <a:t>Curabitur</a:t>
            </a:r>
            <a:r>
              <a:rPr lang="en-US" dirty="0" smtClean="0">
                <a:latin typeface="+mn-lt"/>
                <a:cs typeface="Arial"/>
              </a:rPr>
              <a:t> </a:t>
            </a:r>
            <a:r>
              <a:rPr lang="en-US" dirty="0" err="1" smtClean="0">
                <a:latin typeface="+mn-lt"/>
                <a:cs typeface="Arial"/>
              </a:rPr>
              <a:t>elementum</a:t>
            </a:r>
            <a:r>
              <a:rPr lang="en-US" dirty="0" smtClean="0">
                <a:latin typeface="+mn-lt"/>
                <a:cs typeface="Arial"/>
              </a:rPr>
              <a:t> </a:t>
            </a:r>
            <a:r>
              <a:rPr lang="en-US" dirty="0" err="1" smtClean="0">
                <a:latin typeface="+mn-lt"/>
                <a:cs typeface="Arial"/>
              </a:rPr>
              <a:t>posuere</a:t>
            </a:r>
            <a:r>
              <a:rPr lang="en-US" dirty="0" smtClean="0">
                <a:latin typeface="+mn-lt"/>
                <a:cs typeface="Arial"/>
              </a:rPr>
              <a:t> </a:t>
            </a:r>
            <a:r>
              <a:rPr lang="en-US" dirty="0" err="1" smtClean="0">
                <a:latin typeface="+mn-lt"/>
                <a:cs typeface="Arial"/>
              </a:rPr>
              <a:t>pretium</a:t>
            </a:r>
            <a:r>
              <a:rPr lang="en-US" dirty="0" smtClean="0">
                <a:latin typeface="+mn-lt"/>
                <a:cs typeface="Arial"/>
              </a:rPr>
              <a:t>. </a:t>
            </a:r>
            <a:r>
              <a:rPr lang="en-US" dirty="0" err="1" smtClean="0">
                <a:latin typeface="+mn-lt"/>
                <a:cs typeface="Arial"/>
              </a:rPr>
              <a:t>Quisque</a:t>
            </a:r>
            <a:r>
              <a:rPr lang="en-US" dirty="0" smtClean="0">
                <a:latin typeface="+mn-lt"/>
                <a:cs typeface="Arial"/>
              </a:rPr>
              <a:t> </a:t>
            </a:r>
            <a:r>
              <a:rPr lang="en-US" dirty="0" err="1" smtClean="0">
                <a:latin typeface="+mn-lt"/>
                <a:cs typeface="Arial"/>
              </a:rPr>
              <a:t>nibh</a:t>
            </a:r>
            <a:r>
              <a:rPr lang="en-US" dirty="0" smtClean="0">
                <a:latin typeface="+mn-lt"/>
                <a:cs typeface="Arial"/>
              </a:rPr>
              <a:t> dolor, </a:t>
            </a:r>
            <a:r>
              <a:rPr lang="en-US" dirty="0" err="1" smtClean="0">
                <a:latin typeface="+mn-lt"/>
                <a:cs typeface="Arial"/>
              </a:rPr>
              <a:t>dignissim</a:t>
            </a:r>
            <a:r>
              <a:rPr lang="en-US" dirty="0" smtClean="0">
                <a:latin typeface="+mn-lt"/>
                <a:cs typeface="Arial"/>
              </a:rPr>
              <a:t> ac </a:t>
            </a:r>
            <a:r>
              <a:rPr lang="en-US" dirty="0" err="1" smtClean="0">
                <a:latin typeface="+mn-lt"/>
                <a:cs typeface="Arial"/>
              </a:rPr>
              <a:t>dignissim</a:t>
            </a:r>
            <a:r>
              <a:rPr lang="en-US" dirty="0" smtClean="0">
                <a:latin typeface="+mn-lt"/>
                <a:cs typeface="Arial"/>
              </a:rPr>
              <a:t> </a:t>
            </a:r>
            <a:r>
              <a:rPr lang="en-US" dirty="0" err="1" smtClean="0">
                <a:latin typeface="+mn-lt"/>
                <a:cs typeface="Arial"/>
              </a:rPr>
              <a:t>ut.</a:t>
            </a:r>
            <a:endParaRPr lang="en-US" dirty="0" smtClean="0"/>
          </a:p>
        </p:txBody>
      </p:sp>
    </p:spTree>
    <p:extLst>
      <p:ext uri="{BB962C8B-B14F-4D97-AF65-F5344CB8AC3E}">
        <p14:creationId xmlns:p14="http://schemas.microsoft.com/office/powerpoint/2010/main" val="27336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5" grpId="0" animBg="1"/>
      <p:bldP spid="26" grpId="0" animBg="1"/>
      <p:bldP spid="27" grpId="0" animBg="1"/>
      <p:bldP spid="29"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ortfolio variation samp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Portfolio variation sample</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cxnSp>
        <p:nvCxnSpPr>
          <p:cNvPr id="16" name="Straight Connector 15"/>
          <p:cNvCxnSpPr/>
          <p:nvPr userDrawn="1"/>
        </p:nvCxnSpPr>
        <p:spPr>
          <a:xfrm>
            <a:off x="4547760" y="1796819"/>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587319" y="1796819"/>
            <a:ext cx="3552633" cy="3848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3" name="Rectangle 12"/>
          <p:cNvSpPr/>
          <p:nvPr userDrawn="1"/>
        </p:nvSpPr>
        <p:spPr>
          <a:xfrm>
            <a:off x="4948744" y="1796819"/>
            <a:ext cx="3552633" cy="3848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Tree>
    <p:extLst>
      <p:ext uri="{BB962C8B-B14F-4D97-AF65-F5344CB8AC3E}">
        <p14:creationId xmlns:p14="http://schemas.microsoft.com/office/powerpoint/2010/main" val="276763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ngle project samp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Single project sample</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21" name="Text Placeholder 3"/>
          <p:cNvSpPr>
            <a:spLocks noGrp="1"/>
          </p:cNvSpPr>
          <p:nvPr>
            <p:ph type="body" sz="quarter" idx="26" hasCustomPrompt="1"/>
          </p:nvPr>
        </p:nvSpPr>
        <p:spPr>
          <a:xfrm>
            <a:off x="591838" y="5740749"/>
            <a:ext cx="3552632" cy="776045"/>
          </a:xfrm>
        </p:spPr>
        <p:txBody>
          <a:bodyPr>
            <a:noAutofit/>
          </a:bodyPr>
          <a:lstStyle>
            <a:lvl1pPr marL="0" indent="0" algn="ctr">
              <a:lnSpc>
                <a:spcPct val="120000"/>
              </a:lnSpc>
              <a:buFont typeface="Arial" pitchFamily="34" charset="0"/>
              <a:buNone/>
              <a:defRPr sz="9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Curabitur</a:t>
            </a:r>
            <a:r>
              <a:rPr lang="en-US" dirty="0" smtClean="0"/>
              <a:t> </a:t>
            </a:r>
            <a:r>
              <a:rPr lang="en-US" dirty="0" err="1" smtClean="0"/>
              <a:t>elementum</a:t>
            </a:r>
            <a:r>
              <a:rPr lang="en-US" dirty="0" smtClean="0"/>
              <a:t> </a:t>
            </a:r>
            <a:r>
              <a:rPr lang="en-US" dirty="0" err="1" smtClean="0"/>
              <a:t>posuere</a:t>
            </a:r>
            <a:endParaRPr lang="en-US" dirty="0" smtClean="0"/>
          </a:p>
        </p:txBody>
      </p:sp>
      <p:sp>
        <p:nvSpPr>
          <p:cNvPr id="15" name="Rectangle 14"/>
          <p:cNvSpPr/>
          <p:nvPr userDrawn="1"/>
        </p:nvSpPr>
        <p:spPr>
          <a:xfrm>
            <a:off x="591837" y="1796819"/>
            <a:ext cx="3552633" cy="3848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cxnSp>
        <p:nvCxnSpPr>
          <p:cNvPr id="16" name="Straight Connector 15"/>
          <p:cNvCxnSpPr/>
          <p:nvPr userDrawn="1"/>
        </p:nvCxnSpPr>
        <p:spPr>
          <a:xfrm>
            <a:off x="4547760" y="1796819"/>
            <a:ext cx="0" cy="383501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30" hasCustomPrompt="1"/>
          </p:nvPr>
        </p:nvSpPr>
        <p:spPr>
          <a:xfrm>
            <a:off x="4948744" y="1796819"/>
            <a:ext cx="3435314" cy="647700"/>
          </a:xfrm>
        </p:spPr>
        <p:txBody>
          <a:bodyPr>
            <a:noAutofit/>
          </a:bodyPr>
          <a:lstStyle>
            <a:lvl1pPr marL="0" marR="0" indent="0" algn="l" defTabSz="914400" rtl="0" eaLnBrk="1" fontAlgn="auto" latinLnBrk="0" hangingPunct="1">
              <a:lnSpc>
                <a:spcPct val="120000"/>
              </a:lnSpc>
              <a:spcBef>
                <a:spcPct val="20000"/>
              </a:spcBef>
              <a:spcAft>
                <a:spcPts val="0"/>
              </a:spcAft>
              <a:buClrTx/>
              <a:buSzTx/>
              <a:buFont typeface="Arial" pitchFamily="34" charset="0"/>
              <a:buNone/>
              <a:tabLst/>
              <a:defRPr sz="2400" b="0" baseline="0">
                <a:solidFill>
                  <a:schemeClr val="tx1"/>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marL="0" indent="0">
              <a:lnSpc>
                <a:spcPct val="120000"/>
              </a:lnSpc>
              <a:buNone/>
            </a:pPr>
            <a:r>
              <a:rPr lang="en-US" sz="2400" b="0" dirty="0" smtClean="0">
                <a:latin typeface="+mn-lt"/>
                <a:cs typeface="Arial"/>
              </a:rPr>
              <a:t>Project name</a:t>
            </a:r>
            <a:endParaRPr lang="en-US" sz="1100" b="1" dirty="0" smtClean="0">
              <a:latin typeface="+mn-lt"/>
              <a:cs typeface="Arial"/>
            </a:endParaRPr>
          </a:p>
        </p:txBody>
      </p:sp>
      <p:sp>
        <p:nvSpPr>
          <p:cNvPr id="13" name="Text Placeholder 2"/>
          <p:cNvSpPr>
            <a:spLocks noGrp="1"/>
          </p:cNvSpPr>
          <p:nvPr>
            <p:ph type="body" sz="quarter" idx="15" hasCustomPrompt="1"/>
          </p:nvPr>
        </p:nvSpPr>
        <p:spPr>
          <a:xfrm>
            <a:off x="4937378" y="2490733"/>
            <a:ext cx="3448499" cy="3191650"/>
          </a:xfrm>
        </p:spPr>
        <p:txBody>
          <a:bodyPr numCol="1" spcCol="356616">
            <a:noAutofit/>
          </a:bodyPr>
          <a:lstStyle>
            <a:lvl1pPr marL="0" indent="0" algn="just">
              <a:lnSpc>
                <a:spcPct val="150000"/>
              </a:lnSpc>
              <a:buClr>
                <a:srgbClr val="80B930"/>
              </a:buClr>
              <a:buSzPct val="75000"/>
              <a:buFontTx/>
              <a:buNone/>
              <a:defRPr sz="14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dirty="0" err="1" smtClean="0">
                <a:latin typeface="+mn-lt"/>
                <a:cs typeface="Arial"/>
              </a:rPr>
              <a:t>Lorem</a:t>
            </a:r>
            <a:r>
              <a:rPr lang="en-US" dirty="0" smtClean="0">
                <a:latin typeface="+mn-lt"/>
                <a:cs typeface="Arial"/>
              </a:rPr>
              <a:t> </a:t>
            </a:r>
            <a:r>
              <a:rPr lang="en-US" dirty="0" err="1" smtClean="0">
                <a:latin typeface="+mn-lt"/>
                <a:cs typeface="Arial"/>
              </a:rPr>
              <a:t>ipsum</a:t>
            </a:r>
            <a:r>
              <a:rPr lang="en-US" dirty="0" smtClean="0">
                <a:latin typeface="+mn-lt"/>
                <a:cs typeface="Arial"/>
              </a:rPr>
              <a:t> dolor sit </a:t>
            </a:r>
            <a:r>
              <a:rPr lang="en-US" dirty="0" err="1" smtClean="0">
                <a:latin typeface="+mn-lt"/>
                <a:cs typeface="Arial"/>
              </a:rPr>
              <a:t>amet</a:t>
            </a:r>
            <a:r>
              <a:rPr lang="en-US" dirty="0" smtClean="0">
                <a:latin typeface="+mn-lt"/>
                <a:cs typeface="Arial"/>
              </a:rPr>
              <a:t>, </a:t>
            </a:r>
            <a:r>
              <a:rPr lang="en-US" dirty="0" err="1" smtClean="0">
                <a:latin typeface="+mn-lt"/>
                <a:cs typeface="Arial"/>
              </a:rPr>
              <a:t>consectetur</a:t>
            </a:r>
            <a:r>
              <a:rPr lang="en-US" dirty="0" smtClean="0">
                <a:latin typeface="+mn-lt"/>
                <a:cs typeface="Arial"/>
              </a:rPr>
              <a:t> </a:t>
            </a:r>
            <a:r>
              <a:rPr lang="en-US" dirty="0" err="1" smtClean="0">
                <a:latin typeface="+mn-lt"/>
                <a:cs typeface="Arial"/>
              </a:rPr>
              <a:t>adipiscing</a:t>
            </a:r>
            <a:r>
              <a:rPr lang="en-US" dirty="0" smtClean="0">
                <a:latin typeface="+mn-lt"/>
                <a:cs typeface="Arial"/>
              </a:rPr>
              <a:t> </a:t>
            </a:r>
            <a:r>
              <a:rPr lang="en-US" dirty="0" err="1" smtClean="0">
                <a:latin typeface="+mn-lt"/>
                <a:cs typeface="Arial"/>
              </a:rPr>
              <a:t>elit</a:t>
            </a:r>
            <a:r>
              <a:rPr lang="en-US" dirty="0" smtClean="0">
                <a:latin typeface="+mn-lt"/>
                <a:cs typeface="Arial"/>
              </a:rPr>
              <a:t>. </a:t>
            </a:r>
            <a:r>
              <a:rPr lang="en-US" dirty="0" err="1" smtClean="0">
                <a:latin typeface="+mn-lt"/>
                <a:cs typeface="Arial"/>
              </a:rPr>
              <a:t>Curabitur</a:t>
            </a:r>
            <a:r>
              <a:rPr lang="en-US" dirty="0" smtClean="0">
                <a:latin typeface="+mn-lt"/>
                <a:cs typeface="Arial"/>
              </a:rPr>
              <a:t> </a:t>
            </a:r>
            <a:r>
              <a:rPr lang="en-US" dirty="0" err="1" smtClean="0">
                <a:latin typeface="+mn-lt"/>
                <a:cs typeface="Arial"/>
              </a:rPr>
              <a:t>elementum</a:t>
            </a:r>
            <a:r>
              <a:rPr lang="en-US" dirty="0" smtClean="0">
                <a:latin typeface="+mn-lt"/>
                <a:cs typeface="Arial"/>
              </a:rPr>
              <a:t> </a:t>
            </a:r>
            <a:r>
              <a:rPr lang="en-US" dirty="0" err="1" smtClean="0">
                <a:latin typeface="+mn-lt"/>
                <a:cs typeface="Arial"/>
              </a:rPr>
              <a:t>posuere</a:t>
            </a:r>
            <a:r>
              <a:rPr lang="en-US" dirty="0" smtClean="0">
                <a:latin typeface="+mn-lt"/>
                <a:cs typeface="Arial"/>
              </a:rPr>
              <a:t> </a:t>
            </a:r>
            <a:r>
              <a:rPr lang="en-US" dirty="0" err="1" smtClean="0">
                <a:latin typeface="+mn-lt"/>
                <a:cs typeface="Arial"/>
              </a:rPr>
              <a:t>pretium</a:t>
            </a:r>
            <a:r>
              <a:rPr lang="en-US" dirty="0" smtClean="0">
                <a:latin typeface="+mn-lt"/>
                <a:cs typeface="Arial"/>
              </a:rPr>
              <a:t>. </a:t>
            </a:r>
            <a:r>
              <a:rPr lang="en-US" dirty="0" err="1" smtClean="0">
                <a:latin typeface="+mn-lt"/>
                <a:cs typeface="Arial"/>
              </a:rPr>
              <a:t>Quisque</a:t>
            </a:r>
            <a:r>
              <a:rPr lang="en-US" dirty="0" smtClean="0">
                <a:latin typeface="+mn-lt"/>
                <a:cs typeface="Arial"/>
              </a:rPr>
              <a:t> </a:t>
            </a:r>
            <a:r>
              <a:rPr lang="en-US" dirty="0" err="1" smtClean="0">
                <a:latin typeface="+mn-lt"/>
                <a:cs typeface="Arial"/>
              </a:rPr>
              <a:t>nibh</a:t>
            </a:r>
            <a:r>
              <a:rPr lang="en-US" dirty="0" smtClean="0">
                <a:latin typeface="+mn-lt"/>
                <a:cs typeface="Arial"/>
              </a:rPr>
              <a:t> dolor, </a:t>
            </a:r>
            <a:r>
              <a:rPr lang="en-US" dirty="0" err="1" smtClean="0">
                <a:latin typeface="+mn-lt"/>
                <a:cs typeface="Arial"/>
              </a:rPr>
              <a:t>dignissim</a:t>
            </a:r>
            <a:r>
              <a:rPr lang="en-US" dirty="0" smtClean="0">
                <a:latin typeface="+mn-lt"/>
                <a:cs typeface="Arial"/>
              </a:rPr>
              <a:t> ac </a:t>
            </a:r>
            <a:r>
              <a:rPr lang="en-US" dirty="0" err="1" smtClean="0">
                <a:latin typeface="+mn-lt"/>
                <a:cs typeface="Arial"/>
              </a:rPr>
              <a:t>dignissim</a:t>
            </a:r>
            <a:r>
              <a:rPr lang="en-US" dirty="0" smtClean="0">
                <a:latin typeface="+mn-lt"/>
                <a:cs typeface="Arial"/>
              </a:rPr>
              <a:t> </a:t>
            </a:r>
            <a:r>
              <a:rPr lang="en-US" dirty="0" err="1" smtClean="0">
                <a:latin typeface="+mn-lt"/>
                <a:cs typeface="Arial"/>
              </a:rPr>
              <a:t>ut</a:t>
            </a:r>
            <a:r>
              <a:rPr lang="en-US" dirty="0" smtClean="0">
                <a:latin typeface="+mn-lt"/>
                <a:cs typeface="Arial"/>
              </a:rPr>
              <a:t>, </a:t>
            </a:r>
            <a:r>
              <a:rPr lang="en-US" dirty="0" err="1" smtClean="0">
                <a:latin typeface="+mn-lt"/>
                <a:cs typeface="Arial"/>
              </a:rPr>
              <a:t>luctus</a:t>
            </a:r>
            <a:r>
              <a:rPr lang="en-US" dirty="0" smtClean="0">
                <a:latin typeface="+mn-lt"/>
                <a:cs typeface="Arial"/>
              </a:rPr>
              <a:t> ac </a:t>
            </a:r>
            <a:r>
              <a:rPr lang="en-US" dirty="0" err="1" smtClean="0">
                <a:latin typeface="+mn-lt"/>
                <a:cs typeface="Arial"/>
              </a:rPr>
              <a:t>urna</a:t>
            </a:r>
            <a:r>
              <a:rPr lang="en-US" dirty="0" smtClean="0">
                <a:latin typeface="+mn-lt"/>
                <a:cs typeface="Arial"/>
              </a:rPr>
              <a:t>. </a:t>
            </a:r>
            <a:r>
              <a:rPr lang="en-US" dirty="0" err="1" smtClean="0">
                <a:latin typeface="+mn-lt"/>
                <a:cs typeface="Arial"/>
              </a:rPr>
              <a:t>Aliquam</a:t>
            </a:r>
            <a:r>
              <a:rPr lang="en-US" dirty="0" smtClean="0">
                <a:latin typeface="+mn-lt"/>
                <a:cs typeface="Arial"/>
              </a:rPr>
              <a:t> </a:t>
            </a:r>
            <a:r>
              <a:rPr lang="en-US" dirty="0" err="1" smtClean="0">
                <a:latin typeface="+mn-lt"/>
                <a:cs typeface="Arial"/>
              </a:rPr>
              <a:t>aliquet</a:t>
            </a:r>
            <a:r>
              <a:rPr lang="en-US" dirty="0" smtClean="0">
                <a:latin typeface="+mn-lt"/>
                <a:cs typeface="Arial"/>
              </a:rPr>
              <a:t> non </a:t>
            </a:r>
            <a:r>
              <a:rPr lang="en-US" dirty="0" err="1" smtClean="0">
                <a:latin typeface="+mn-lt"/>
                <a:cs typeface="Arial"/>
              </a:rPr>
              <a:t>massa</a:t>
            </a:r>
            <a:r>
              <a:rPr lang="en-US" dirty="0" smtClean="0">
                <a:latin typeface="+mn-lt"/>
                <a:cs typeface="Arial"/>
              </a:rPr>
              <a:t> </a:t>
            </a:r>
            <a:r>
              <a:rPr lang="en-US" dirty="0" err="1" smtClean="0">
                <a:latin typeface="+mn-lt"/>
                <a:cs typeface="Arial"/>
              </a:rPr>
              <a:t>quis</a:t>
            </a:r>
            <a:r>
              <a:rPr lang="en-US" dirty="0" smtClean="0">
                <a:latin typeface="+mn-lt"/>
                <a:cs typeface="Arial"/>
              </a:rPr>
              <a:t> </a:t>
            </a:r>
            <a:r>
              <a:rPr lang="en-US" dirty="0" err="1" smtClean="0">
                <a:latin typeface="+mn-lt"/>
                <a:cs typeface="Arial"/>
              </a:rPr>
              <a:t>tincidunt</a:t>
            </a:r>
            <a:r>
              <a:rPr lang="en-US" dirty="0" smtClean="0">
                <a:latin typeface="+mn-lt"/>
                <a:cs typeface="Arial"/>
              </a:rPr>
              <a:t>. </a:t>
            </a:r>
            <a:r>
              <a:rPr lang="en-US" dirty="0" err="1" smtClean="0">
                <a:latin typeface="+mn-lt"/>
                <a:cs typeface="Arial"/>
              </a:rPr>
              <a:t>Mauris</a:t>
            </a:r>
            <a:r>
              <a:rPr lang="en-US" dirty="0" smtClean="0">
                <a:latin typeface="+mn-lt"/>
                <a:cs typeface="Arial"/>
              </a:rPr>
              <a:t> </a:t>
            </a:r>
            <a:r>
              <a:rPr lang="en-US" dirty="0" err="1" smtClean="0">
                <a:latin typeface="+mn-lt"/>
                <a:cs typeface="Arial"/>
              </a:rPr>
              <a:t>ullamcorper</a:t>
            </a:r>
            <a:r>
              <a:rPr lang="en-US" dirty="0" smtClean="0">
                <a:latin typeface="+mn-lt"/>
                <a:cs typeface="Arial"/>
              </a:rPr>
              <a:t> </a:t>
            </a:r>
            <a:r>
              <a:rPr lang="en-US" dirty="0" err="1" smtClean="0">
                <a:latin typeface="+mn-lt"/>
                <a:cs typeface="Arial"/>
              </a:rPr>
              <a:t>justo</a:t>
            </a:r>
            <a:r>
              <a:rPr lang="en-US" dirty="0" smtClean="0">
                <a:latin typeface="+mn-lt"/>
                <a:cs typeface="Arial"/>
              </a:rPr>
              <a:t> </a:t>
            </a:r>
            <a:r>
              <a:rPr lang="en-US" dirty="0" err="1" smtClean="0">
                <a:latin typeface="+mn-lt"/>
                <a:cs typeface="Arial"/>
              </a:rPr>
              <a:t>tristique</a:t>
            </a:r>
            <a:r>
              <a:rPr lang="en-US" dirty="0" smtClean="0">
                <a:latin typeface="+mn-lt"/>
                <a:cs typeface="Arial"/>
              </a:rPr>
              <a:t> dui </a:t>
            </a:r>
            <a:r>
              <a:rPr lang="en-US" dirty="0" err="1" smtClean="0">
                <a:latin typeface="+mn-lt"/>
                <a:cs typeface="Arial"/>
              </a:rPr>
              <a:t>posuere</a:t>
            </a:r>
            <a:r>
              <a:rPr lang="en-US" dirty="0" smtClean="0">
                <a:latin typeface="+mn-lt"/>
                <a:cs typeface="Arial"/>
              </a:rPr>
              <a:t> </a:t>
            </a:r>
            <a:r>
              <a:rPr lang="en-US" dirty="0" err="1" smtClean="0">
                <a:latin typeface="+mn-lt"/>
                <a:cs typeface="Arial"/>
              </a:rPr>
              <a:t>tincidunt</a:t>
            </a:r>
            <a:r>
              <a:rPr lang="en-US" dirty="0" smtClean="0">
                <a:latin typeface="+mn-lt"/>
                <a:cs typeface="Arial"/>
              </a:rPr>
              <a:t>. In </a:t>
            </a:r>
            <a:r>
              <a:rPr lang="en-US" dirty="0" err="1" smtClean="0">
                <a:latin typeface="+mn-lt"/>
                <a:cs typeface="Arial"/>
              </a:rPr>
              <a:t>nec</a:t>
            </a:r>
            <a:r>
              <a:rPr lang="en-US" dirty="0" smtClean="0">
                <a:latin typeface="+mn-lt"/>
                <a:cs typeface="Arial"/>
              </a:rPr>
              <a:t> lacus </a:t>
            </a:r>
            <a:r>
              <a:rPr lang="en-US" dirty="0" err="1" smtClean="0">
                <a:latin typeface="+mn-lt"/>
                <a:cs typeface="Arial"/>
              </a:rPr>
              <a:t>laoreet</a:t>
            </a:r>
            <a:r>
              <a:rPr lang="en-US" dirty="0" smtClean="0">
                <a:latin typeface="+mn-lt"/>
                <a:cs typeface="Arial"/>
              </a:rPr>
              <a:t> </a:t>
            </a:r>
            <a:r>
              <a:rPr lang="en-US" dirty="0" err="1" smtClean="0">
                <a:latin typeface="+mn-lt"/>
                <a:cs typeface="Arial"/>
              </a:rPr>
              <a:t>orci</a:t>
            </a:r>
            <a:r>
              <a:rPr lang="en-US" dirty="0" smtClean="0">
                <a:latin typeface="+mn-lt"/>
                <a:cs typeface="Arial"/>
              </a:rPr>
              <a:t> </a:t>
            </a:r>
            <a:r>
              <a:rPr lang="en-US" dirty="0" err="1" smtClean="0">
                <a:latin typeface="+mn-lt"/>
                <a:cs typeface="Arial"/>
              </a:rPr>
              <a:t>varius</a:t>
            </a:r>
            <a:r>
              <a:rPr lang="en-US" dirty="0" smtClean="0">
                <a:latin typeface="+mn-lt"/>
                <a:cs typeface="Arial"/>
              </a:rPr>
              <a:t> </a:t>
            </a:r>
            <a:r>
              <a:rPr lang="en-US" dirty="0" err="1" smtClean="0">
                <a:latin typeface="+mn-lt"/>
                <a:cs typeface="Arial"/>
              </a:rPr>
              <a:t>imperdiet</a:t>
            </a:r>
            <a:r>
              <a:rPr lang="en-US" dirty="0" smtClean="0">
                <a:latin typeface="+mn-lt"/>
                <a:cs typeface="Arial"/>
              </a:rPr>
              <a:t> </a:t>
            </a:r>
            <a:endParaRPr lang="en-US" dirty="0" smtClean="0"/>
          </a:p>
        </p:txBody>
      </p:sp>
    </p:spTree>
    <p:extLst>
      <p:ext uri="{BB962C8B-B14F-4D97-AF65-F5344CB8AC3E}">
        <p14:creationId xmlns:p14="http://schemas.microsoft.com/office/powerpoint/2010/main" val="53955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Web project sample">
    <p:spTree>
      <p:nvGrpSpPr>
        <p:cNvPr id="1" name=""/>
        <p:cNvGrpSpPr/>
        <p:nvPr/>
      </p:nvGrpSpPr>
      <p:grpSpPr>
        <a:xfrm>
          <a:off x="0" y="0"/>
          <a:ext cx="0" cy="0"/>
          <a:chOff x="0" y="0"/>
          <a:chExt cx="0" cy="0"/>
        </a:xfrm>
      </p:grpSpPr>
      <p:sp>
        <p:nvSpPr>
          <p:cNvPr id="15" name="Rectangle 14"/>
          <p:cNvSpPr/>
          <p:nvPr userDrawn="1"/>
        </p:nvSpPr>
        <p:spPr>
          <a:xfrm>
            <a:off x="0" y="1796819"/>
            <a:ext cx="5689600" cy="3848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3" name="Rectangle 12"/>
          <p:cNvSpPr/>
          <p:nvPr userDrawn="1"/>
        </p:nvSpPr>
        <p:spPr>
          <a:xfrm>
            <a:off x="5591796" y="1796819"/>
            <a:ext cx="3552203" cy="38486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Web project sample</a:t>
            </a:r>
            <a:endParaRPr lang="en-US" dirty="0"/>
          </a:p>
        </p:txBody>
      </p:sp>
      <p:sp>
        <p:nvSpPr>
          <p:cNvPr id="28" name="TextBox 27"/>
          <p:cNvSpPr txBox="1"/>
          <p:nvPr userDrawn="1"/>
        </p:nvSpPr>
        <p:spPr>
          <a:xfrm>
            <a:off x="3174898" y="7113742"/>
            <a:ext cx="914400" cy="914400"/>
          </a:xfrm>
          <a:prstGeom prst="rect">
            <a:avLst/>
          </a:prstGeom>
        </p:spPr>
        <p:txBody>
          <a:bodyPr vert="horz" wrap="none" lIns="91440" tIns="45720" rIns="91440" bIns="45720" rtlCol="0" anchor="ctr">
            <a:normAutofit/>
          </a:bodyPr>
          <a:lstStyle/>
          <a:p>
            <a:endParaRPr lang="en-US" dirty="0" smtClean="0"/>
          </a:p>
        </p:txBody>
      </p:sp>
      <p:sp>
        <p:nvSpPr>
          <p:cNvPr id="21" name="Text Placeholder 3"/>
          <p:cNvSpPr>
            <a:spLocks noGrp="1"/>
          </p:cNvSpPr>
          <p:nvPr>
            <p:ph type="body" sz="quarter" idx="26" hasCustomPrompt="1"/>
          </p:nvPr>
        </p:nvSpPr>
        <p:spPr>
          <a:xfrm>
            <a:off x="460466" y="5740749"/>
            <a:ext cx="4108108" cy="453721"/>
          </a:xfrm>
        </p:spPr>
        <p:txBody>
          <a:bodyPr>
            <a:noAutofit/>
          </a:bodyPr>
          <a:lstStyle>
            <a:lvl1pPr marL="0" indent="0" algn="l">
              <a:lnSpc>
                <a:spcPct val="120000"/>
              </a:lnSpc>
              <a:buFont typeface="Arial" pitchFamily="34" charset="0"/>
              <a:buNone/>
              <a:defRPr sz="9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p>
        </p:txBody>
      </p:sp>
      <p:sp>
        <p:nvSpPr>
          <p:cNvPr id="20" name="Text Placeholder 3"/>
          <p:cNvSpPr>
            <a:spLocks noGrp="1"/>
          </p:cNvSpPr>
          <p:nvPr>
            <p:ph type="body" sz="quarter" idx="29" hasCustomPrompt="1"/>
          </p:nvPr>
        </p:nvSpPr>
        <p:spPr>
          <a:xfrm>
            <a:off x="6030518" y="2777623"/>
            <a:ext cx="2713732" cy="2347891"/>
          </a:xfrm>
        </p:spPr>
        <p:txBody>
          <a:bodyPr>
            <a:noAutofit/>
          </a:bodyPr>
          <a:lstStyle>
            <a:lvl1pPr marL="0" marR="0" indent="0" algn="l" defTabSz="914400" rtl="0" eaLnBrk="1" fontAlgn="auto" latinLnBrk="0" hangingPunct="1">
              <a:lnSpc>
                <a:spcPct val="120000"/>
              </a:lnSpc>
              <a:spcBef>
                <a:spcPct val="20000"/>
              </a:spcBef>
              <a:spcAft>
                <a:spcPts val="0"/>
              </a:spcAft>
              <a:buClrTx/>
              <a:buSzTx/>
              <a:buFont typeface="Arial" pitchFamily="34" charset="0"/>
              <a:buNone/>
              <a:tabLst/>
              <a:defRPr lang="en-US" sz="1050" b="0" kern="1200" baseline="0" dirty="0" smtClean="0">
                <a:solidFill>
                  <a:schemeClr val="bg1"/>
                </a:solidFill>
                <a:latin typeface="+mn-lt"/>
                <a:ea typeface="+mn-ea"/>
                <a:cs typeface="Aria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marL="0" indent="0">
              <a:lnSpc>
                <a:spcPct val="120000"/>
              </a:lnSpc>
              <a:buNone/>
            </a:pPr>
            <a:r>
              <a:rPr lang="en-US" sz="1050" dirty="0" smtClean="0">
                <a:latin typeface="+mn-lt"/>
                <a:cs typeface="Arial"/>
              </a:rPr>
              <a:t>Some text about the project </a:t>
            </a:r>
          </a:p>
          <a:p>
            <a:pPr marL="0" indent="0">
              <a:lnSpc>
                <a:spcPct val="120000"/>
              </a:lnSpc>
              <a:buNone/>
            </a:pPr>
            <a:endParaRPr lang="en-US" sz="1050" dirty="0" smtClean="0">
              <a:latin typeface="+mn-lt"/>
              <a:cs typeface="Arial"/>
            </a:endParaRPr>
          </a:p>
          <a:p>
            <a:pPr marL="0" indent="0">
              <a:lnSpc>
                <a:spcPct val="120000"/>
              </a:lnSpc>
              <a:buNone/>
            </a:pPr>
            <a:r>
              <a:rPr lang="en-US" sz="1050" dirty="0" err="1" smtClean="0">
                <a:latin typeface="+mn-lt"/>
                <a:cs typeface="Arial"/>
              </a:rPr>
              <a:t>Lorem</a:t>
            </a:r>
            <a:r>
              <a:rPr lang="en-US" sz="1050" dirty="0" smtClean="0">
                <a:latin typeface="+mn-lt"/>
                <a:cs typeface="Arial"/>
              </a:rPr>
              <a:t> </a:t>
            </a:r>
            <a:r>
              <a:rPr lang="en-US" sz="1050" dirty="0" err="1" smtClean="0">
                <a:latin typeface="+mn-lt"/>
                <a:cs typeface="Arial"/>
              </a:rPr>
              <a:t>ipsum</a:t>
            </a:r>
            <a:r>
              <a:rPr lang="en-US" sz="1050" dirty="0" smtClean="0">
                <a:latin typeface="+mn-lt"/>
                <a:cs typeface="Arial"/>
              </a:rPr>
              <a:t> has been the industry’s standard dummy text ever since the </a:t>
            </a:r>
            <a:r>
              <a:rPr lang="en-US" sz="1050" dirty="0" smtClean="0">
                <a:solidFill>
                  <a:schemeClr val="bg1"/>
                </a:solidFill>
                <a:latin typeface="+mn-lt"/>
                <a:cs typeface="Arial"/>
              </a:rPr>
              <a:t>1500s, when an unknown printer took a galley of type and scrambled it to make a type specimen book. </a:t>
            </a:r>
          </a:p>
          <a:p>
            <a:pPr marL="0" indent="0">
              <a:lnSpc>
                <a:spcPct val="120000"/>
              </a:lnSpc>
              <a:buNone/>
            </a:pPr>
            <a:endParaRPr lang="en-US" sz="1100" dirty="0" smtClean="0">
              <a:latin typeface="+mn-lt"/>
              <a:cs typeface="Arial"/>
            </a:endParaRPr>
          </a:p>
        </p:txBody>
      </p:sp>
      <p:sp>
        <p:nvSpPr>
          <p:cNvPr id="22" name="Text Placeholder 3"/>
          <p:cNvSpPr>
            <a:spLocks noGrp="1"/>
          </p:cNvSpPr>
          <p:nvPr>
            <p:ph type="body" sz="quarter" idx="30" hasCustomPrompt="1"/>
          </p:nvPr>
        </p:nvSpPr>
        <p:spPr>
          <a:xfrm>
            <a:off x="6030518" y="2119230"/>
            <a:ext cx="2722870" cy="647700"/>
          </a:xfrm>
        </p:spPr>
        <p:txBody>
          <a:bodyPr>
            <a:noAutofit/>
          </a:bodyPr>
          <a:lstStyle>
            <a:lvl1pPr marL="0" marR="0" indent="0" algn="l" defTabSz="914400" rtl="0" eaLnBrk="1" fontAlgn="auto" latinLnBrk="0" hangingPunct="1">
              <a:lnSpc>
                <a:spcPct val="120000"/>
              </a:lnSpc>
              <a:spcBef>
                <a:spcPct val="20000"/>
              </a:spcBef>
              <a:spcAft>
                <a:spcPts val="0"/>
              </a:spcAft>
              <a:buClrTx/>
              <a:buSzTx/>
              <a:buFont typeface="Arial" pitchFamily="34" charset="0"/>
              <a:buNone/>
              <a:tabLst/>
              <a:defRPr sz="2400" b="0" baseline="0">
                <a:solidFill>
                  <a:schemeClr val="bg1"/>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marL="0" indent="0">
              <a:lnSpc>
                <a:spcPct val="120000"/>
              </a:lnSpc>
              <a:buNone/>
            </a:pPr>
            <a:r>
              <a:rPr lang="en-US" sz="2400" b="0" dirty="0" smtClean="0">
                <a:latin typeface="+mn-lt"/>
                <a:cs typeface="Arial"/>
              </a:rPr>
              <a:t>Project name</a:t>
            </a:r>
            <a:endParaRPr lang="en-US" sz="1100" b="1" dirty="0" smtClean="0">
              <a:latin typeface="+mn-lt"/>
              <a:cs typeface="Arial"/>
            </a:endParaRPr>
          </a:p>
        </p:txBody>
      </p:sp>
      <p:sp>
        <p:nvSpPr>
          <p:cNvPr id="2" name="TextBox 1"/>
          <p:cNvSpPr txBox="1"/>
          <p:nvPr userDrawn="1"/>
        </p:nvSpPr>
        <p:spPr>
          <a:xfrm>
            <a:off x="6064982" y="6328356"/>
            <a:ext cx="914400" cy="914400"/>
          </a:xfrm>
          <a:prstGeom prst="rect">
            <a:avLst/>
          </a:prstGeom>
        </p:spPr>
        <p:txBody>
          <a:bodyPr vert="horz" wrap="none" lIns="91440" tIns="45720" rIns="91440" bIns="45720" rtlCol="0" anchor="ctr">
            <a:normAutofit/>
          </a:bodyPr>
          <a:lstStyle/>
          <a:p>
            <a:endParaRPr lang="en-US" dirty="0" smtClean="0"/>
          </a:p>
        </p:txBody>
      </p:sp>
    </p:spTree>
    <p:extLst>
      <p:ext uri="{BB962C8B-B14F-4D97-AF65-F5344CB8AC3E}">
        <p14:creationId xmlns:p14="http://schemas.microsoft.com/office/powerpoint/2010/main" val="160202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D_block_topleftlogo_Blank slide">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340189" y="204124"/>
            <a:ext cx="8470709" cy="65773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Placeholder 3" descr="DD_RGB_blac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t="10962" b="52"/>
          <a:stretch/>
        </p:blipFill>
        <p:spPr>
          <a:xfrm>
            <a:off x="347529" y="362238"/>
            <a:ext cx="1427218" cy="704591"/>
          </a:xfrm>
          <a:prstGeom prst="rect">
            <a:avLst/>
          </a:prstGeom>
        </p:spPr>
      </p:pic>
    </p:spTree>
    <p:extLst>
      <p:ext uri="{BB962C8B-B14F-4D97-AF65-F5344CB8AC3E}">
        <p14:creationId xmlns:p14="http://schemas.microsoft.com/office/powerpoint/2010/main" val="254700664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creenshots">
    <p:spTree>
      <p:nvGrpSpPr>
        <p:cNvPr id="1" name=""/>
        <p:cNvGrpSpPr/>
        <p:nvPr/>
      </p:nvGrpSpPr>
      <p:grpSpPr>
        <a:xfrm>
          <a:off x="0" y="0"/>
          <a:ext cx="0" cy="0"/>
          <a:chOff x="0" y="0"/>
          <a:chExt cx="0" cy="0"/>
        </a:xfrm>
      </p:grpSpPr>
      <p:sp>
        <p:nvSpPr>
          <p:cNvPr id="43" name="Title 1"/>
          <p:cNvSpPr>
            <a:spLocks noGrp="1"/>
          </p:cNvSpPr>
          <p:nvPr>
            <p:ph type="title" hasCustomPrompt="1"/>
          </p:nvPr>
        </p:nvSpPr>
        <p:spPr>
          <a:xfrm>
            <a:off x="457200" y="274639"/>
            <a:ext cx="8229600" cy="1143000"/>
          </a:xfrm>
        </p:spPr>
        <p:txBody>
          <a:bodyPr/>
          <a:lstStyle>
            <a:lvl1pPr>
              <a:defRPr baseline="0">
                <a:solidFill>
                  <a:srgbClr val="5C5C5C"/>
                </a:solidFill>
              </a:defRPr>
            </a:lvl1pPr>
          </a:lstStyle>
          <a:p>
            <a:r>
              <a:rPr lang="en-US" dirty="0" smtClean="0"/>
              <a:t>Screenshots</a:t>
            </a:r>
            <a:endParaRPr lang="en-US" dirty="0"/>
          </a:p>
        </p:txBody>
      </p:sp>
      <p:sp>
        <p:nvSpPr>
          <p:cNvPr id="75" name="Text Placeholder 3"/>
          <p:cNvSpPr>
            <a:spLocks noGrp="1"/>
          </p:cNvSpPr>
          <p:nvPr>
            <p:ph type="body" sz="quarter" idx="51" hasCustomPrompt="1"/>
          </p:nvPr>
        </p:nvSpPr>
        <p:spPr>
          <a:xfrm>
            <a:off x="400646" y="2185097"/>
            <a:ext cx="2450309" cy="3808635"/>
          </a:xfrm>
          <a:solidFill>
            <a:srgbClr val="000000"/>
          </a:solidFill>
        </p:spPr>
        <p:txBody>
          <a:bodyPr>
            <a:normAutofit/>
          </a:bodyPr>
          <a:lstStyle>
            <a:lvl1pPr marL="0" marR="0" indent="0" algn="l" defTabSz="914400" rtl="0" eaLnBrk="1" fontAlgn="auto" latinLnBrk="0" hangingPunct="1">
              <a:lnSpc>
                <a:spcPct val="120000"/>
              </a:lnSpc>
              <a:spcBef>
                <a:spcPts val="0"/>
              </a:spcBef>
              <a:spcAft>
                <a:spcPts val="0"/>
              </a:spcAft>
              <a:buClrTx/>
              <a:buSzTx/>
              <a:buFontTx/>
              <a:buNone/>
              <a:tabLst/>
              <a:defRPr sz="1000">
                <a:solidFill>
                  <a:srgbClr val="B4B4B4"/>
                </a:solidFill>
              </a:defRPr>
            </a:lvl1pPr>
            <a:lvl2pPr marL="457200" indent="0">
              <a:buFontTx/>
              <a:buNone/>
              <a:defRPr/>
            </a:lvl2pPr>
          </a:lstStyle>
          <a:p>
            <a:pPr marL="0" indent="0">
              <a:lnSpc>
                <a:spcPct val="120000"/>
              </a:lnSpc>
              <a:buNone/>
            </a:pPr>
            <a:r>
              <a:rPr lang="en-US" sz="1000" dirty="0" smtClean="0">
                <a:latin typeface="+mn-lt"/>
                <a:cs typeface="Arial"/>
              </a:rPr>
              <a:t> </a:t>
            </a:r>
            <a:endParaRPr lang="en-US" sz="1000" dirty="0">
              <a:latin typeface="+mn-lt"/>
              <a:cs typeface="Arial"/>
            </a:endParaRPr>
          </a:p>
        </p:txBody>
      </p:sp>
      <p:cxnSp>
        <p:nvCxnSpPr>
          <p:cNvPr id="76" name="Straight Connector 75"/>
          <p:cNvCxnSpPr/>
          <p:nvPr userDrawn="1"/>
        </p:nvCxnSpPr>
        <p:spPr>
          <a:xfrm>
            <a:off x="434228" y="1694954"/>
            <a:ext cx="2416495" cy="0"/>
          </a:xfrm>
          <a:prstGeom prst="line">
            <a:avLst/>
          </a:prstGeom>
          <a:ln>
            <a:solidFill>
              <a:srgbClr val="A6A6A6"/>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3344360" y="1692030"/>
            <a:ext cx="2416495" cy="0"/>
          </a:xfrm>
          <a:prstGeom prst="line">
            <a:avLst/>
          </a:prstGeom>
          <a:ln>
            <a:solidFill>
              <a:srgbClr val="A6A6A6"/>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239960" y="1692030"/>
            <a:ext cx="2416495" cy="0"/>
          </a:xfrm>
          <a:prstGeom prst="line">
            <a:avLst/>
          </a:prstGeom>
          <a:ln>
            <a:solidFill>
              <a:srgbClr val="A6A6A6"/>
            </a:soli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56" hasCustomPrompt="1"/>
          </p:nvPr>
        </p:nvSpPr>
        <p:spPr>
          <a:xfrm>
            <a:off x="404813" y="1752289"/>
            <a:ext cx="2459654" cy="311218"/>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sz="1100" b="1">
                <a:solidFill>
                  <a:schemeClr val="tx2"/>
                </a:solidFill>
              </a:defRPr>
            </a:lvl1pPr>
            <a:lvl2pPr marL="457200" indent="0">
              <a:buFontTx/>
              <a:buNone/>
              <a:defRPr sz="1100" b="1">
                <a:solidFill>
                  <a:schemeClr val="tx2"/>
                </a:solidFill>
              </a:defRPr>
            </a:lvl2pPr>
            <a:lvl3pPr marL="914400" indent="0">
              <a:buFontTx/>
              <a:buNone/>
              <a:defRPr sz="1100" b="1">
                <a:solidFill>
                  <a:schemeClr val="tx2"/>
                </a:solidFill>
              </a:defRPr>
            </a:lvl3pPr>
            <a:lvl4pPr marL="1371600" indent="0">
              <a:buFontTx/>
              <a:buNone/>
              <a:defRPr sz="1100" b="1">
                <a:solidFill>
                  <a:schemeClr val="tx2"/>
                </a:solidFill>
              </a:defRPr>
            </a:lvl4pPr>
            <a:lvl5pPr marL="1828800" indent="0">
              <a:buFontTx/>
              <a:buNone/>
              <a:defRPr sz="1100" b="1">
                <a:solidFill>
                  <a:schemeClr val="tx2"/>
                </a:solidFill>
              </a:defRPr>
            </a:lvl5pPr>
          </a:lstStyle>
          <a:p>
            <a:pPr lvl="0"/>
            <a:r>
              <a:rPr lang="en-US" dirty="0" smtClean="0"/>
              <a:t>Screen title</a:t>
            </a:r>
          </a:p>
        </p:txBody>
      </p:sp>
      <p:sp>
        <p:nvSpPr>
          <p:cNvPr id="20" name="Text Placeholder 3"/>
          <p:cNvSpPr>
            <a:spLocks noGrp="1"/>
          </p:cNvSpPr>
          <p:nvPr>
            <p:ph type="body" sz="quarter" idx="57" hasCustomPrompt="1"/>
          </p:nvPr>
        </p:nvSpPr>
        <p:spPr>
          <a:xfrm>
            <a:off x="3343697" y="2185097"/>
            <a:ext cx="2450309" cy="3808635"/>
          </a:xfrm>
          <a:solidFill>
            <a:srgbClr val="000000"/>
          </a:solidFill>
        </p:spPr>
        <p:txBody>
          <a:bodyPr>
            <a:normAutofit/>
          </a:bodyPr>
          <a:lstStyle>
            <a:lvl1pPr marL="0" marR="0" indent="0" algn="l" defTabSz="914400" rtl="0" eaLnBrk="1" fontAlgn="auto" latinLnBrk="0" hangingPunct="1">
              <a:lnSpc>
                <a:spcPct val="120000"/>
              </a:lnSpc>
              <a:spcBef>
                <a:spcPts val="0"/>
              </a:spcBef>
              <a:spcAft>
                <a:spcPts val="0"/>
              </a:spcAft>
              <a:buClrTx/>
              <a:buSzTx/>
              <a:buFontTx/>
              <a:buNone/>
              <a:tabLst/>
              <a:defRPr sz="1000">
                <a:solidFill>
                  <a:srgbClr val="B4B4B4"/>
                </a:solidFill>
              </a:defRPr>
            </a:lvl1pPr>
            <a:lvl2pPr marL="457200" indent="0">
              <a:buFontTx/>
              <a:buNone/>
              <a:defRPr/>
            </a:lvl2pPr>
          </a:lstStyle>
          <a:p>
            <a:pPr marL="0" indent="0">
              <a:lnSpc>
                <a:spcPct val="120000"/>
              </a:lnSpc>
              <a:buNone/>
            </a:pPr>
            <a:r>
              <a:rPr lang="en-US" sz="1000" dirty="0" smtClean="0">
                <a:latin typeface="+mn-lt"/>
                <a:cs typeface="Arial"/>
              </a:rPr>
              <a:t> </a:t>
            </a:r>
            <a:endParaRPr lang="en-US" sz="1000" dirty="0">
              <a:latin typeface="+mn-lt"/>
              <a:cs typeface="Arial"/>
            </a:endParaRPr>
          </a:p>
        </p:txBody>
      </p:sp>
      <p:sp>
        <p:nvSpPr>
          <p:cNvPr id="21" name="Text Placeholder 2"/>
          <p:cNvSpPr>
            <a:spLocks noGrp="1"/>
          </p:cNvSpPr>
          <p:nvPr>
            <p:ph type="body" sz="quarter" idx="58" hasCustomPrompt="1"/>
          </p:nvPr>
        </p:nvSpPr>
        <p:spPr>
          <a:xfrm>
            <a:off x="3347864" y="1752289"/>
            <a:ext cx="2459654" cy="311218"/>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sz="1100" b="1">
                <a:solidFill>
                  <a:schemeClr val="tx2"/>
                </a:solidFill>
              </a:defRPr>
            </a:lvl1pPr>
            <a:lvl2pPr marL="457200" indent="0">
              <a:buFontTx/>
              <a:buNone/>
              <a:defRPr sz="1100" b="1">
                <a:solidFill>
                  <a:schemeClr val="tx2"/>
                </a:solidFill>
              </a:defRPr>
            </a:lvl2pPr>
            <a:lvl3pPr marL="914400" indent="0">
              <a:buFontTx/>
              <a:buNone/>
              <a:defRPr sz="1100" b="1">
                <a:solidFill>
                  <a:schemeClr val="tx2"/>
                </a:solidFill>
              </a:defRPr>
            </a:lvl3pPr>
            <a:lvl4pPr marL="1371600" indent="0">
              <a:buFontTx/>
              <a:buNone/>
              <a:defRPr sz="1100" b="1">
                <a:solidFill>
                  <a:schemeClr val="tx2"/>
                </a:solidFill>
              </a:defRPr>
            </a:lvl4pPr>
            <a:lvl5pPr marL="1828800" indent="0">
              <a:buFontTx/>
              <a:buNone/>
              <a:defRPr sz="1100" b="1">
                <a:solidFill>
                  <a:schemeClr val="tx2"/>
                </a:solidFill>
              </a:defRPr>
            </a:lvl5pPr>
          </a:lstStyle>
          <a:p>
            <a:pPr lvl="0"/>
            <a:r>
              <a:rPr lang="en-US" dirty="0" smtClean="0"/>
              <a:t>Screen title</a:t>
            </a:r>
          </a:p>
        </p:txBody>
      </p:sp>
      <p:sp>
        <p:nvSpPr>
          <p:cNvPr id="22" name="Text Placeholder 3"/>
          <p:cNvSpPr>
            <a:spLocks noGrp="1"/>
          </p:cNvSpPr>
          <p:nvPr>
            <p:ph type="body" sz="quarter" idx="59" hasCustomPrompt="1"/>
          </p:nvPr>
        </p:nvSpPr>
        <p:spPr>
          <a:xfrm>
            <a:off x="6224017" y="2185097"/>
            <a:ext cx="2450309" cy="3808635"/>
          </a:xfrm>
          <a:solidFill>
            <a:srgbClr val="000000"/>
          </a:solidFill>
        </p:spPr>
        <p:txBody>
          <a:bodyPr>
            <a:normAutofit/>
          </a:bodyPr>
          <a:lstStyle>
            <a:lvl1pPr marL="0" marR="0" indent="0" algn="l" defTabSz="914400" rtl="0" eaLnBrk="1" fontAlgn="auto" latinLnBrk="0" hangingPunct="1">
              <a:lnSpc>
                <a:spcPct val="120000"/>
              </a:lnSpc>
              <a:spcBef>
                <a:spcPts val="0"/>
              </a:spcBef>
              <a:spcAft>
                <a:spcPts val="0"/>
              </a:spcAft>
              <a:buClrTx/>
              <a:buSzTx/>
              <a:buFontTx/>
              <a:buNone/>
              <a:tabLst/>
              <a:defRPr sz="1000">
                <a:solidFill>
                  <a:srgbClr val="B4B4B4"/>
                </a:solidFill>
              </a:defRPr>
            </a:lvl1pPr>
            <a:lvl2pPr marL="457200" indent="0">
              <a:buFontTx/>
              <a:buNone/>
              <a:defRPr/>
            </a:lvl2pPr>
          </a:lstStyle>
          <a:p>
            <a:pPr marL="0" indent="0">
              <a:lnSpc>
                <a:spcPct val="120000"/>
              </a:lnSpc>
              <a:buNone/>
            </a:pPr>
            <a:r>
              <a:rPr lang="en-US" sz="1000" dirty="0" smtClean="0">
                <a:latin typeface="+mn-lt"/>
                <a:cs typeface="Arial"/>
              </a:rPr>
              <a:t> </a:t>
            </a:r>
            <a:endParaRPr lang="en-US" sz="1000" dirty="0">
              <a:latin typeface="+mn-lt"/>
              <a:cs typeface="Arial"/>
            </a:endParaRPr>
          </a:p>
        </p:txBody>
      </p:sp>
      <p:sp>
        <p:nvSpPr>
          <p:cNvPr id="23" name="Text Placeholder 2"/>
          <p:cNvSpPr>
            <a:spLocks noGrp="1"/>
          </p:cNvSpPr>
          <p:nvPr>
            <p:ph type="body" sz="quarter" idx="60" hasCustomPrompt="1"/>
          </p:nvPr>
        </p:nvSpPr>
        <p:spPr>
          <a:xfrm>
            <a:off x="6228184" y="1752289"/>
            <a:ext cx="2459654" cy="311218"/>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sz="1100" b="1">
                <a:solidFill>
                  <a:schemeClr val="tx2"/>
                </a:solidFill>
              </a:defRPr>
            </a:lvl1pPr>
            <a:lvl2pPr marL="457200" indent="0">
              <a:buFontTx/>
              <a:buNone/>
              <a:defRPr sz="1100" b="1">
                <a:solidFill>
                  <a:schemeClr val="tx2"/>
                </a:solidFill>
              </a:defRPr>
            </a:lvl2pPr>
            <a:lvl3pPr marL="914400" indent="0">
              <a:buFontTx/>
              <a:buNone/>
              <a:defRPr sz="1100" b="1">
                <a:solidFill>
                  <a:schemeClr val="tx2"/>
                </a:solidFill>
              </a:defRPr>
            </a:lvl3pPr>
            <a:lvl4pPr marL="1371600" indent="0">
              <a:buFontTx/>
              <a:buNone/>
              <a:defRPr sz="1100" b="1">
                <a:solidFill>
                  <a:schemeClr val="tx2"/>
                </a:solidFill>
              </a:defRPr>
            </a:lvl4pPr>
            <a:lvl5pPr marL="1828800" indent="0">
              <a:buFontTx/>
              <a:buNone/>
              <a:defRPr sz="1100" b="1">
                <a:solidFill>
                  <a:schemeClr val="tx2"/>
                </a:solidFill>
              </a:defRPr>
            </a:lvl5pPr>
          </a:lstStyle>
          <a:p>
            <a:pPr lvl="0"/>
            <a:r>
              <a:rPr lang="en-US" dirty="0" smtClean="0"/>
              <a:t>Screen title</a:t>
            </a:r>
          </a:p>
        </p:txBody>
      </p:sp>
    </p:spTree>
    <p:extLst>
      <p:ext uri="{BB962C8B-B14F-4D97-AF65-F5344CB8AC3E}">
        <p14:creationId xmlns:p14="http://schemas.microsoft.com/office/powerpoint/2010/main" val="841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App project sample">
    <p:spTree>
      <p:nvGrpSpPr>
        <p:cNvPr id="1" name=""/>
        <p:cNvGrpSpPr/>
        <p:nvPr/>
      </p:nvGrpSpPr>
      <p:grpSpPr>
        <a:xfrm>
          <a:off x="0" y="0"/>
          <a:ext cx="0" cy="0"/>
          <a:chOff x="0" y="0"/>
          <a:chExt cx="0" cy="0"/>
        </a:xfrm>
      </p:grpSpPr>
      <p:sp>
        <p:nvSpPr>
          <p:cNvPr id="10" name="Rectangle 9"/>
          <p:cNvSpPr/>
          <p:nvPr userDrawn="1"/>
        </p:nvSpPr>
        <p:spPr>
          <a:xfrm>
            <a:off x="0" y="1"/>
            <a:ext cx="9144000" cy="39115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cs typeface="Arial"/>
            </a:endParaRPr>
          </a:p>
        </p:txBody>
      </p:sp>
      <p:sp>
        <p:nvSpPr>
          <p:cNvPr id="25" name="TextBox 24"/>
          <p:cNvSpPr txBox="1"/>
          <p:nvPr userDrawn="1"/>
        </p:nvSpPr>
        <p:spPr>
          <a:xfrm>
            <a:off x="-1354667" y="2257778"/>
            <a:ext cx="914400" cy="914400"/>
          </a:xfrm>
          <a:prstGeom prst="rect">
            <a:avLst/>
          </a:prstGeom>
        </p:spPr>
        <p:txBody>
          <a:bodyPr vert="horz" wrap="none" lIns="91440" tIns="45720" rIns="91440" bIns="45720" rtlCol="0" anchor="ctr">
            <a:normAutofit/>
          </a:bodyPr>
          <a:lstStyle/>
          <a:p>
            <a:endParaRPr lang="en-US" dirty="0" smtClean="0"/>
          </a:p>
        </p:txBody>
      </p:sp>
      <p:sp>
        <p:nvSpPr>
          <p:cNvPr id="13" name="Text Placeholder 4"/>
          <p:cNvSpPr>
            <a:spLocks noGrp="1"/>
          </p:cNvSpPr>
          <p:nvPr>
            <p:ph type="body" sz="quarter" idx="19"/>
          </p:nvPr>
        </p:nvSpPr>
        <p:spPr>
          <a:xfrm>
            <a:off x="3013710" y="5129894"/>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2">
                    <a:lumMod val="25000"/>
                  </a:schemeClr>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
        <p:nvSpPr>
          <p:cNvPr id="40" name="Title 1"/>
          <p:cNvSpPr>
            <a:spLocks noGrp="1"/>
          </p:cNvSpPr>
          <p:nvPr>
            <p:ph type="title" hasCustomPrompt="1"/>
          </p:nvPr>
        </p:nvSpPr>
        <p:spPr>
          <a:xfrm>
            <a:off x="3145790" y="532129"/>
            <a:ext cx="5010150" cy="1223961"/>
          </a:xfrm>
        </p:spPr>
        <p:txBody>
          <a:bodyPr>
            <a:normAutofit/>
          </a:bodyPr>
          <a:lstStyle>
            <a:lvl1pPr marL="0" marR="0" indent="0" algn="l" defTabSz="914400" rtl="0" eaLnBrk="1" fontAlgn="auto" latinLnBrk="0" hangingPunct="1">
              <a:lnSpc>
                <a:spcPct val="100000"/>
              </a:lnSpc>
              <a:spcBef>
                <a:spcPct val="0"/>
              </a:spcBef>
              <a:spcAft>
                <a:spcPts val="0"/>
              </a:spcAft>
              <a:buClrTx/>
              <a:buSzTx/>
              <a:buFontTx/>
              <a:buNone/>
              <a:tabLst/>
              <a:defRPr sz="4000" baseline="0">
                <a:solidFill>
                  <a:schemeClr val="bg1"/>
                </a:solidFill>
              </a:defRPr>
            </a:lvl1pPr>
          </a:lstStyle>
          <a:p>
            <a:r>
              <a:rPr lang="en-US" dirty="0" smtClean="0"/>
              <a:t>App project sample</a:t>
            </a:r>
            <a:endParaRPr lang="en-US" dirty="0"/>
          </a:p>
        </p:txBody>
      </p:sp>
      <p:sp>
        <p:nvSpPr>
          <p:cNvPr id="41" name="Text Placeholder 2"/>
          <p:cNvSpPr>
            <a:spLocks noGrp="1"/>
          </p:cNvSpPr>
          <p:nvPr>
            <p:ph type="body" sz="quarter" idx="15"/>
          </p:nvPr>
        </p:nvSpPr>
        <p:spPr>
          <a:xfrm>
            <a:off x="3359150" y="1861185"/>
            <a:ext cx="5010150" cy="1628775"/>
          </a:xfrm>
        </p:spPr>
        <p:txBody>
          <a:bodyPr>
            <a:normAutofit/>
          </a:bodyPr>
          <a:lstStyle>
            <a:lvl1pPr marL="111125" indent="-111125">
              <a:buClr>
                <a:schemeClr val="accent5"/>
              </a:buClr>
              <a:defRPr sz="1100">
                <a:solidFill>
                  <a:schemeClr val="bg1"/>
                </a:solidFill>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4"/>
          <p:cNvSpPr>
            <a:spLocks noGrp="1"/>
          </p:cNvSpPr>
          <p:nvPr>
            <p:ph type="body" sz="quarter" idx="24"/>
          </p:nvPr>
        </p:nvSpPr>
        <p:spPr>
          <a:xfrm>
            <a:off x="4416936" y="5129894"/>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2">
                    <a:lumMod val="25000"/>
                  </a:schemeClr>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
        <p:nvSpPr>
          <p:cNvPr id="77" name="Text Placeholder 4"/>
          <p:cNvSpPr>
            <a:spLocks noGrp="1"/>
          </p:cNvSpPr>
          <p:nvPr>
            <p:ph type="body" sz="quarter" idx="26"/>
          </p:nvPr>
        </p:nvSpPr>
        <p:spPr>
          <a:xfrm>
            <a:off x="5826616" y="5129894"/>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2">
                    <a:lumMod val="25000"/>
                  </a:schemeClr>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
        <p:nvSpPr>
          <p:cNvPr id="79" name="Text Placeholder 4"/>
          <p:cNvSpPr>
            <a:spLocks noGrp="1"/>
          </p:cNvSpPr>
          <p:nvPr>
            <p:ph type="body" sz="quarter" idx="28"/>
          </p:nvPr>
        </p:nvSpPr>
        <p:spPr>
          <a:xfrm>
            <a:off x="7246456" y="5129894"/>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2">
                    <a:lumMod val="25000"/>
                  </a:schemeClr>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Tree>
    <p:extLst>
      <p:ext uri="{BB962C8B-B14F-4D97-AF65-F5344CB8AC3E}">
        <p14:creationId xmlns:p14="http://schemas.microsoft.com/office/powerpoint/2010/main" val="53635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sume_Features_halfblack">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049443" y="548680"/>
            <a:ext cx="3046761" cy="453481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0" y="3901440"/>
            <a:ext cx="9144000" cy="29565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cs typeface="Arial"/>
            </a:endParaRPr>
          </a:p>
        </p:txBody>
      </p:sp>
      <p:sp>
        <p:nvSpPr>
          <p:cNvPr id="25" name="TextBox 24"/>
          <p:cNvSpPr txBox="1"/>
          <p:nvPr userDrawn="1"/>
        </p:nvSpPr>
        <p:spPr>
          <a:xfrm>
            <a:off x="-1354667" y="2257778"/>
            <a:ext cx="914400" cy="914400"/>
          </a:xfrm>
          <a:prstGeom prst="rect">
            <a:avLst/>
          </a:prstGeom>
        </p:spPr>
        <p:txBody>
          <a:bodyPr vert="horz" wrap="none" lIns="91440" tIns="45720" rIns="91440" bIns="45720" rtlCol="0" anchor="ctr">
            <a:normAutofit/>
          </a:bodyPr>
          <a:lstStyle/>
          <a:p>
            <a:endParaRPr lang="en-US" dirty="0" smtClean="0"/>
          </a:p>
        </p:txBody>
      </p:sp>
      <p:sp>
        <p:nvSpPr>
          <p:cNvPr id="16" name="Text Placeholder 4"/>
          <p:cNvSpPr>
            <a:spLocks noGrp="1"/>
          </p:cNvSpPr>
          <p:nvPr>
            <p:ph type="body" sz="quarter" idx="19"/>
          </p:nvPr>
        </p:nvSpPr>
        <p:spPr>
          <a:xfrm>
            <a:off x="829310" y="5510640"/>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1"/>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
        <p:nvSpPr>
          <p:cNvPr id="18" name="Text Placeholder 4"/>
          <p:cNvSpPr>
            <a:spLocks noGrp="1"/>
          </p:cNvSpPr>
          <p:nvPr>
            <p:ph type="body" sz="quarter" idx="24"/>
          </p:nvPr>
        </p:nvSpPr>
        <p:spPr>
          <a:xfrm>
            <a:off x="2862456" y="5510640"/>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1"/>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
        <p:nvSpPr>
          <p:cNvPr id="20" name="Text Placeholder 4"/>
          <p:cNvSpPr>
            <a:spLocks noGrp="1"/>
          </p:cNvSpPr>
          <p:nvPr>
            <p:ph type="body" sz="quarter" idx="26"/>
          </p:nvPr>
        </p:nvSpPr>
        <p:spPr>
          <a:xfrm>
            <a:off x="4922376" y="5510640"/>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1"/>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
        <p:nvSpPr>
          <p:cNvPr id="22" name="Text Placeholder 4"/>
          <p:cNvSpPr>
            <a:spLocks noGrp="1"/>
          </p:cNvSpPr>
          <p:nvPr>
            <p:ph type="body" sz="quarter" idx="28"/>
          </p:nvPr>
        </p:nvSpPr>
        <p:spPr>
          <a:xfrm>
            <a:off x="6961976" y="5510640"/>
            <a:ext cx="1352550" cy="323378"/>
          </a:xfrm>
        </p:spPr>
        <p:txBody>
          <a:bodyPr>
            <a:noAutofit/>
          </a:bodyPr>
          <a:lstStyle>
            <a:lvl1pPr marL="0" marR="0" indent="0" algn="ctr" defTabSz="914400" rtl="0" eaLnBrk="1" fontAlgn="auto" latinLnBrk="0" hangingPunct="1">
              <a:lnSpc>
                <a:spcPct val="120000"/>
              </a:lnSpc>
              <a:spcBef>
                <a:spcPts val="0"/>
              </a:spcBef>
              <a:spcAft>
                <a:spcPts val="0"/>
              </a:spcAft>
              <a:buClrTx/>
              <a:buSzTx/>
              <a:buFont typeface="Arial" pitchFamily="34" charset="0"/>
              <a:buNone/>
              <a:tabLst/>
              <a:defRPr kumimoji="0" lang="en-US" sz="1400" b="1" i="0" u="none" strike="noStrike" kern="1200" cap="none" spc="0" normalizeH="0" baseline="0" noProof="0">
                <a:solidFill>
                  <a:schemeClr val="bg1"/>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a:t>
            </a:r>
            <a:endParaRPr kumimoji="0" lang="en-US" sz="1000" b="0" i="0" u="none" strike="noStrike" kern="1200" cap="none" spc="0" normalizeH="0" baseline="0" noProof="0" dirty="0" smtClean="0">
              <a:ln>
                <a:noFill/>
              </a:ln>
              <a:solidFill>
                <a:srgbClr val="5C5C5C"/>
              </a:solidFill>
              <a:effectLst/>
              <a:uLnTx/>
              <a:uFillTx/>
              <a:latin typeface="+mn-lt"/>
              <a:ea typeface="+mj-ea"/>
              <a:cs typeface="Arial"/>
            </a:endParaRPr>
          </a:p>
        </p:txBody>
      </p:sp>
      <p:sp>
        <p:nvSpPr>
          <p:cNvPr id="43" name="Text Placeholder 3"/>
          <p:cNvSpPr>
            <a:spLocks noGrp="1"/>
          </p:cNvSpPr>
          <p:nvPr>
            <p:ph type="body" sz="quarter" idx="30" hasCustomPrompt="1"/>
          </p:nvPr>
        </p:nvSpPr>
        <p:spPr>
          <a:xfrm>
            <a:off x="6012237" y="1436989"/>
            <a:ext cx="2390084" cy="2403491"/>
          </a:xfrm>
        </p:spPr>
        <p:txBody>
          <a:bodyPr>
            <a:noAutofit/>
          </a:bodyPr>
          <a:lstStyle>
            <a:lvl1pPr marL="0" indent="0" algn="l">
              <a:lnSpc>
                <a:spcPct val="120000"/>
              </a:lnSpc>
              <a:buFont typeface="Arial" pitchFamily="34" charset="0"/>
              <a:buNone/>
              <a:defRPr sz="14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has been the industry's standard dummy text ever since the 1500s, when an unknown printer took a galley of type and scrambled it to make a type specimen book.</a:t>
            </a:r>
          </a:p>
        </p:txBody>
      </p:sp>
      <p:sp>
        <p:nvSpPr>
          <p:cNvPr id="44" name="Text Placeholder 2"/>
          <p:cNvSpPr>
            <a:spLocks noGrp="1"/>
          </p:cNvSpPr>
          <p:nvPr>
            <p:ph type="body" sz="quarter" idx="31" hasCustomPrompt="1"/>
          </p:nvPr>
        </p:nvSpPr>
        <p:spPr>
          <a:xfrm>
            <a:off x="6011419" y="844649"/>
            <a:ext cx="2390563" cy="528637"/>
          </a:xfrm>
        </p:spPr>
        <p:txBody>
          <a:bodyPr>
            <a:noAutofit/>
          </a:bodyPr>
          <a:lstStyle>
            <a:lvl1pPr marL="0" indent="0">
              <a:buFontTx/>
              <a:buNone/>
              <a:defRPr sz="32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Analysis</a:t>
            </a:r>
          </a:p>
        </p:txBody>
      </p:sp>
      <p:sp>
        <p:nvSpPr>
          <p:cNvPr id="50" name="Text Placeholder 3"/>
          <p:cNvSpPr>
            <a:spLocks noGrp="1"/>
          </p:cNvSpPr>
          <p:nvPr>
            <p:ph type="body" sz="quarter" idx="32" hasCustomPrompt="1"/>
          </p:nvPr>
        </p:nvSpPr>
        <p:spPr>
          <a:xfrm>
            <a:off x="797034" y="1436989"/>
            <a:ext cx="2390084" cy="2403491"/>
          </a:xfrm>
        </p:spPr>
        <p:txBody>
          <a:bodyPr>
            <a:noAutofit/>
          </a:bodyPr>
          <a:lstStyle>
            <a:lvl1pPr marL="0" indent="0" algn="r">
              <a:lnSpc>
                <a:spcPct val="120000"/>
              </a:lnSpc>
              <a:buFont typeface="Arial" pitchFamily="34" charset="0"/>
              <a:buNone/>
              <a:defRPr sz="1400" b="0">
                <a:solidFill>
                  <a:schemeClr val="bg1">
                    <a:lumMod val="65000"/>
                  </a:schemeClr>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err="1" smtClean="0"/>
              <a:t>Lorem</a:t>
            </a:r>
            <a:r>
              <a:rPr lang="en-US" dirty="0" smtClean="0"/>
              <a:t> </a:t>
            </a:r>
            <a:r>
              <a:rPr lang="en-US" dirty="0" err="1" smtClean="0"/>
              <a:t>Ipsum</a:t>
            </a:r>
            <a:r>
              <a:rPr lang="en-US" dirty="0" smtClean="0"/>
              <a:t> has been the industry's standard dummy text ever since the 1500s, when an unknown printer took a galley of type and scrambled it to make a type specimen book.</a:t>
            </a:r>
          </a:p>
        </p:txBody>
      </p:sp>
      <p:sp>
        <p:nvSpPr>
          <p:cNvPr id="51" name="Text Placeholder 2"/>
          <p:cNvSpPr>
            <a:spLocks noGrp="1"/>
          </p:cNvSpPr>
          <p:nvPr>
            <p:ph type="body" sz="quarter" idx="33" hasCustomPrompt="1"/>
          </p:nvPr>
        </p:nvSpPr>
        <p:spPr>
          <a:xfrm>
            <a:off x="796216" y="844649"/>
            <a:ext cx="2390563" cy="528637"/>
          </a:xfrm>
        </p:spPr>
        <p:txBody>
          <a:bodyPr>
            <a:noAutofit/>
          </a:bodyPr>
          <a:lstStyle>
            <a:lvl1pPr marL="0" indent="0" algn="r">
              <a:buFontTx/>
              <a:buNone/>
              <a:defRPr sz="3200">
                <a:solidFill>
                  <a:schemeClr val="tx1">
                    <a:lumMod val="75000"/>
                  </a:schemeClr>
                </a:solidFill>
              </a:defRPr>
            </a:lvl1pPr>
            <a:lvl2pPr marL="457200" indent="0">
              <a:buFontTx/>
              <a:buNone/>
              <a:defRPr sz="2400"/>
            </a:lvl2pPr>
            <a:lvl3pPr marL="914400" indent="0">
              <a:buFontTx/>
              <a:buNone/>
              <a:defRPr sz="2400"/>
            </a:lvl3pPr>
            <a:lvl4pPr marL="1371600" indent="0">
              <a:buFontTx/>
              <a:buNone/>
              <a:defRPr sz="2400"/>
            </a:lvl4pPr>
            <a:lvl5pPr marL="1828800" indent="0">
              <a:buFontTx/>
              <a:buNone/>
              <a:defRPr sz="2400"/>
            </a:lvl5pPr>
          </a:lstStyle>
          <a:p>
            <a:pPr lvl="0"/>
            <a:r>
              <a:rPr lang="en-US" dirty="0" smtClean="0"/>
              <a:t>Resume</a:t>
            </a:r>
          </a:p>
        </p:txBody>
      </p:sp>
    </p:spTree>
    <p:extLst>
      <p:ext uri="{BB962C8B-B14F-4D97-AF65-F5344CB8AC3E}">
        <p14:creationId xmlns:p14="http://schemas.microsoft.com/office/powerpoint/2010/main" val="31233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42"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anim calcmode="lin" valueType="num">
                                      <p:cBhvr>
                                        <p:cTn id="11" dur="1000" fill="hold"/>
                                        <p:tgtEl>
                                          <p:spTgt spid="15"/>
                                        </p:tgtEl>
                                        <p:attrNameLst>
                                          <p:attrName>ppt_x</p:attrName>
                                        </p:attrNameLst>
                                      </p:cBhvr>
                                      <p:tavLst>
                                        <p:tav tm="0">
                                          <p:val>
                                            <p:strVal val="#ppt_x"/>
                                          </p:val>
                                        </p:tav>
                                        <p:tav tm="100000">
                                          <p:val>
                                            <p:strVal val="#ppt_x"/>
                                          </p:val>
                                        </p:tav>
                                      </p:tavLst>
                                    </p:anim>
                                    <p:anim calcmode="lin" valueType="num">
                                      <p:cBhvr>
                                        <p:cTn id="1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t in touch halfblack">
    <p:spTree>
      <p:nvGrpSpPr>
        <p:cNvPr id="1" name=""/>
        <p:cNvGrpSpPr/>
        <p:nvPr/>
      </p:nvGrpSpPr>
      <p:grpSpPr>
        <a:xfrm>
          <a:off x="0" y="0"/>
          <a:ext cx="0" cy="0"/>
          <a:chOff x="0" y="0"/>
          <a:chExt cx="0" cy="0"/>
        </a:xfrm>
      </p:grpSpPr>
      <p:pic>
        <p:nvPicPr>
          <p:cNvPr id="24" name="Picture 23" descr="Screen Shot 2014-04-21 at 9.06.28 AM.png"/>
          <p:cNvPicPr>
            <a:picLocks noChangeAspect="1"/>
          </p:cNvPicPr>
          <p:nvPr userDrawn="1"/>
        </p:nvPicPr>
        <p:blipFill rotWithShape="1">
          <a:blip r:embed="rId2">
            <a:extLst>
              <a:ext uri="{28A0092B-C50C-407E-A947-70E740481C1C}">
                <a14:useLocalDpi xmlns:a14="http://schemas.microsoft.com/office/drawing/2010/main" val="0"/>
              </a:ext>
            </a:extLst>
          </a:blip>
          <a:srcRect l="15487" t="22364" r="20891" b="25326"/>
          <a:stretch/>
        </p:blipFill>
        <p:spPr>
          <a:xfrm>
            <a:off x="0" y="11380"/>
            <a:ext cx="9144000" cy="3945714"/>
          </a:xfrm>
          <a:prstGeom prst="rect">
            <a:avLst/>
          </a:prstGeom>
        </p:spPr>
      </p:pic>
      <p:sp>
        <p:nvSpPr>
          <p:cNvPr id="10" name="Rectangle 9"/>
          <p:cNvSpPr/>
          <p:nvPr userDrawn="1"/>
        </p:nvSpPr>
        <p:spPr>
          <a:xfrm>
            <a:off x="0" y="3901440"/>
            <a:ext cx="9144000" cy="29565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cs typeface="Arial"/>
            </a:endParaRPr>
          </a:p>
        </p:txBody>
      </p:sp>
      <p:sp>
        <p:nvSpPr>
          <p:cNvPr id="25" name="TextBox 24"/>
          <p:cNvSpPr txBox="1"/>
          <p:nvPr userDrawn="1"/>
        </p:nvSpPr>
        <p:spPr>
          <a:xfrm>
            <a:off x="-1354667" y="2257778"/>
            <a:ext cx="914400" cy="914400"/>
          </a:xfrm>
          <a:prstGeom prst="rect">
            <a:avLst/>
          </a:prstGeom>
        </p:spPr>
        <p:txBody>
          <a:bodyPr vert="horz" wrap="none" lIns="91440" tIns="45720" rIns="91440" bIns="45720" rtlCol="0" anchor="ctr">
            <a:normAutofit/>
          </a:bodyPr>
          <a:lstStyle/>
          <a:p>
            <a:endParaRPr lang="en-US" dirty="0" smtClean="0"/>
          </a:p>
        </p:txBody>
      </p:sp>
      <p:grpSp>
        <p:nvGrpSpPr>
          <p:cNvPr id="35" name="Group 34"/>
          <p:cNvGrpSpPr/>
          <p:nvPr/>
        </p:nvGrpSpPr>
        <p:grpSpPr>
          <a:xfrm>
            <a:off x="5940153" y="5516099"/>
            <a:ext cx="151790" cy="463212"/>
            <a:chOff x="6093646" y="3890687"/>
            <a:chExt cx="151790" cy="462401"/>
          </a:xfrm>
        </p:grpSpPr>
        <p:sp>
          <p:nvSpPr>
            <p:cNvPr id="38" name="Freeform 6"/>
            <p:cNvSpPr>
              <a:spLocks noEditPoints="1"/>
            </p:cNvSpPr>
            <p:nvPr/>
          </p:nvSpPr>
          <p:spPr bwMode="auto">
            <a:xfrm>
              <a:off x="6119209" y="3890687"/>
              <a:ext cx="108975" cy="167405"/>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rgbClr val="80B93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39" name="Freeform 11"/>
            <p:cNvSpPr>
              <a:spLocks noEditPoints="1"/>
            </p:cNvSpPr>
            <p:nvPr/>
          </p:nvSpPr>
          <p:spPr bwMode="auto">
            <a:xfrm>
              <a:off x="6093646" y="4239102"/>
              <a:ext cx="151790" cy="113986"/>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rgbClr val="80B93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grpSp>
      <p:cxnSp>
        <p:nvCxnSpPr>
          <p:cNvPr id="36" name="Straight Connector 35"/>
          <p:cNvCxnSpPr/>
          <p:nvPr/>
        </p:nvCxnSpPr>
        <p:spPr>
          <a:xfrm>
            <a:off x="5724129" y="4725144"/>
            <a:ext cx="0" cy="1273060"/>
          </a:xfrm>
          <a:prstGeom prst="line">
            <a:avLst/>
          </a:prstGeom>
          <a:noFill/>
          <a:ln w="9525" cap="flat" cmpd="sng" algn="ctr">
            <a:solidFill>
              <a:sysClr val="window" lastClr="FFFFFF">
                <a:lumMod val="50000"/>
              </a:sysClr>
            </a:solidFill>
            <a:prstDash val="solid"/>
          </a:ln>
          <a:effectLst/>
        </p:spPr>
      </p:cxnSp>
      <p:sp>
        <p:nvSpPr>
          <p:cNvPr id="41" name="Text Placeholder 4"/>
          <p:cNvSpPr>
            <a:spLocks noGrp="1"/>
          </p:cNvSpPr>
          <p:nvPr userDrawn="1">
            <p:ph type="body" sz="quarter" idx="25" hasCustomPrompt="1"/>
          </p:nvPr>
        </p:nvSpPr>
        <p:spPr>
          <a:xfrm>
            <a:off x="6112510" y="5679439"/>
            <a:ext cx="2675890" cy="416561"/>
          </a:xfrm>
        </p:spPr>
        <p:txBody>
          <a:bodyPr>
            <a:noAutofit/>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kumimoji="0" lang="en-US" sz="1200" b="0" i="0" u="none" strike="noStrike" kern="1200" cap="none" spc="0" normalizeH="0" baseline="0" noProof="0">
                <a:solidFill>
                  <a:schemeClr val="bg1"/>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name@deloitte.com</a:t>
            </a:r>
            <a:endParaRPr lang="en-US" dirty="0" smtClean="0"/>
          </a:p>
        </p:txBody>
      </p:sp>
      <p:sp>
        <p:nvSpPr>
          <p:cNvPr id="42" name="Text Placeholder 4"/>
          <p:cNvSpPr>
            <a:spLocks noGrp="1"/>
          </p:cNvSpPr>
          <p:nvPr>
            <p:ph type="body" sz="quarter" idx="24" hasCustomPrompt="1"/>
          </p:nvPr>
        </p:nvSpPr>
        <p:spPr>
          <a:xfrm>
            <a:off x="5868670" y="4653279"/>
            <a:ext cx="2919730" cy="792481"/>
          </a:xfrm>
        </p:spPr>
        <p:txBody>
          <a:bodyPr>
            <a:noAutofit/>
          </a:bodyPr>
          <a:lstStyle>
            <a:lvl1pPr marL="0" marR="0" indent="0" algn="l" defTabSz="914400" rtl="0" eaLnBrk="1" fontAlgn="auto" latinLnBrk="0" hangingPunct="1">
              <a:lnSpc>
                <a:spcPct val="110000"/>
              </a:lnSpc>
              <a:spcBef>
                <a:spcPts val="0"/>
              </a:spcBef>
              <a:spcAft>
                <a:spcPts val="0"/>
              </a:spcAft>
              <a:buClrTx/>
              <a:buSzTx/>
              <a:buFontTx/>
              <a:buNone/>
              <a:tabLst/>
              <a:defRPr kumimoji="0" lang="en-US" sz="1200" b="0" i="0" u="none" strike="noStrike" kern="1200" cap="none" spc="0" normalizeH="0" baseline="0" noProof="0">
                <a:solidFill>
                  <a:schemeClr val="bg1"/>
                </a:solidFil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defTabSz="914400" eaLnBrk="1" fontAlgn="auto" latinLnBrk="0" hangingPunct="1">
              <a:lnSpc>
                <a:spcPct val="11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ysClr val="window" lastClr="FFFFFF"/>
                </a:solidFill>
                <a:effectLst/>
                <a:uLnTx/>
                <a:uFillTx/>
                <a:latin typeface="+mn-lt"/>
                <a:cs typeface="Arial"/>
              </a:rPr>
              <a:t>Seattle Fremont Studio</a:t>
            </a:r>
          </a:p>
          <a:p>
            <a:pPr marL="0" marR="0" lvl="0" indent="0" defTabSz="914400" eaLnBrk="1" fontAlgn="auto" latinLnBrk="0" hangingPunct="1">
              <a:lnSpc>
                <a:spcPct val="11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n-lt"/>
                <a:cs typeface="Arial"/>
              </a:rPr>
              <a:t>837 North 34</a:t>
            </a:r>
            <a:r>
              <a:rPr kumimoji="0" lang="en-US" sz="1200" b="0" i="0" u="none" strike="noStrike" kern="0" cap="none" spc="0" normalizeH="0" baseline="30000" noProof="0" dirty="0" smtClean="0">
                <a:ln>
                  <a:noFill/>
                </a:ln>
                <a:solidFill>
                  <a:sysClr val="window" lastClr="FFFFFF"/>
                </a:solidFill>
                <a:effectLst/>
                <a:uLnTx/>
                <a:uFillTx/>
                <a:latin typeface="+mn-lt"/>
                <a:cs typeface="Arial"/>
              </a:rPr>
              <a:t>th</a:t>
            </a:r>
            <a:r>
              <a:rPr kumimoji="0" lang="en-US" sz="1200" b="0" i="0" u="none" strike="noStrike" kern="0" cap="none" spc="0" normalizeH="0" baseline="0" noProof="0" dirty="0" smtClean="0">
                <a:ln>
                  <a:noFill/>
                </a:ln>
                <a:solidFill>
                  <a:sysClr val="window" lastClr="FFFFFF"/>
                </a:solidFill>
                <a:effectLst/>
                <a:uLnTx/>
                <a:uFillTx/>
                <a:latin typeface="+mn-lt"/>
                <a:cs typeface="Arial"/>
              </a:rPr>
              <a:t> St STE100</a:t>
            </a:r>
          </a:p>
          <a:p>
            <a:pPr marL="0" marR="0" lvl="0" indent="0" defTabSz="914400" eaLnBrk="1" fontAlgn="auto" latinLnBrk="0" hangingPunct="1">
              <a:lnSpc>
                <a:spcPct val="11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n-lt"/>
                <a:cs typeface="Arial"/>
              </a:rPr>
              <a:t>Seattle, WA 98103</a:t>
            </a:r>
            <a:endParaRPr kumimoji="0" lang="en-US" sz="1200" b="0" i="0" u="none" strike="noStrike" kern="0" cap="none" spc="0" normalizeH="0" baseline="0" noProof="0" dirty="0">
              <a:ln>
                <a:noFill/>
              </a:ln>
              <a:solidFill>
                <a:sysClr val="window" lastClr="FFFFFF"/>
              </a:solidFill>
              <a:effectLst/>
              <a:uLnTx/>
              <a:uFillTx/>
              <a:latin typeface="+mn-lt"/>
              <a:cs typeface="Arial"/>
            </a:endParaRPr>
          </a:p>
        </p:txBody>
      </p:sp>
      <p:sp>
        <p:nvSpPr>
          <p:cNvPr id="46" name="Text Placeholder 4"/>
          <p:cNvSpPr>
            <a:spLocks noGrp="1"/>
          </p:cNvSpPr>
          <p:nvPr>
            <p:ph type="body" sz="quarter" idx="26" hasCustomPrompt="1"/>
          </p:nvPr>
        </p:nvSpPr>
        <p:spPr>
          <a:xfrm>
            <a:off x="6102350" y="5374640"/>
            <a:ext cx="1974850" cy="284480"/>
          </a:xfrm>
        </p:spPr>
        <p:txBody>
          <a:bodyPr>
            <a:noAutofit/>
          </a:bodyPr>
          <a:lstStyle>
            <a:lvl1pPr marL="0" marR="0" indent="0" algn="l" defTabSz="914400" rtl="0" eaLnBrk="1" fontAlgn="auto" latinLnBrk="0" hangingPunct="1">
              <a:lnSpc>
                <a:spcPct val="150000"/>
              </a:lnSpc>
              <a:spcBef>
                <a:spcPct val="20000"/>
              </a:spcBef>
              <a:spcAft>
                <a:spcPts val="0"/>
              </a:spcAft>
              <a:buClrTx/>
              <a:buSzTx/>
              <a:buFont typeface="Arial" pitchFamily="34" charset="0"/>
              <a:buNone/>
              <a:tabLst/>
              <a:defRPr kumimoji="0" lang="en-US" sz="1200" b="0" i="0" u="none" strike="noStrike" kern="1200" cap="none" spc="0" normalizeH="0" baseline="0" noProof="0">
                <a:solidFill>
                  <a:schemeClr val="bg1"/>
                </a:solidFil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+1 206 663 1167</a:t>
            </a:r>
          </a:p>
        </p:txBody>
      </p:sp>
      <p:sp>
        <p:nvSpPr>
          <p:cNvPr id="53" name="Text Placeholder 3"/>
          <p:cNvSpPr>
            <a:spLocks noGrp="1"/>
          </p:cNvSpPr>
          <p:nvPr>
            <p:ph type="body" sz="quarter" idx="23" hasCustomPrompt="1"/>
          </p:nvPr>
        </p:nvSpPr>
        <p:spPr>
          <a:xfrm>
            <a:off x="631120" y="5193983"/>
            <a:ext cx="4131960" cy="904875"/>
          </a:xfrm>
        </p:spPr>
        <p:txBody>
          <a:bodyPr>
            <a:noAutofit/>
          </a:bodyPr>
          <a:lstStyle>
            <a:lvl1pPr marL="0" indent="0" algn="l">
              <a:buFont typeface="Arial" pitchFamily="34" charset="0"/>
              <a:buNone/>
              <a:defRPr sz="1700">
                <a:solidFill>
                  <a:schemeClr val="bg1">
                    <a:lumMod val="65000"/>
                  </a:schemeClr>
                </a:solidFill>
              </a:defRPr>
            </a:lvl1pPr>
            <a:lvl2pPr marL="457200" indent="0" algn="ctr">
              <a:buFontTx/>
              <a:buNone/>
              <a:defRPr sz="900">
                <a:solidFill>
                  <a:schemeClr val="bg1">
                    <a:lumMod val="65000"/>
                  </a:schemeClr>
                </a:solidFill>
              </a:defRPr>
            </a:lvl2pPr>
            <a:lvl3pPr marL="914400" indent="0" algn="ctr">
              <a:buFontTx/>
              <a:buNone/>
              <a:defRPr sz="900">
                <a:solidFill>
                  <a:schemeClr val="bg1">
                    <a:lumMod val="65000"/>
                  </a:schemeClr>
                </a:solidFill>
              </a:defRPr>
            </a:lvl3pPr>
            <a:lvl4pPr marL="1371600" indent="0" algn="ctr">
              <a:buFontTx/>
              <a:buNone/>
              <a:defRPr sz="900">
                <a:solidFill>
                  <a:schemeClr val="bg1">
                    <a:lumMod val="65000"/>
                  </a:schemeClr>
                </a:solidFill>
              </a:defRPr>
            </a:lvl4pPr>
            <a:lvl5pPr marL="1828800" indent="0" algn="ctr">
              <a:buFontTx/>
              <a:buNone/>
              <a:defRPr sz="900">
                <a:solidFill>
                  <a:schemeClr val="bg1">
                    <a:lumMod val="65000"/>
                  </a:schemeClr>
                </a:solidFill>
              </a:defRPr>
            </a:lvl5pPr>
          </a:lstStyle>
          <a:p>
            <a:pPr lvl="0"/>
            <a:r>
              <a:rPr lang="en-US" dirty="0" smtClean="0"/>
              <a:t>Put a relevant subtitle in this line</a:t>
            </a:r>
          </a:p>
        </p:txBody>
      </p:sp>
      <p:sp>
        <p:nvSpPr>
          <p:cNvPr id="54" name="Title 13"/>
          <p:cNvSpPr>
            <a:spLocks noGrp="1"/>
          </p:cNvSpPr>
          <p:nvPr>
            <p:ph type="title"/>
          </p:nvPr>
        </p:nvSpPr>
        <p:spPr>
          <a:xfrm>
            <a:off x="611560" y="4509120"/>
            <a:ext cx="4163640" cy="707886"/>
          </a:xfrm>
        </p:spPr>
        <p:txBody>
          <a:bodyPr wrap="square">
            <a:spAutoFit/>
          </a:bodyPr>
          <a:lstStyle>
            <a:lvl1pPr>
              <a:defRPr>
                <a:solidFill>
                  <a:srgbClr val="FFFFFF"/>
                </a:solidFill>
              </a:defRPr>
            </a:lvl1pPr>
          </a:lstStyle>
          <a:p>
            <a:r>
              <a:rPr lang="en-US" sz="4000" dirty="0" smtClean="0">
                <a:solidFill>
                  <a:schemeClr val="bg1"/>
                </a:solidFill>
                <a:latin typeface="Arial"/>
                <a:cs typeface="Arial"/>
              </a:rPr>
              <a:t>Get in touch.</a:t>
            </a:r>
            <a:endParaRPr lang="en-US" sz="4000" dirty="0">
              <a:solidFill>
                <a:schemeClr val="bg1"/>
              </a:solidFill>
              <a:latin typeface="Arial"/>
              <a:cs typeface="Arial"/>
            </a:endParaRPr>
          </a:p>
        </p:txBody>
      </p:sp>
    </p:spTree>
    <p:extLst>
      <p:ext uri="{BB962C8B-B14F-4D97-AF65-F5344CB8AC3E}">
        <p14:creationId xmlns:p14="http://schemas.microsoft.com/office/powerpoint/2010/main" val="41692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arn(inVertical)">
                                      <p:cBhvr>
                                        <p:cTn id="1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Contact Us">
    <p:spTree>
      <p:nvGrpSpPr>
        <p:cNvPr id="1" name=""/>
        <p:cNvGrpSpPr/>
        <p:nvPr/>
      </p:nvGrpSpPr>
      <p:grpSpPr>
        <a:xfrm>
          <a:off x="0" y="0"/>
          <a:ext cx="0" cy="0"/>
          <a:chOff x="0" y="0"/>
          <a:chExt cx="0" cy="0"/>
        </a:xfrm>
      </p:grpSpPr>
      <p:sp>
        <p:nvSpPr>
          <p:cNvPr id="23" name="Rectangle 22"/>
          <p:cNvSpPr/>
          <p:nvPr userDrawn="1"/>
        </p:nvSpPr>
        <p:spPr>
          <a:xfrm>
            <a:off x="0" y="0"/>
            <a:ext cx="9144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4" name="Picture 23" descr="DD_RGB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5" y="5853128"/>
            <a:ext cx="1064527" cy="590708"/>
          </a:xfrm>
          <a:prstGeom prst="rect">
            <a:avLst/>
          </a:prstGeom>
        </p:spPr>
      </p:pic>
      <p:sp>
        <p:nvSpPr>
          <p:cNvPr id="3" name="Content Placeholder 2"/>
          <p:cNvSpPr>
            <a:spLocks noGrp="1"/>
          </p:cNvSpPr>
          <p:nvPr>
            <p:ph sz="quarter" idx="10" hasCustomPrompt="1"/>
          </p:nvPr>
        </p:nvSpPr>
        <p:spPr>
          <a:xfrm>
            <a:off x="614363" y="2424113"/>
            <a:ext cx="7450137" cy="1330325"/>
          </a:xfrm>
        </p:spPr>
        <p:txBody>
          <a:bodyPr>
            <a:normAutofit/>
          </a:bodyPr>
          <a:lstStyle>
            <a:lvl1pPr marL="0" indent="0">
              <a:buNone/>
              <a:defRPr sz="5800">
                <a:solidFill>
                  <a:schemeClr val="bg1"/>
                </a:solidFill>
              </a:defRPr>
            </a:lvl1pPr>
          </a:lstStyle>
          <a:p>
            <a:pPr lvl="0"/>
            <a:r>
              <a:rPr lang="en-US" dirty="0" smtClean="0"/>
              <a:t>Thank You.</a:t>
            </a:r>
            <a:endParaRPr lang="en-US" dirty="0"/>
          </a:p>
        </p:txBody>
      </p:sp>
      <p:sp>
        <p:nvSpPr>
          <p:cNvPr id="14" name="Content Placeholder 2"/>
          <p:cNvSpPr>
            <a:spLocks noGrp="1"/>
          </p:cNvSpPr>
          <p:nvPr>
            <p:ph sz="quarter" idx="11" hasCustomPrompt="1"/>
          </p:nvPr>
        </p:nvSpPr>
        <p:spPr>
          <a:xfrm>
            <a:off x="614363" y="3961969"/>
            <a:ext cx="7450137" cy="651596"/>
          </a:xfrm>
        </p:spPr>
        <p:txBody>
          <a:bodyPr>
            <a:normAutofit/>
          </a:bodyPr>
          <a:lstStyle>
            <a:lvl1pPr marL="0" indent="0">
              <a:buNone/>
              <a:defRPr sz="1800">
                <a:solidFill>
                  <a:schemeClr val="bg1">
                    <a:lumMod val="65000"/>
                  </a:schemeClr>
                </a:solidFill>
              </a:defRPr>
            </a:lvl1pPr>
          </a:lstStyle>
          <a:p>
            <a:pPr lvl="0"/>
            <a:r>
              <a:rPr lang="en-US" dirty="0" smtClean="0"/>
              <a:t>Contact Us</a:t>
            </a:r>
            <a:endParaRPr lang="en-US" dirty="0"/>
          </a:p>
        </p:txBody>
      </p:sp>
      <p:sp>
        <p:nvSpPr>
          <p:cNvPr id="15" name="Content Placeholder 2"/>
          <p:cNvSpPr>
            <a:spLocks noGrp="1"/>
          </p:cNvSpPr>
          <p:nvPr>
            <p:ph sz="quarter" idx="12" hasCustomPrompt="1"/>
          </p:nvPr>
        </p:nvSpPr>
        <p:spPr>
          <a:xfrm>
            <a:off x="614364" y="4764232"/>
            <a:ext cx="1907164" cy="305309"/>
          </a:xfrm>
        </p:spPr>
        <p:txBody>
          <a:bodyPr>
            <a:normAutofit/>
          </a:bodyPr>
          <a:lstStyle>
            <a:lvl1pPr marL="0" indent="0">
              <a:buNone/>
              <a:defRPr sz="1200" b="1" baseline="0">
                <a:solidFill>
                  <a:schemeClr val="accent5"/>
                </a:solidFill>
              </a:defRPr>
            </a:lvl1pPr>
          </a:lstStyle>
          <a:p>
            <a:pPr lvl="0"/>
            <a:r>
              <a:rPr lang="en-US" dirty="0" smtClean="0"/>
              <a:t>First Last</a:t>
            </a:r>
          </a:p>
        </p:txBody>
      </p:sp>
      <p:sp>
        <p:nvSpPr>
          <p:cNvPr id="16" name="Content Placeholder 2"/>
          <p:cNvSpPr>
            <a:spLocks noGrp="1"/>
          </p:cNvSpPr>
          <p:nvPr>
            <p:ph sz="quarter" idx="13" hasCustomPrompt="1"/>
          </p:nvPr>
        </p:nvSpPr>
        <p:spPr>
          <a:xfrm>
            <a:off x="614364" y="5055177"/>
            <a:ext cx="1907164" cy="415636"/>
          </a:xfrm>
        </p:spPr>
        <p:txBody>
          <a:bodyPr>
            <a:normAutofit/>
          </a:bodyPr>
          <a:lstStyle>
            <a:lvl1pPr marL="0" indent="0">
              <a:buNone/>
              <a:defRPr sz="1200" baseline="0">
                <a:solidFill>
                  <a:schemeClr val="bg1"/>
                </a:solidFill>
              </a:defRPr>
            </a:lvl1pPr>
          </a:lstStyle>
          <a:p>
            <a:pPr lvl="0"/>
            <a:r>
              <a:rPr lang="en-US" dirty="0" smtClean="0"/>
              <a:t>Title</a:t>
            </a:r>
          </a:p>
          <a:p>
            <a:pPr lvl="0"/>
            <a:r>
              <a:rPr lang="en-US" dirty="0" smtClean="0"/>
              <a:t>Email Address</a:t>
            </a:r>
          </a:p>
        </p:txBody>
      </p:sp>
      <p:sp>
        <p:nvSpPr>
          <p:cNvPr id="17" name="Content Placeholder 2"/>
          <p:cNvSpPr>
            <a:spLocks noGrp="1"/>
          </p:cNvSpPr>
          <p:nvPr>
            <p:ph sz="quarter" idx="14" hasCustomPrompt="1"/>
          </p:nvPr>
        </p:nvSpPr>
        <p:spPr>
          <a:xfrm>
            <a:off x="614364" y="5637069"/>
            <a:ext cx="1907164" cy="310507"/>
          </a:xfrm>
        </p:spPr>
        <p:txBody>
          <a:bodyPr>
            <a:normAutofit/>
          </a:bodyPr>
          <a:lstStyle>
            <a:lvl1pPr marL="0" indent="0">
              <a:buNone/>
              <a:defRPr sz="1200" b="1" baseline="0">
                <a:solidFill>
                  <a:schemeClr val="accent5"/>
                </a:solidFill>
              </a:defRPr>
            </a:lvl1pPr>
          </a:lstStyle>
          <a:p>
            <a:pPr lvl="0"/>
            <a:r>
              <a:rPr lang="en-US" dirty="0" smtClean="0"/>
              <a:t>First Last</a:t>
            </a:r>
          </a:p>
        </p:txBody>
      </p:sp>
      <p:sp>
        <p:nvSpPr>
          <p:cNvPr id="18" name="Content Placeholder 2"/>
          <p:cNvSpPr>
            <a:spLocks noGrp="1"/>
          </p:cNvSpPr>
          <p:nvPr>
            <p:ph sz="quarter" idx="15" hasCustomPrompt="1"/>
          </p:nvPr>
        </p:nvSpPr>
        <p:spPr>
          <a:xfrm>
            <a:off x="614364" y="5928014"/>
            <a:ext cx="1907164" cy="415636"/>
          </a:xfrm>
        </p:spPr>
        <p:txBody>
          <a:bodyPr>
            <a:normAutofit/>
          </a:bodyPr>
          <a:lstStyle>
            <a:lvl1pPr marL="0" indent="0">
              <a:buNone/>
              <a:defRPr sz="1200" baseline="0">
                <a:solidFill>
                  <a:schemeClr val="bg1"/>
                </a:solidFill>
              </a:defRPr>
            </a:lvl1pPr>
          </a:lstStyle>
          <a:p>
            <a:pPr lvl="0"/>
            <a:r>
              <a:rPr lang="en-US" dirty="0" smtClean="0"/>
              <a:t>Title</a:t>
            </a:r>
          </a:p>
          <a:p>
            <a:pPr lvl="0"/>
            <a:r>
              <a:rPr lang="en-US" dirty="0" smtClean="0"/>
              <a:t>Email Address</a:t>
            </a:r>
          </a:p>
        </p:txBody>
      </p:sp>
      <p:sp>
        <p:nvSpPr>
          <p:cNvPr id="19" name="Content Placeholder 2"/>
          <p:cNvSpPr>
            <a:spLocks noGrp="1"/>
          </p:cNvSpPr>
          <p:nvPr>
            <p:ph sz="quarter" idx="16" hasCustomPrompt="1"/>
          </p:nvPr>
        </p:nvSpPr>
        <p:spPr>
          <a:xfrm>
            <a:off x="2983491" y="4764232"/>
            <a:ext cx="1907164" cy="300749"/>
          </a:xfrm>
        </p:spPr>
        <p:txBody>
          <a:bodyPr>
            <a:normAutofit/>
          </a:bodyPr>
          <a:lstStyle>
            <a:lvl1pPr marL="0" indent="0">
              <a:buNone/>
              <a:defRPr sz="1200" b="1" baseline="0">
                <a:solidFill>
                  <a:schemeClr val="accent5"/>
                </a:solidFill>
              </a:defRPr>
            </a:lvl1pPr>
          </a:lstStyle>
          <a:p>
            <a:pPr lvl="0"/>
            <a:r>
              <a:rPr lang="en-US" dirty="0" smtClean="0"/>
              <a:t>First Last</a:t>
            </a:r>
          </a:p>
        </p:txBody>
      </p:sp>
      <p:sp>
        <p:nvSpPr>
          <p:cNvPr id="20" name="Content Placeholder 2"/>
          <p:cNvSpPr>
            <a:spLocks noGrp="1"/>
          </p:cNvSpPr>
          <p:nvPr>
            <p:ph sz="quarter" idx="17" hasCustomPrompt="1"/>
          </p:nvPr>
        </p:nvSpPr>
        <p:spPr>
          <a:xfrm>
            <a:off x="2983491" y="5055177"/>
            <a:ext cx="1907164" cy="415636"/>
          </a:xfrm>
        </p:spPr>
        <p:txBody>
          <a:bodyPr>
            <a:normAutofit/>
          </a:bodyPr>
          <a:lstStyle>
            <a:lvl1pPr marL="0" indent="0">
              <a:buNone/>
              <a:defRPr sz="1200" baseline="0">
                <a:solidFill>
                  <a:schemeClr val="bg1"/>
                </a:solidFill>
              </a:defRPr>
            </a:lvl1pPr>
          </a:lstStyle>
          <a:p>
            <a:pPr lvl="0"/>
            <a:r>
              <a:rPr lang="en-US" dirty="0" smtClean="0"/>
              <a:t>Title</a:t>
            </a:r>
          </a:p>
          <a:p>
            <a:pPr lvl="0"/>
            <a:r>
              <a:rPr lang="en-US" dirty="0" smtClean="0"/>
              <a:t>Email Address</a:t>
            </a:r>
          </a:p>
        </p:txBody>
      </p:sp>
      <p:sp>
        <p:nvSpPr>
          <p:cNvPr id="21" name="Content Placeholder 2"/>
          <p:cNvSpPr>
            <a:spLocks noGrp="1"/>
          </p:cNvSpPr>
          <p:nvPr>
            <p:ph sz="quarter" idx="18" hasCustomPrompt="1"/>
          </p:nvPr>
        </p:nvSpPr>
        <p:spPr>
          <a:xfrm>
            <a:off x="2983491" y="5637069"/>
            <a:ext cx="1907164" cy="310507"/>
          </a:xfrm>
        </p:spPr>
        <p:txBody>
          <a:bodyPr>
            <a:normAutofit/>
          </a:bodyPr>
          <a:lstStyle>
            <a:lvl1pPr marL="0" indent="0">
              <a:buNone/>
              <a:defRPr sz="1200" b="1" baseline="0">
                <a:solidFill>
                  <a:schemeClr val="accent5"/>
                </a:solidFill>
              </a:defRPr>
            </a:lvl1pPr>
          </a:lstStyle>
          <a:p>
            <a:pPr lvl="0"/>
            <a:r>
              <a:rPr lang="en-US" dirty="0" smtClean="0"/>
              <a:t>First Last</a:t>
            </a:r>
          </a:p>
        </p:txBody>
      </p:sp>
      <p:sp>
        <p:nvSpPr>
          <p:cNvPr id="22" name="Content Placeholder 2"/>
          <p:cNvSpPr>
            <a:spLocks noGrp="1"/>
          </p:cNvSpPr>
          <p:nvPr>
            <p:ph sz="quarter" idx="19" hasCustomPrompt="1"/>
          </p:nvPr>
        </p:nvSpPr>
        <p:spPr>
          <a:xfrm>
            <a:off x="2983491" y="5928014"/>
            <a:ext cx="1907164" cy="415636"/>
          </a:xfrm>
        </p:spPr>
        <p:txBody>
          <a:bodyPr>
            <a:normAutofit/>
          </a:bodyPr>
          <a:lstStyle>
            <a:lvl1pPr marL="0" indent="0">
              <a:buNone/>
              <a:defRPr sz="1200" baseline="0">
                <a:solidFill>
                  <a:schemeClr val="bg1"/>
                </a:solidFill>
              </a:defRPr>
            </a:lvl1pPr>
          </a:lstStyle>
          <a:p>
            <a:pPr lvl="0"/>
            <a:r>
              <a:rPr lang="en-US" dirty="0" smtClean="0"/>
              <a:t>Title</a:t>
            </a:r>
          </a:p>
          <a:p>
            <a:pPr lvl="0"/>
            <a:r>
              <a:rPr lang="en-US" dirty="0" smtClean="0"/>
              <a:t>Email Address</a:t>
            </a:r>
          </a:p>
        </p:txBody>
      </p:sp>
    </p:spTree>
    <p:extLst>
      <p:ext uri="{BB962C8B-B14F-4D97-AF65-F5344CB8AC3E}">
        <p14:creationId xmlns:p14="http://schemas.microsoft.com/office/powerpoint/2010/main" val="18923729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slide">
    <p:spTree>
      <p:nvGrpSpPr>
        <p:cNvPr id="1" name=""/>
        <p:cNvGrpSpPr/>
        <p:nvPr/>
      </p:nvGrpSpPr>
      <p:grpSpPr>
        <a:xfrm>
          <a:off x="0" y="0"/>
          <a:ext cx="0" cy="0"/>
          <a:chOff x="0" y="0"/>
          <a:chExt cx="0" cy="0"/>
        </a:xfrm>
      </p:grpSpPr>
      <p:sp>
        <p:nvSpPr>
          <p:cNvPr id="43"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Basic slide format (title only)</a:t>
            </a:r>
            <a:endParaRPr lang="en-US" dirty="0"/>
          </a:p>
        </p:txBody>
      </p:sp>
    </p:spTree>
    <p:extLst>
      <p:ext uri="{BB962C8B-B14F-4D97-AF65-F5344CB8AC3E}">
        <p14:creationId xmlns:p14="http://schemas.microsoft.com/office/powerpoint/2010/main" val="75781113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9144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4" name="Picture 23" descr="DD_RGB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84472" y="2051348"/>
            <a:ext cx="5207808" cy="2889820"/>
          </a:xfrm>
          <a:prstGeom prst="rect">
            <a:avLst/>
          </a:prstGeom>
        </p:spPr>
      </p:pic>
    </p:spTree>
    <p:extLst>
      <p:ext uri="{BB962C8B-B14F-4D97-AF65-F5344CB8AC3E}">
        <p14:creationId xmlns:p14="http://schemas.microsoft.com/office/powerpoint/2010/main" val="42278365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o Slide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62897"/>
            <a:ext cx="8229600" cy="1143000"/>
          </a:xfrm>
        </p:spPr>
        <p:txBody>
          <a:bodyPr>
            <a:normAutofit/>
          </a:bodyPr>
          <a:lstStyle>
            <a:lvl1pPr>
              <a:defRPr sz="4000">
                <a:solidFill>
                  <a:srgbClr val="5C5C5C"/>
                </a:solidFill>
              </a:defRPr>
            </a:lvl1pPr>
          </a:lstStyle>
          <a:p>
            <a:r>
              <a:rPr lang="en-US" dirty="0" smtClean="0"/>
              <a:t>Sample bios 01</a:t>
            </a:r>
            <a:endParaRPr lang="en-US" dirty="0"/>
          </a:p>
        </p:txBody>
      </p:sp>
      <p:sp>
        <p:nvSpPr>
          <p:cNvPr id="50" name="Picture Placeholder 17"/>
          <p:cNvSpPr>
            <a:spLocks noGrp="1"/>
          </p:cNvSpPr>
          <p:nvPr>
            <p:ph type="pic" sz="quarter" idx="10"/>
          </p:nvPr>
        </p:nvSpPr>
        <p:spPr>
          <a:xfrm>
            <a:off x="539552" y="1511678"/>
            <a:ext cx="1368153" cy="1368152"/>
          </a:xfrm>
          <a:prstGeom prst="ellipse">
            <a:avLst/>
          </a:prstGeom>
        </p:spPr>
        <p:txBody>
          <a:bodyPr>
            <a:normAutofit/>
          </a:bodyPr>
          <a:lstStyle>
            <a:lvl1pPr marL="0" indent="0">
              <a:buFontTx/>
              <a:buNone/>
              <a:defRPr sz="1000"/>
            </a:lvl1pPr>
          </a:lstStyle>
          <a:p>
            <a:endParaRPr lang="en-US" dirty="0"/>
          </a:p>
        </p:txBody>
      </p:sp>
      <p:sp>
        <p:nvSpPr>
          <p:cNvPr id="51" name="Picture Placeholder 17"/>
          <p:cNvSpPr>
            <a:spLocks noGrp="1"/>
          </p:cNvSpPr>
          <p:nvPr>
            <p:ph type="pic" sz="quarter" idx="11"/>
          </p:nvPr>
        </p:nvSpPr>
        <p:spPr>
          <a:xfrm>
            <a:off x="4721588" y="1511678"/>
            <a:ext cx="1368153" cy="1368152"/>
          </a:xfrm>
          <a:prstGeom prst="ellipse">
            <a:avLst/>
          </a:prstGeom>
        </p:spPr>
        <p:txBody>
          <a:bodyPr>
            <a:normAutofit/>
          </a:bodyPr>
          <a:lstStyle>
            <a:lvl1pPr marL="0" indent="0">
              <a:buFontTx/>
              <a:buNone/>
              <a:defRPr sz="1000"/>
            </a:lvl1pPr>
          </a:lstStyle>
          <a:p>
            <a:endParaRPr lang="en-US"/>
          </a:p>
        </p:txBody>
      </p:sp>
      <p:sp>
        <p:nvSpPr>
          <p:cNvPr id="52" name="Picture Placeholder 17"/>
          <p:cNvSpPr>
            <a:spLocks noGrp="1"/>
          </p:cNvSpPr>
          <p:nvPr>
            <p:ph type="pic" sz="quarter" idx="12"/>
          </p:nvPr>
        </p:nvSpPr>
        <p:spPr>
          <a:xfrm>
            <a:off x="539552" y="3192560"/>
            <a:ext cx="1368153" cy="1368152"/>
          </a:xfrm>
          <a:prstGeom prst="ellipse">
            <a:avLst/>
          </a:prstGeom>
        </p:spPr>
        <p:txBody>
          <a:bodyPr>
            <a:normAutofit/>
          </a:bodyPr>
          <a:lstStyle>
            <a:lvl1pPr marL="0" indent="0">
              <a:buFontTx/>
              <a:buNone/>
              <a:defRPr sz="1000"/>
            </a:lvl1pPr>
          </a:lstStyle>
          <a:p>
            <a:endParaRPr lang="en-US"/>
          </a:p>
        </p:txBody>
      </p:sp>
      <p:sp>
        <p:nvSpPr>
          <p:cNvPr id="53" name="Picture Placeholder 17"/>
          <p:cNvSpPr>
            <a:spLocks noGrp="1"/>
          </p:cNvSpPr>
          <p:nvPr>
            <p:ph type="pic" sz="quarter" idx="13"/>
          </p:nvPr>
        </p:nvSpPr>
        <p:spPr>
          <a:xfrm>
            <a:off x="4721588" y="3192560"/>
            <a:ext cx="1368153" cy="1368152"/>
          </a:xfrm>
          <a:prstGeom prst="ellipse">
            <a:avLst/>
          </a:prstGeom>
        </p:spPr>
        <p:txBody>
          <a:bodyPr>
            <a:normAutofit/>
          </a:bodyPr>
          <a:lstStyle>
            <a:lvl1pPr marL="0" indent="0">
              <a:buFontTx/>
              <a:buNone/>
              <a:defRPr sz="1000"/>
            </a:lvl1pPr>
          </a:lstStyle>
          <a:p>
            <a:endParaRPr lang="en-US"/>
          </a:p>
        </p:txBody>
      </p:sp>
      <p:sp>
        <p:nvSpPr>
          <p:cNvPr id="54" name="Picture Placeholder 17"/>
          <p:cNvSpPr>
            <a:spLocks noGrp="1"/>
          </p:cNvSpPr>
          <p:nvPr>
            <p:ph type="pic" sz="quarter" idx="14"/>
          </p:nvPr>
        </p:nvSpPr>
        <p:spPr>
          <a:xfrm>
            <a:off x="539552" y="4806207"/>
            <a:ext cx="1368153" cy="1368152"/>
          </a:xfrm>
          <a:prstGeom prst="ellipse">
            <a:avLst/>
          </a:prstGeom>
        </p:spPr>
        <p:txBody>
          <a:bodyPr>
            <a:normAutofit/>
          </a:bodyPr>
          <a:lstStyle>
            <a:lvl1pPr marL="0" indent="0">
              <a:buFontTx/>
              <a:buNone/>
              <a:defRPr sz="1000"/>
            </a:lvl1pPr>
          </a:lstStyle>
          <a:p>
            <a:endParaRPr lang="en-US"/>
          </a:p>
        </p:txBody>
      </p:sp>
      <p:sp>
        <p:nvSpPr>
          <p:cNvPr id="55" name="Picture Placeholder 17"/>
          <p:cNvSpPr>
            <a:spLocks noGrp="1"/>
          </p:cNvSpPr>
          <p:nvPr>
            <p:ph type="pic" sz="quarter" idx="15"/>
          </p:nvPr>
        </p:nvSpPr>
        <p:spPr>
          <a:xfrm>
            <a:off x="4721588" y="4806207"/>
            <a:ext cx="1368153" cy="1368152"/>
          </a:xfrm>
          <a:prstGeom prst="ellipse">
            <a:avLst/>
          </a:prstGeom>
        </p:spPr>
        <p:txBody>
          <a:bodyPr>
            <a:normAutofit/>
          </a:bodyPr>
          <a:lstStyle>
            <a:lvl1pPr marL="0" indent="0">
              <a:buFontTx/>
              <a:buNone/>
              <a:defRPr sz="1000"/>
            </a:lvl1pPr>
          </a:lstStyle>
          <a:p>
            <a:endParaRPr lang="en-US"/>
          </a:p>
        </p:txBody>
      </p:sp>
      <p:sp>
        <p:nvSpPr>
          <p:cNvPr id="25" name="Text Placeholder 3"/>
          <p:cNvSpPr>
            <a:spLocks noGrp="1"/>
          </p:cNvSpPr>
          <p:nvPr>
            <p:ph type="body" sz="quarter" idx="17" hasCustomPrompt="1"/>
          </p:nvPr>
        </p:nvSpPr>
        <p:spPr>
          <a:xfrm>
            <a:off x="2091157" y="2038723"/>
            <a:ext cx="2358965" cy="536334"/>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baseline="0">
                <a:solidFill>
                  <a:srgbClr val="A6A6A6"/>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Chief Celebrity Officer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200" dirty="0" smtClean="0"/>
              <a:t>Company name</a:t>
            </a:r>
          </a:p>
        </p:txBody>
      </p:sp>
      <p:sp>
        <p:nvSpPr>
          <p:cNvPr id="26" name="Text Placeholder 3"/>
          <p:cNvSpPr>
            <a:spLocks noGrp="1"/>
          </p:cNvSpPr>
          <p:nvPr>
            <p:ph type="body" sz="quarter" idx="16" hasCustomPrompt="1"/>
          </p:nvPr>
        </p:nvSpPr>
        <p:spPr>
          <a:xfrm>
            <a:off x="2090057" y="1681428"/>
            <a:ext cx="2360065" cy="337495"/>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0">
                <a:solidFill>
                  <a:schemeClr val="tx2"/>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Ryan Gosling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smtClean="0"/>
          </a:p>
        </p:txBody>
      </p:sp>
      <p:sp>
        <p:nvSpPr>
          <p:cNvPr id="43" name="Text Placeholder 3"/>
          <p:cNvSpPr>
            <a:spLocks noGrp="1"/>
          </p:cNvSpPr>
          <p:nvPr>
            <p:ph type="body" sz="quarter" idx="18" hasCustomPrompt="1"/>
          </p:nvPr>
        </p:nvSpPr>
        <p:spPr>
          <a:xfrm>
            <a:off x="6324354" y="2038723"/>
            <a:ext cx="2358965" cy="548092"/>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rgbClr val="A6A6A6"/>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Chief Celebrity Officer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Company Name</a:t>
            </a:r>
          </a:p>
        </p:txBody>
      </p:sp>
      <p:sp>
        <p:nvSpPr>
          <p:cNvPr id="44" name="Text Placeholder 3"/>
          <p:cNvSpPr>
            <a:spLocks noGrp="1"/>
          </p:cNvSpPr>
          <p:nvPr>
            <p:ph type="body" sz="quarter" idx="19" hasCustomPrompt="1"/>
          </p:nvPr>
        </p:nvSpPr>
        <p:spPr>
          <a:xfrm>
            <a:off x="6323254" y="1681428"/>
            <a:ext cx="2360065" cy="337495"/>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0">
                <a:solidFill>
                  <a:schemeClr val="tx2"/>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Ryan Gosling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smtClean="0"/>
          </a:p>
        </p:txBody>
      </p:sp>
      <p:sp>
        <p:nvSpPr>
          <p:cNvPr id="45" name="Text Placeholder 3"/>
          <p:cNvSpPr>
            <a:spLocks noGrp="1"/>
          </p:cNvSpPr>
          <p:nvPr>
            <p:ph type="body" sz="quarter" idx="20" hasCustomPrompt="1"/>
          </p:nvPr>
        </p:nvSpPr>
        <p:spPr>
          <a:xfrm>
            <a:off x="2091157" y="3786295"/>
            <a:ext cx="2358965" cy="548092"/>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rgbClr val="A6A6A6"/>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Chief Celebrity Officer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Company Name</a:t>
            </a:r>
          </a:p>
        </p:txBody>
      </p:sp>
      <p:sp>
        <p:nvSpPr>
          <p:cNvPr id="46" name="Text Placeholder 3"/>
          <p:cNvSpPr>
            <a:spLocks noGrp="1"/>
          </p:cNvSpPr>
          <p:nvPr>
            <p:ph type="body" sz="quarter" idx="21" hasCustomPrompt="1"/>
          </p:nvPr>
        </p:nvSpPr>
        <p:spPr>
          <a:xfrm>
            <a:off x="2090057" y="3429000"/>
            <a:ext cx="2360065" cy="337495"/>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0">
                <a:solidFill>
                  <a:schemeClr val="tx2"/>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Ryan Gosling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smtClean="0"/>
          </a:p>
        </p:txBody>
      </p:sp>
      <p:sp>
        <p:nvSpPr>
          <p:cNvPr id="47" name="Text Placeholder 3"/>
          <p:cNvSpPr>
            <a:spLocks noGrp="1"/>
          </p:cNvSpPr>
          <p:nvPr>
            <p:ph type="body" sz="quarter" idx="22" hasCustomPrompt="1"/>
          </p:nvPr>
        </p:nvSpPr>
        <p:spPr>
          <a:xfrm>
            <a:off x="6324354" y="3786295"/>
            <a:ext cx="2358965" cy="548092"/>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rgbClr val="A6A6A6"/>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Chief Celebrity Officer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Company Name</a:t>
            </a:r>
          </a:p>
        </p:txBody>
      </p:sp>
      <p:sp>
        <p:nvSpPr>
          <p:cNvPr id="48" name="Text Placeholder 3"/>
          <p:cNvSpPr>
            <a:spLocks noGrp="1"/>
          </p:cNvSpPr>
          <p:nvPr>
            <p:ph type="body" sz="quarter" idx="23" hasCustomPrompt="1"/>
          </p:nvPr>
        </p:nvSpPr>
        <p:spPr>
          <a:xfrm>
            <a:off x="6323254" y="3429000"/>
            <a:ext cx="2360065" cy="337495"/>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0">
                <a:solidFill>
                  <a:schemeClr val="tx2"/>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Ryan Gosling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smtClean="0"/>
          </a:p>
        </p:txBody>
      </p:sp>
      <p:sp>
        <p:nvSpPr>
          <p:cNvPr id="49" name="Text Placeholder 3"/>
          <p:cNvSpPr>
            <a:spLocks noGrp="1"/>
          </p:cNvSpPr>
          <p:nvPr>
            <p:ph type="body" sz="quarter" idx="24" hasCustomPrompt="1"/>
          </p:nvPr>
        </p:nvSpPr>
        <p:spPr>
          <a:xfrm>
            <a:off x="2091157" y="5442479"/>
            <a:ext cx="2358965" cy="548092"/>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rgbClr val="A6A6A6"/>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Chief Celebrity Officer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Company Name</a:t>
            </a:r>
          </a:p>
        </p:txBody>
      </p:sp>
      <p:sp>
        <p:nvSpPr>
          <p:cNvPr id="56" name="Text Placeholder 3"/>
          <p:cNvSpPr>
            <a:spLocks noGrp="1"/>
          </p:cNvSpPr>
          <p:nvPr>
            <p:ph type="body" sz="quarter" idx="25" hasCustomPrompt="1"/>
          </p:nvPr>
        </p:nvSpPr>
        <p:spPr>
          <a:xfrm>
            <a:off x="2090057" y="5085184"/>
            <a:ext cx="2360065" cy="337495"/>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0">
                <a:solidFill>
                  <a:schemeClr val="tx2"/>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Ryan Gosling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smtClean="0"/>
          </a:p>
        </p:txBody>
      </p:sp>
      <p:sp>
        <p:nvSpPr>
          <p:cNvPr id="57" name="Text Placeholder 3"/>
          <p:cNvSpPr>
            <a:spLocks noGrp="1"/>
          </p:cNvSpPr>
          <p:nvPr>
            <p:ph type="body" sz="quarter" idx="26" hasCustomPrompt="1"/>
          </p:nvPr>
        </p:nvSpPr>
        <p:spPr>
          <a:xfrm>
            <a:off x="6324354" y="5442479"/>
            <a:ext cx="2358965" cy="548092"/>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0">
                <a:solidFill>
                  <a:srgbClr val="A6A6A6"/>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Chief Celebrity Officer</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Company Name</a:t>
            </a:r>
          </a:p>
        </p:txBody>
      </p:sp>
      <p:sp>
        <p:nvSpPr>
          <p:cNvPr id="58" name="Text Placeholder 3"/>
          <p:cNvSpPr>
            <a:spLocks noGrp="1"/>
          </p:cNvSpPr>
          <p:nvPr>
            <p:ph type="body" sz="quarter" idx="27" hasCustomPrompt="1"/>
          </p:nvPr>
        </p:nvSpPr>
        <p:spPr>
          <a:xfrm>
            <a:off x="6323254" y="5085184"/>
            <a:ext cx="2360065" cy="337495"/>
          </a:xfrm>
        </p:spPr>
        <p:txBody>
          <a:bodyPr numCol="1">
            <a:no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0">
                <a:solidFill>
                  <a:schemeClr val="tx2"/>
                </a:solidFill>
              </a:defRPr>
            </a:lvl1pPr>
            <a:lvl2pPr>
              <a:defRPr sz="1800"/>
            </a:lvl2pPr>
            <a:lvl3pPr>
              <a:defRPr sz="1800"/>
            </a:lvl3pPr>
            <a:lvl4pPr>
              <a:defRPr sz="1800"/>
            </a:lvl4pPr>
            <a:lvl5pPr>
              <a:defRPr sz="18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Ryan Gosling</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smtClean="0"/>
          </a:p>
        </p:txBody>
      </p:sp>
    </p:spTree>
    <p:extLst>
      <p:ext uri="{BB962C8B-B14F-4D97-AF65-F5344CB8AC3E}">
        <p14:creationId xmlns:p14="http://schemas.microsoft.com/office/powerpoint/2010/main" val="29885419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 bullets">
    <p:spTree>
      <p:nvGrpSpPr>
        <p:cNvPr id="1" name=""/>
        <p:cNvGrpSpPr/>
        <p:nvPr/>
      </p:nvGrpSpPr>
      <p:grpSpPr>
        <a:xfrm>
          <a:off x="0" y="0"/>
          <a:ext cx="0" cy="0"/>
          <a:chOff x="0" y="0"/>
          <a:chExt cx="0" cy="0"/>
        </a:xfrm>
      </p:grpSpPr>
      <p:sp>
        <p:nvSpPr>
          <p:cNvPr id="2" name="TextBox 1"/>
          <p:cNvSpPr txBox="1"/>
          <p:nvPr userDrawn="1"/>
        </p:nvSpPr>
        <p:spPr>
          <a:xfrm>
            <a:off x="-51317" y="2809263"/>
            <a:ext cx="914400" cy="914400"/>
          </a:xfrm>
          <a:prstGeom prst="rect">
            <a:avLst/>
          </a:prstGeom>
        </p:spPr>
        <p:txBody>
          <a:bodyPr vert="horz" wrap="none" lIns="91440" tIns="45720" rIns="91440" bIns="45720" rtlCol="0" anchor="ctr">
            <a:normAutofit/>
          </a:bodyPr>
          <a:lstStyle/>
          <a:p>
            <a:endParaRPr lang="en-US" dirty="0" smtClean="0"/>
          </a:p>
        </p:txBody>
      </p:sp>
      <p:sp>
        <p:nvSpPr>
          <p:cNvPr id="8" name="Text Placeholder 2"/>
          <p:cNvSpPr>
            <a:spLocks noGrp="1"/>
          </p:cNvSpPr>
          <p:nvPr>
            <p:ph type="body" sz="quarter" idx="15" hasCustomPrompt="1"/>
          </p:nvPr>
        </p:nvSpPr>
        <p:spPr>
          <a:xfrm>
            <a:off x="454933" y="1560092"/>
            <a:ext cx="8226530" cy="4631665"/>
          </a:xfrm>
        </p:spPr>
        <p:txBody>
          <a:bodyPr numCol="2" spcCol="356616">
            <a:normAutofit/>
          </a:bodyPr>
          <a:lstStyle>
            <a:lvl1pPr marL="285750" indent="-285750" algn="just">
              <a:lnSpc>
                <a:spcPct val="150000"/>
              </a:lnSpc>
              <a:buClr>
                <a:srgbClr val="80B930"/>
              </a:buClr>
              <a:buSzPct val="75000"/>
              <a:buFont typeface="Arial"/>
              <a:buChar char="•"/>
              <a:defRPr sz="18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br>
              <a:rPr lang="en-US" dirty="0" smtClean="0"/>
            </a:br>
            <a:r>
              <a:rPr lang="en-US" dirty="0" smtClean="0"/>
              <a:t/>
            </a:r>
            <a:br>
              <a:rPr lang="en-US" dirty="0" smtClean="0"/>
            </a:br>
            <a:endParaRPr lang="en-US" dirty="0" smtClean="0"/>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p:txBody>
      </p:sp>
    </p:spTree>
    <p:extLst>
      <p:ext uri="{BB962C8B-B14F-4D97-AF65-F5344CB8AC3E}">
        <p14:creationId xmlns:p14="http://schemas.microsoft.com/office/powerpoint/2010/main" val="2280828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hree Col long descrip">
    <p:spTree>
      <p:nvGrpSpPr>
        <p:cNvPr id="1" name=""/>
        <p:cNvGrpSpPr/>
        <p:nvPr/>
      </p:nvGrpSpPr>
      <p:grpSpPr>
        <a:xfrm>
          <a:off x="0" y="0"/>
          <a:ext cx="0" cy="0"/>
          <a:chOff x="0" y="0"/>
          <a:chExt cx="0" cy="0"/>
        </a:xfrm>
      </p:grpSpPr>
      <p:sp>
        <p:nvSpPr>
          <p:cNvPr id="43"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Three column text sample (bullets)</a:t>
            </a:r>
            <a:endParaRPr lang="en-US" dirty="0"/>
          </a:p>
        </p:txBody>
      </p:sp>
      <p:sp>
        <p:nvSpPr>
          <p:cNvPr id="2" name="TextBox 1"/>
          <p:cNvSpPr txBox="1"/>
          <p:nvPr userDrawn="1"/>
        </p:nvSpPr>
        <p:spPr>
          <a:xfrm>
            <a:off x="2140116" y="6984401"/>
            <a:ext cx="914400" cy="914400"/>
          </a:xfrm>
          <a:prstGeom prst="rect">
            <a:avLst/>
          </a:prstGeom>
        </p:spPr>
        <p:txBody>
          <a:bodyPr vert="horz" wrap="none" lIns="91440" tIns="45720" rIns="91440" bIns="45720" rtlCol="0" anchor="ctr">
            <a:normAutofit/>
          </a:bodyPr>
          <a:lstStyle/>
          <a:p>
            <a:endParaRPr lang="en-US" dirty="0" smtClean="0"/>
          </a:p>
        </p:txBody>
      </p:sp>
      <p:sp>
        <p:nvSpPr>
          <p:cNvPr id="10" name="Text Placeholder 2"/>
          <p:cNvSpPr>
            <a:spLocks noGrp="1"/>
          </p:cNvSpPr>
          <p:nvPr>
            <p:ph type="body" sz="quarter" idx="15" hasCustomPrompt="1"/>
          </p:nvPr>
        </p:nvSpPr>
        <p:spPr>
          <a:xfrm>
            <a:off x="454933" y="1494391"/>
            <a:ext cx="2599453" cy="4631665"/>
          </a:xfrm>
        </p:spPr>
        <p:txBody>
          <a:bodyPr numCol="1" spcCol="356616">
            <a:normAutofit/>
          </a:bodyPr>
          <a:lstStyle>
            <a:lvl1pPr marL="0" indent="0" algn="l">
              <a:lnSpc>
                <a:spcPct val="150000"/>
              </a:lnSpc>
              <a:buClr>
                <a:srgbClr val="80B930"/>
              </a:buClr>
              <a:buSzPct val="75000"/>
              <a:buFontTx/>
              <a:buNone/>
              <a:defRPr sz="16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sz="1600" dirty="0" smtClean="0">
                <a:solidFill>
                  <a:schemeClr val="bg1">
                    <a:lumMod val="75000"/>
                  </a:schemeClr>
                </a:solidFill>
                <a:latin typeface="+mn-lt"/>
                <a:cs typeface="Arial"/>
              </a:rPr>
              <a:t>There are many variations of passages of </a:t>
            </a:r>
            <a:r>
              <a:rPr lang="en-US" sz="1600" dirty="0" err="1" smtClean="0">
                <a:solidFill>
                  <a:schemeClr val="bg1">
                    <a:lumMod val="75000"/>
                  </a:schemeClr>
                </a:solidFill>
                <a:latin typeface="+mn-lt"/>
                <a:cs typeface="Arial"/>
              </a:rPr>
              <a:t>Lorem</a:t>
            </a:r>
            <a:r>
              <a:rPr lang="en-US" sz="1600" dirty="0" smtClean="0">
                <a:solidFill>
                  <a:schemeClr val="bg1">
                    <a:lumMod val="75000"/>
                  </a:schemeClr>
                </a:solidFill>
                <a:latin typeface="+mn-lt"/>
                <a:cs typeface="Arial"/>
              </a:rPr>
              <a:t> </a:t>
            </a:r>
            <a:r>
              <a:rPr lang="en-US" sz="1600" dirty="0" err="1" smtClean="0">
                <a:solidFill>
                  <a:schemeClr val="bg1">
                    <a:lumMod val="75000"/>
                  </a:schemeClr>
                </a:solidFill>
                <a:latin typeface="+mn-lt"/>
                <a:cs typeface="Arial"/>
              </a:rPr>
              <a:t>Ipsum</a:t>
            </a:r>
            <a:r>
              <a:rPr lang="en-US" sz="1600" dirty="0" smtClean="0">
                <a:solidFill>
                  <a:schemeClr val="bg1">
                    <a:lumMod val="75000"/>
                  </a:schemeClr>
                </a:solidFill>
                <a:latin typeface="+mn-lt"/>
                <a:cs typeface="Arial"/>
              </a:rPr>
              <a:t> available, but the majority have suffered alteration in some form, by injected humor.</a:t>
            </a:r>
            <a:endParaRPr lang="en-US" dirty="0" smtClean="0"/>
          </a:p>
        </p:txBody>
      </p:sp>
      <p:sp>
        <p:nvSpPr>
          <p:cNvPr id="11" name="Text Placeholder 2"/>
          <p:cNvSpPr>
            <a:spLocks noGrp="1"/>
          </p:cNvSpPr>
          <p:nvPr>
            <p:ph type="body" sz="quarter" idx="16" hasCustomPrompt="1"/>
          </p:nvPr>
        </p:nvSpPr>
        <p:spPr>
          <a:xfrm>
            <a:off x="3273339" y="1494391"/>
            <a:ext cx="5463334" cy="4631665"/>
          </a:xfrm>
        </p:spPr>
        <p:txBody>
          <a:bodyPr numCol="2" spcCol="356616">
            <a:normAutofit/>
          </a:bodyPr>
          <a:lstStyle>
            <a:lvl1pPr marL="285750" indent="-285750" algn="just">
              <a:lnSpc>
                <a:spcPct val="150000"/>
              </a:lnSpc>
              <a:buClr>
                <a:srgbClr val="80B930"/>
              </a:buClr>
              <a:buSzPct val="75000"/>
              <a:buFont typeface="Arial"/>
              <a:buChar char="•"/>
              <a:defRPr sz="18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br>
              <a:rPr lang="en-US" dirty="0" smtClean="0"/>
            </a:br>
            <a:r>
              <a:rPr lang="en-US" dirty="0" smtClean="0"/>
              <a:t/>
            </a:r>
            <a:br>
              <a:rPr lang="en-US" dirty="0" smtClean="0"/>
            </a:br>
            <a:endParaRPr lang="en-US" dirty="0" smtClean="0"/>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a:p>
            <a:pPr lvl="0"/>
            <a:r>
              <a:rPr lang="en-US" dirty="0" smtClean="0"/>
              <a:t>Sample bullets</a:t>
            </a:r>
          </a:p>
        </p:txBody>
      </p:sp>
    </p:spTree>
    <p:extLst>
      <p:ext uri="{BB962C8B-B14F-4D97-AF65-F5344CB8AC3E}">
        <p14:creationId xmlns:p14="http://schemas.microsoft.com/office/powerpoint/2010/main" val="28564232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rvices Slide sample 2-col">
    <p:spTree>
      <p:nvGrpSpPr>
        <p:cNvPr id="1" name=""/>
        <p:cNvGrpSpPr/>
        <p:nvPr/>
      </p:nvGrpSpPr>
      <p:grpSpPr>
        <a:xfrm>
          <a:off x="0" y="0"/>
          <a:ext cx="0" cy="0"/>
          <a:chOff x="0" y="0"/>
          <a:chExt cx="0" cy="0"/>
        </a:xfrm>
      </p:grpSpPr>
      <p:sp>
        <p:nvSpPr>
          <p:cNvPr id="5" name="Rectangle 4"/>
          <p:cNvSpPr/>
          <p:nvPr userDrawn="1"/>
        </p:nvSpPr>
        <p:spPr>
          <a:xfrm flipH="1">
            <a:off x="-3" y="1623682"/>
            <a:ext cx="9144001" cy="20331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Services slide sample (two column)</a:t>
            </a:r>
            <a:endParaRPr lang="en-US" dirty="0"/>
          </a:p>
        </p:txBody>
      </p:sp>
      <p:sp>
        <p:nvSpPr>
          <p:cNvPr id="34" name="Text Placeholder 3"/>
          <p:cNvSpPr>
            <a:spLocks noGrp="1"/>
          </p:cNvSpPr>
          <p:nvPr>
            <p:ph type="body" sz="quarter" idx="15" hasCustomPrompt="1"/>
          </p:nvPr>
        </p:nvSpPr>
        <p:spPr>
          <a:xfrm>
            <a:off x="588316" y="2781963"/>
            <a:ext cx="1411288" cy="328612"/>
          </a:xfrm>
        </p:spPr>
        <p:txBody>
          <a:bodyPr>
            <a:noAutofit/>
          </a:bodyPr>
          <a:lstStyle>
            <a:lvl1pPr marL="0" indent="0" algn="ctr">
              <a:buFont typeface="Arial" pitchFamily="34" charset="0"/>
              <a:buNone/>
              <a:defRPr sz="1400" b="1">
                <a:solidFill>
                  <a:schemeClr val="bg1"/>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Social Media</a:t>
            </a:r>
          </a:p>
        </p:txBody>
      </p:sp>
      <p:sp>
        <p:nvSpPr>
          <p:cNvPr id="36" name="Text Placeholder 3"/>
          <p:cNvSpPr>
            <a:spLocks noGrp="1"/>
          </p:cNvSpPr>
          <p:nvPr>
            <p:ph type="body" sz="quarter" idx="17" hasCustomPrompt="1"/>
          </p:nvPr>
        </p:nvSpPr>
        <p:spPr>
          <a:xfrm>
            <a:off x="2771800" y="2781963"/>
            <a:ext cx="1411288" cy="328612"/>
          </a:xfrm>
        </p:spPr>
        <p:txBody>
          <a:bodyPr>
            <a:noAutofit/>
          </a:bodyPr>
          <a:lstStyle>
            <a:lvl1pPr marL="0" indent="0" algn="ctr">
              <a:buFont typeface="Arial" pitchFamily="34" charset="0"/>
              <a:buNone/>
              <a:defRPr sz="1400" b="1">
                <a:solidFill>
                  <a:schemeClr val="bg1"/>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Code</a:t>
            </a:r>
          </a:p>
        </p:txBody>
      </p:sp>
      <p:sp>
        <p:nvSpPr>
          <p:cNvPr id="38" name="Text Placeholder 3"/>
          <p:cNvSpPr>
            <a:spLocks noGrp="1"/>
          </p:cNvSpPr>
          <p:nvPr>
            <p:ph type="body" sz="quarter" idx="19" hasCustomPrompt="1"/>
          </p:nvPr>
        </p:nvSpPr>
        <p:spPr>
          <a:xfrm>
            <a:off x="4896763" y="2781963"/>
            <a:ext cx="1411288" cy="328612"/>
          </a:xfrm>
        </p:spPr>
        <p:txBody>
          <a:bodyPr>
            <a:noAutofit/>
          </a:bodyPr>
          <a:lstStyle>
            <a:lvl1pPr marL="0" indent="0" algn="ctr">
              <a:buFont typeface="Arial" pitchFamily="34" charset="0"/>
              <a:buNone/>
              <a:defRPr sz="1400" b="1">
                <a:solidFill>
                  <a:schemeClr val="bg1"/>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lvl="0"/>
            <a:r>
              <a:rPr lang="en-US" dirty="0" smtClean="0"/>
              <a:t>Photography</a:t>
            </a:r>
          </a:p>
        </p:txBody>
      </p:sp>
      <p:sp>
        <p:nvSpPr>
          <p:cNvPr id="40" name="Text Placeholder 3"/>
          <p:cNvSpPr>
            <a:spLocks noGrp="1"/>
          </p:cNvSpPr>
          <p:nvPr>
            <p:ph type="body" sz="quarter" idx="21" hasCustomPrompt="1"/>
          </p:nvPr>
        </p:nvSpPr>
        <p:spPr>
          <a:xfrm>
            <a:off x="7067308" y="2781963"/>
            <a:ext cx="1411288" cy="328612"/>
          </a:xfrm>
        </p:spPr>
        <p:txBody>
          <a:bodyPr>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400" b="1">
                <a:solidFill>
                  <a:schemeClr val="bg1"/>
                </a:solidFill>
              </a:defRPr>
            </a:lvl1pPr>
            <a:lvl2pPr marL="457200" indent="0">
              <a:buFontTx/>
              <a:buNone/>
              <a:defRPr sz="1400" b="1">
                <a:solidFill>
                  <a:schemeClr val="bg1"/>
                </a:solidFill>
              </a:defRPr>
            </a:lvl2pPr>
            <a:lvl3pPr marL="914400" indent="0">
              <a:buFontTx/>
              <a:buNone/>
              <a:defRPr sz="1400" b="1">
                <a:solidFill>
                  <a:schemeClr val="bg1"/>
                </a:solidFill>
              </a:defRPr>
            </a:lvl3pPr>
            <a:lvl4pPr marL="1371600" indent="0">
              <a:buFontTx/>
              <a:buNone/>
              <a:defRPr sz="1400" b="1">
                <a:solidFill>
                  <a:schemeClr val="bg1"/>
                </a:solidFill>
              </a:defRPr>
            </a:lvl4pPr>
            <a:lvl5pPr marL="1828800" indent="0">
              <a:buFontTx/>
              <a:buNone/>
              <a:defRPr sz="1400" b="1">
                <a:solidFill>
                  <a:schemeClr val="bg1"/>
                </a:solidFill>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Copywriting</a:t>
            </a:r>
          </a:p>
        </p:txBody>
      </p:sp>
      <p:sp>
        <p:nvSpPr>
          <p:cNvPr id="18" name="Freeform 7"/>
          <p:cNvSpPr>
            <a:spLocks noEditPoints="1"/>
          </p:cNvSpPr>
          <p:nvPr userDrawn="1"/>
        </p:nvSpPr>
        <p:spPr bwMode="auto">
          <a:xfrm>
            <a:off x="1011347" y="2072569"/>
            <a:ext cx="545308" cy="546264"/>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2000" dirty="0">
              <a:latin typeface="Arial"/>
              <a:cs typeface="Arial"/>
            </a:endParaRPr>
          </a:p>
        </p:txBody>
      </p:sp>
      <p:sp>
        <p:nvSpPr>
          <p:cNvPr id="19" name="Freeform 12"/>
          <p:cNvSpPr>
            <a:spLocks noEditPoints="1"/>
          </p:cNvSpPr>
          <p:nvPr userDrawn="1"/>
        </p:nvSpPr>
        <p:spPr bwMode="auto">
          <a:xfrm>
            <a:off x="3145244" y="2186909"/>
            <a:ext cx="668432" cy="408573"/>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2000" dirty="0">
              <a:latin typeface="Arial"/>
              <a:cs typeface="Arial"/>
            </a:endParaRPr>
          </a:p>
        </p:txBody>
      </p:sp>
      <p:sp>
        <p:nvSpPr>
          <p:cNvPr id="21" name="Freeform 17"/>
          <p:cNvSpPr>
            <a:spLocks noEditPoints="1"/>
          </p:cNvSpPr>
          <p:nvPr userDrawn="1"/>
        </p:nvSpPr>
        <p:spPr bwMode="auto">
          <a:xfrm>
            <a:off x="5331872" y="2156334"/>
            <a:ext cx="525194" cy="420447"/>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2000" dirty="0">
              <a:latin typeface="Arial"/>
              <a:cs typeface="Arial"/>
            </a:endParaRPr>
          </a:p>
        </p:txBody>
      </p:sp>
      <p:sp>
        <p:nvSpPr>
          <p:cNvPr id="22" name="Freeform 22"/>
          <p:cNvSpPr>
            <a:spLocks noEditPoints="1"/>
          </p:cNvSpPr>
          <p:nvPr userDrawn="1"/>
        </p:nvSpPr>
        <p:spPr bwMode="auto">
          <a:xfrm>
            <a:off x="7509073" y="2118291"/>
            <a:ext cx="509183" cy="509394"/>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2000" dirty="0">
              <a:latin typeface="Arial"/>
              <a:cs typeface="Arial"/>
            </a:endParaRPr>
          </a:p>
        </p:txBody>
      </p:sp>
      <p:sp>
        <p:nvSpPr>
          <p:cNvPr id="25" name="Text Placeholder 2"/>
          <p:cNvSpPr>
            <a:spLocks noGrp="1"/>
          </p:cNvSpPr>
          <p:nvPr>
            <p:ph type="body" sz="quarter" idx="22" hasCustomPrompt="1"/>
          </p:nvPr>
        </p:nvSpPr>
        <p:spPr>
          <a:xfrm>
            <a:off x="613067" y="3963432"/>
            <a:ext cx="8123605" cy="2250223"/>
          </a:xfrm>
        </p:spPr>
        <p:txBody>
          <a:bodyPr numCol="2" spcCol="356616">
            <a:normAutofit/>
          </a:bodyPr>
          <a:lstStyle>
            <a:lvl1pPr marL="0" indent="0" algn="just">
              <a:lnSpc>
                <a:spcPct val="130000"/>
              </a:lnSpc>
              <a:buClr>
                <a:srgbClr val="80B930"/>
              </a:buClr>
              <a:buSzPct val="75000"/>
              <a:buFont typeface="Arial" pitchFamily="34" charset="0"/>
              <a:buNone/>
              <a:defRPr sz="1600">
                <a:solidFill>
                  <a:srgbClr val="A6A6A6"/>
                </a:solidFill>
              </a:defRPr>
            </a:lvl1pPr>
            <a:lvl2pPr>
              <a:defRPr sz="1000">
                <a:solidFill>
                  <a:srgbClr val="A6A6A6"/>
                </a:solidFill>
              </a:defRPr>
            </a:lvl2pPr>
            <a:lvl3pPr>
              <a:defRPr sz="1000">
                <a:solidFill>
                  <a:srgbClr val="A6A6A6"/>
                </a:solidFill>
              </a:defRPr>
            </a:lvl3pPr>
            <a:lvl4pPr>
              <a:defRPr sz="1000">
                <a:solidFill>
                  <a:srgbClr val="A6A6A6"/>
                </a:solidFill>
              </a:defRPr>
            </a:lvl4pPr>
            <a:lvl5pPr>
              <a:defRPr sz="1000">
                <a:solidFill>
                  <a:srgbClr val="A6A6A6"/>
                </a:solidFill>
              </a:defRPr>
            </a:lvl5pPr>
          </a:lstStyle>
          <a:p>
            <a:pPr marL="0" indent="0">
              <a:lnSpc>
                <a:spcPct val="130000"/>
              </a:lnSpc>
              <a:buFont typeface="Arial" pitchFamily="34" charset="0"/>
              <a:buNone/>
            </a:pPr>
            <a:r>
              <a:rPr lang="en-US" sz="1600" dirty="0" err="1" smtClean="0">
                <a:latin typeface="+mn-lt"/>
                <a:cs typeface="Arial"/>
              </a:rPr>
              <a:t>Lorem</a:t>
            </a:r>
            <a:r>
              <a:rPr lang="en-US" sz="1600" dirty="0" smtClean="0">
                <a:latin typeface="+mn-lt"/>
                <a:cs typeface="Arial"/>
              </a:rPr>
              <a:t> </a:t>
            </a:r>
            <a:r>
              <a:rPr lang="en-US" sz="1600" dirty="0" err="1" smtClean="0">
                <a:latin typeface="+mn-lt"/>
                <a:cs typeface="Arial"/>
              </a:rPr>
              <a:t>ipsum</a:t>
            </a:r>
            <a:r>
              <a:rPr lang="en-US" sz="1600" dirty="0" smtClean="0">
                <a:latin typeface="+mn-lt"/>
                <a:cs typeface="Arial"/>
              </a:rPr>
              <a:t> dolor sit </a:t>
            </a:r>
            <a:r>
              <a:rPr lang="en-US" sz="1600" dirty="0" err="1" smtClean="0">
                <a:latin typeface="+mn-lt"/>
                <a:cs typeface="Arial"/>
              </a:rPr>
              <a:t>amet</a:t>
            </a:r>
            <a:r>
              <a:rPr lang="en-US" sz="1600" dirty="0" smtClean="0">
                <a:latin typeface="+mn-lt"/>
                <a:cs typeface="Arial"/>
              </a:rPr>
              <a:t>, </a:t>
            </a:r>
            <a:r>
              <a:rPr lang="en-US" sz="1600" dirty="0" err="1" smtClean="0">
                <a:latin typeface="+mn-lt"/>
                <a:cs typeface="Arial"/>
              </a:rPr>
              <a:t>consectetur</a:t>
            </a:r>
            <a:r>
              <a:rPr lang="en-US" sz="1600" dirty="0" smtClean="0">
                <a:latin typeface="+mn-lt"/>
                <a:cs typeface="Arial"/>
              </a:rPr>
              <a:t> </a:t>
            </a:r>
            <a:r>
              <a:rPr lang="en-US" sz="1600" dirty="0" err="1" smtClean="0">
                <a:latin typeface="+mn-lt"/>
                <a:cs typeface="Arial"/>
              </a:rPr>
              <a:t>adipiscing</a:t>
            </a:r>
            <a:r>
              <a:rPr lang="en-US" sz="1600" dirty="0" smtClean="0">
                <a:latin typeface="+mn-lt"/>
                <a:cs typeface="Arial"/>
              </a:rPr>
              <a:t> </a:t>
            </a:r>
            <a:r>
              <a:rPr lang="en-US" sz="1600" dirty="0" err="1" smtClean="0">
                <a:latin typeface="+mn-lt"/>
                <a:cs typeface="Arial"/>
              </a:rPr>
              <a:t>elit</a:t>
            </a:r>
            <a:r>
              <a:rPr lang="en-US" sz="1600" dirty="0" smtClean="0">
                <a:latin typeface="+mn-lt"/>
                <a:cs typeface="Arial"/>
              </a:rPr>
              <a:t>. </a:t>
            </a:r>
            <a:r>
              <a:rPr lang="en-US" sz="1600" dirty="0" err="1" smtClean="0">
                <a:latin typeface="+mn-lt"/>
                <a:cs typeface="Arial"/>
              </a:rPr>
              <a:t>Curabitur</a:t>
            </a:r>
            <a:r>
              <a:rPr lang="en-US" sz="1600" dirty="0" smtClean="0">
                <a:latin typeface="+mn-lt"/>
                <a:cs typeface="Arial"/>
              </a:rPr>
              <a:t> </a:t>
            </a:r>
            <a:r>
              <a:rPr lang="en-US" sz="1600" dirty="0" err="1" smtClean="0">
                <a:latin typeface="+mn-lt"/>
                <a:cs typeface="Arial"/>
              </a:rPr>
              <a:t>elementum</a:t>
            </a:r>
            <a:r>
              <a:rPr lang="en-US" sz="1600" dirty="0" smtClean="0">
                <a:latin typeface="+mn-lt"/>
                <a:cs typeface="Arial"/>
              </a:rPr>
              <a:t> </a:t>
            </a:r>
            <a:r>
              <a:rPr lang="en-US" sz="1600" dirty="0" err="1" smtClean="0">
                <a:latin typeface="+mn-lt"/>
                <a:cs typeface="Arial"/>
              </a:rPr>
              <a:t>posuere</a:t>
            </a:r>
            <a:r>
              <a:rPr lang="en-US" sz="1600" dirty="0" smtClean="0">
                <a:latin typeface="+mn-lt"/>
                <a:cs typeface="Arial"/>
              </a:rPr>
              <a:t> </a:t>
            </a:r>
            <a:r>
              <a:rPr lang="en-US" sz="1600" dirty="0" err="1" smtClean="0">
                <a:latin typeface="+mn-lt"/>
                <a:cs typeface="Arial"/>
              </a:rPr>
              <a:t>pretium</a:t>
            </a:r>
            <a:r>
              <a:rPr lang="en-US" sz="1600" dirty="0" smtClean="0">
                <a:latin typeface="+mn-lt"/>
                <a:cs typeface="Arial"/>
              </a:rPr>
              <a:t>. </a:t>
            </a:r>
            <a:r>
              <a:rPr lang="en-US" sz="1600" dirty="0" err="1" smtClean="0">
                <a:latin typeface="+mn-lt"/>
                <a:cs typeface="Arial"/>
              </a:rPr>
              <a:t>Quisque</a:t>
            </a:r>
            <a:r>
              <a:rPr lang="en-US" sz="1600" dirty="0" smtClean="0">
                <a:latin typeface="+mn-lt"/>
                <a:cs typeface="Arial"/>
              </a:rPr>
              <a:t> </a:t>
            </a:r>
            <a:r>
              <a:rPr lang="en-US" sz="1600" dirty="0" err="1" smtClean="0">
                <a:latin typeface="+mn-lt"/>
                <a:cs typeface="Arial"/>
              </a:rPr>
              <a:t>nibh</a:t>
            </a:r>
            <a:r>
              <a:rPr lang="en-US" sz="1600" dirty="0" smtClean="0">
                <a:latin typeface="+mn-lt"/>
                <a:cs typeface="Arial"/>
              </a:rPr>
              <a:t> dolor, </a:t>
            </a:r>
            <a:r>
              <a:rPr lang="en-US" sz="1600" dirty="0" err="1" smtClean="0">
                <a:latin typeface="+mn-lt"/>
                <a:cs typeface="Arial"/>
              </a:rPr>
              <a:t>dignissim</a:t>
            </a:r>
            <a:r>
              <a:rPr lang="en-US" sz="1600" dirty="0" smtClean="0">
                <a:latin typeface="+mn-lt"/>
                <a:cs typeface="Arial"/>
              </a:rPr>
              <a:t> ac </a:t>
            </a:r>
            <a:r>
              <a:rPr lang="en-US" sz="1600" dirty="0" err="1" smtClean="0">
                <a:latin typeface="+mn-lt"/>
                <a:cs typeface="Arial"/>
              </a:rPr>
              <a:t>dignissim</a:t>
            </a:r>
            <a:r>
              <a:rPr lang="en-US" sz="1600" dirty="0" smtClean="0">
                <a:latin typeface="+mn-lt"/>
                <a:cs typeface="Arial"/>
              </a:rPr>
              <a:t> </a:t>
            </a:r>
            <a:r>
              <a:rPr lang="en-US" sz="1600" dirty="0" err="1" smtClean="0">
                <a:latin typeface="+mn-lt"/>
                <a:cs typeface="Arial"/>
              </a:rPr>
              <a:t>ut</a:t>
            </a:r>
            <a:r>
              <a:rPr lang="en-US" sz="1600" dirty="0" smtClean="0">
                <a:latin typeface="+mn-lt"/>
                <a:cs typeface="Arial"/>
              </a:rPr>
              <a:t>, </a:t>
            </a:r>
            <a:r>
              <a:rPr lang="en-US" sz="1600" dirty="0" err="1" smtClean="0">
                <a:latin typeface="+mn-lt"/>
                <a:cs typeface="Arial"/>
              </a:rPr>
              <a:t>luctus</a:t>
            </a:r>
            <a:r>
              <a:rPr lang="en-US" sz="1600" dirty="0" smtClean="0">
                <a:latin typeface="+mn-lt"/>
                <a:cs typeface="Arial"/>
              </a:rPr>
              <a:t> ac </a:t>
            </a:r>
            <a:r>
              <a:rPr lang="en-US" sz="1600" dirty="0" err="1" smtClean="0">
                <a:latin typeface="+mn-lt"/>
                <a:cs typeface="Arial"/>
              </a:rPr>
              <a:t>urna</a:t>
            </a:r>
            <a:r>
              <a:rPr lang="en-US" sz="1600" dirty="0" smtClean="0">
                <a:latin typeface="+mn-lt"/>
                <a:cs typeface="Arial"/>
              </a:rPr>
              <a:t>. </a:t>
            </a:r>
            <a:r>
              <a:rPr lang="en-US" sz="1600" dirty="0" err="1" smtClean="0">
                <a:latin typeface="+mn-lt"/>
                <a:cs typeface="Arial"/>
              </a:rPr>
              <a:t>Aliquam</a:t>
            </a:r>
            <a:r>
              <a:rPr lang="en-US" sz="1600" dirty="0" smtClean="0">
                <a:latin typeface="+mn-lt"/>
                <a:cs typeface="Arial"/>
              </a:rPr>
              <a:t> </a:t>
            </a:r>
            <a:r>
              <a:rPr lang="en-US" sz="1600" dirty="0" err="1" smtClean="0">
                <a:latin typeface="+mn-lt"/>
                <a:cs typeface="Arial"/>
              </a:rPr>
              <a:t>aliquet</a:t>
            </a:r>
            <a:r>
              <a:rPr lang="en-US" sz="1600" dirty="0" smtClean="0">
                <a:latin typeface="+mn-lt"/>
                <a:cs typeface="Arial"/>
              </a:rPr>
              <a:t> non </a:t>
            </a:r>
            <a:r>
              <a:rPr lang="en-US" sz="1600" dirty="0" err="1" smtClean="0">
                <a:latin typeface="+mn-lt"/>
                <a:cs typeface="Arial"/>
              </a:rPr>
              <a:t>massa</a:t>
            </a:r>
            <a:r>
              <a:rPr lang="en-US" sz="1600" dirty="0" smtClean="0">
                <a:latin typeface="+mn-lt"/>
                <a:cs typeface="Arial"/>
              </a:rPr>
              <a:t> </a:t>
            </a:r>
            <a:r>
              <a:rPr lang="en-US" sz="1600" dirty="0" err="1" smtClean="0">
                <a:latin typeface="+mn-lt"/>
                <a:cs typeface="Arial"/>
              </a:rPr>
              <a:t>quis</a:t>
            </a:r>
            <a:r>
              <a:rPr lang="en-US" sz="1600" dirty="0" smtClean="0">
                <a:latin typeface="+mn-lt"/>
                <a:cs typeface="Arial"/>
              </a:rPr>
              <a:t> </a:t>
            </a:r>
            <a:r>
              <a:rPr lang="en-US" sz="1600" dirty="0" err="1" smtClean="0">
                <a:latin typeface="+mn-lt"/>
                <a:cs typeface="Arial"/>
              </a:rPr>
              <a:t>tincidunt</a:t>
            </a:r>
            <a:r>
              <a:rPr lang="en-US" sz="1600" dirty="0" smtClean="0">
                <a:latin typeface="+mn-lt"/>
                <a:cs typeface="Arial"/>
              </a:rPr>
              <a:t>. </a:t>
            </a:r>
            <a:r>
              <a:rPr lang="en-US" sz="1600" dirty="0" err="1" smtClean="0">
                <a:latin typeface="+mn-lt"/>
                <a:cs typeface="Arial"/>
              </a:rPr>
              <a:t>Mauris</a:t>
            </a:r>
            <a:r>
              <a:rPr lang="en-US" sz="1600" dirty="0" smtClean="0">
                <a:latin typeface="+mn-lt"/>
                <a:cs typeface="Arial"/>
              </a:rPr>
              <a:t> </a:t>
            </a:r>
            <a:r>
              <a:rPr lang="en-US" sz="1600" dirty="0" err="1" smtClean="0">
                <a:latin typeface="+mn-lt"/>
                <a:cs typeface="Arial"/>
              </a:rPr>
              <a:t>ullamcorper</a:t>
            </a:r>
            <a:r>
              <a:rPr lang="en-US" sz="1600" dirty="0" smtClean="0">
                <a:latin typeface="+mn-lt"/>
                <a:cs typeface="Arial"/>
              </a:rPr>
              <a:t> </a:t>
            </a:r>
            <a:r>
              <a:rPr lang="en-US" sz="1600" dirty="0" err="1" smtClean="0">
                <a:latin typeface="+mn-lt"/>
                <a:cs typeface="Arial"/>
              </a:rPr>
              <a:t>justo</a:t>
            </a:r>
            <a:r>
              <a:rPr lang="en-US" sz="1600" dirty="0" smtClean="0">
                <a:latin typeface="+mn-lt"/>
                <a:cs typeface="Arial"/>
              </a:rPr>
              <a:t> </a:t>
            </a:r>
            <a:r>
              <a:rPr lang="en-US" sz="1600" dirty="0" err="1" smtClean="0">
                <a:latin typeface="+mn-lt"/>
                <a:cs typeface="Arial"/>
              </a:rPr>
              <a:t>tristique</a:t>
            </a:r>
            <a:r>
              <a:rPr lang="en-US" sz="1600" dirty="0" smtClean="0">
                <a:latin typeface="+mn-lt"/>
                <a:cs typeface="Arial"/>
              </a:rPr>
              <a:t> dui </a:t>
            </a:r>
            <a:r>
              <a:rPr lang="en-US" sz="1600" dirty="0" err="1" smtClean="0">
                <a:latin typeface="+mn-lt"/>
                <a:cs typeface="Arial"/>
              </a:rPr>
              <a:t>posuere</a:t>
            </a:r>
            <a:r>
              <a:rPr lang="en-US" sz="1600" dirty="0" smtClean="0">
                <a:latin typeface="+mn-lt"/>
                <a:cs typeface="Arial"/>
              </a:rPr>
              <a:t> </a:t>
            </a:r>
            <a:r>
              <a:rPr lang="en-US" sz="1600" dirty="0" err="1" smtClean="0">
                <a:latin typeface="+mn-lt"/>
                <a:cs typeface="Arial"/>
              </a:rPr>
              <a:t>tincidunt</a:t>
            </a:r>
            <a:r>
              <a:rPr lang="en-US" sz="1600" dirty="0" smtClean="0">
                <a:latin typeface="+mn-lt"/>
                <a:cs typeface="Arial"/>
              </a:rPr>
              <a:t>. In </a:t>
            </a:r>
            <a:r>
              <a:rPr lang="en-US" sz="1600" dirty="0" err="1" smtClean="0">
                <a:latin typeface="+mn-lt"/>
                <a:cs typeface="Arial"/>
              </a:rPr>
              <a:t>nec</a:t>
            </a:r>
            <a:r>
              <a:rPr lang="en-US" sz="1600" dirty="0" smtClean="0">
                <a:latin typeface="+mn-lt"/>
                <a:cs typeface="Arial"/>
              </a:rPr>
              <a:t> lacus </a:t>
            </a:r>
            <a:r>
              <a:rPr lang="en-US" sz="1600" dirty="0" err="1" smtClean="0">
                <a:latin typeface="+mn-lt"/>
                <a:cs typeface="Arial"/>
              </a:rPr>
              <a:t>laoreet</a:t>
            </a:r>
            <a:r>
              <a:rPr lang="en-US" sz="1600" dirty="0" smtClean="0">
                <a:latin typeface="+mn-lt"/>
                <a:cs typeface="Arial"/>
              </a:rPr>
              <a:t> </a:t>
            </a:r>
            <a:r>
              <a:rPr lang="en-US" sz="1600" dirty="0" err="1" smtClean="0">
                <a:latin typeface="+mn-lt"/>
                <a:cs typeface="Arial"/>
              </a:rPr>
              <a:t>orci</a:t>
            </a:r>
            <a:r>
              <a:rPr lang="en-US" sz="1600" dirty="0" smtClean="0">
                <a:latin typeface="+mn-lt"/>
                <a:cs typeface="Arial"/>
              </a:rPr>
              <a:t> </a:t>
            </a:r>
            <a:r>
              <a:rPr lang="en-US" sz="1600" dirty="0" err="1" smtClean="0">
                <a:latin typeface="+mn-lt"/>
                <a:cs typeface="Arial"/>
              </a:rPr>
              <a:t>varius</a:t>
            </a:r>
            <a:r>
              <a:rPr lang="en-US" sz="1600" dirty="0" smtClean="0">
                <a:latin typeface="+mn-lt"/>
                <a:cs typeface="Arial"/>
              </a:rPr>
              <a:t> </a:t>
            </a:r>
            <a:r>
              <a:rPr lang="en-US" sz="1600" dirty="0" err="1" smtClean="0">
                <a:latin typeface="+mn-lt"/>
                <a:cs typeface="Arial"/>
              </a:rPr>
              <a:t>imperdiet</a:t>
            </a:r>
            <a:r>
              <a:rPr lang="en-US" sz="1600" dirty="0" smtClean="0">
                <a:latin typeface="+mn-lt"/>
                <a:cs typeface="Arial"/>
              </a:rPr>
              <a:t> sit </a:t>
            </a:r>
            <a:r>
              <a:rPr lang="en-US" sz="1600" dirty="0" err="1" smtClean="0">
                <a:latin typeface="+mn-lt"/>
                <a:cs typeface="Arial"/>
              </a:rPr>
              <a:t>amet</a:t>
            </a:r>
            <a:r>
              <a:rPr lang="en-US" sz="1600" dirty="0" smtClean="0">
                <a:latin typeface="+mn-lt"/>
                <a:cs typeface="Arial"/>
              </a:rPr>
              <a:t> in </a:t>
            </a:r>
            <a:r>
              <a:rPr lang="en-US" sz="1600" dirty="0" err="1" smtClean="0">
                <a:latin typeface="+mn-lt"/>
                <a:cs typeface="Arial"/>
              </a:rPr>
              <a:t>augue</a:t>
            </a:r>
            <a:r>
              <a:rPr lang="en-US" sz="1600" dirty="0" smtClean="0">
                <a:latin typeface="+mn-lt"/>
                <a:cs typeface="Arial"/>
              </a:rPr>
              <a:t>. </a:t>
            </a:r>
            <a:endParaRPr lang="en-US" sz="1600" dirty="0">
              <a:latin typeface="+mn-lt"/>
              <a:cs typeface="Arial"/>
            </a:endParaRPr>
          </a:p>
        </p:txBody>
      </p:sp>
    </p:spTree>
    <p:extLst>
      <p:ext uri="{BB962C8B-B14F-4D97-AF65-F5344CB8AC3E}">
        <p14:creationId xmlns:p14="http://schemas.microsoft.com/office/powerpoint/2010/main" val="42517368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rvices lis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57200" y="274639"/>
            <a:ext cx="8229600" cy="1143000"/>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sz="3200" baseline="0">
                <a:solidFill>
                  <a:srgbClr val="5C5C5C"/>
                </a:solidFill>
              </a:defRPr>
            </a:lvl1pPr>
          </a:lstStyle>
          <a:p>
            <a:r>
              <a:rPr lang="en-US" dirty="0" smtClean="0"/>
              <a:t>Services list sample</a:t>
            </a:r>
            <a:endParaRPr lang="en-US" dirty="0"/>
          </a:p>
        </p:txBody>
      </p:sp>
      <p:sp>
        <p:nvSpPr>
          <p:cNvPr id="40" name="Text Placeholder 2"/>
          <p:cNvSpPr>
            <a:spLocks noGrp="1"/>
          </p:cNvSpPr>
          <p:nvPr>
            <p:ph type="body" sz="quarter" idx="26" hasCustomPrompt="1"/>
          </p:nvPr>
        </p:nvSpPr>
        <p:spPr>
          <a:xfrm>
            <a:off x="1707270" y="2310177"/>
            <a:ext cx="2725738" cy="338654"/>
          </a:xfrm>
        </p:spPr>
        <p:txBody>
          <a:bodyPr>
            <a:noAutofit/>
          </a:bodyPr>
          <a:lstStyle>
            <a:lvl1pPr marL="0" indent="0">
              <a:lnSpc>
                <a:spcPct val="110000"/>
              </a:lnSpc>
              <a:buFont typeface="Arial" pitchFamily="34" charset="0"/>
              <a:buNone/>
              <a:defRPr sz="1800" b="1"/>
            </a:lvl1pPr>
            <a:lvl2pPr marL="457200" indent="0">
              <a:buFontTx/>
              <a:buNone/>
              <a:defRPr sz="1800" b="1"/>
            </a:lvl2pPr>
            <a:lvl3pPr marL="914400" indent="0">
              <a:buFontTx/>
              <a:buNone/>
              <a:defRPr sz="1800" b="1"/>
            </a:lvl3pPr>
            <a:lvl4pPr marL="1371600" indent="0">
              <a:buFontTx/>
              <a:buNone/>
              <a:defRPr sz="1800" b="1"/>
            </a:lvl4pPr>
            <a:lvl5pPr marL="1828800" indent="0">
              <a:buFontTx/>
              <a:buNone/>
              <a:defRPr sz="1800" b="1"/>
            </a:lvl5pPr>
          </a:lstStyle>
          <a:p>
            <a:pPr lvl="0"/>
            <a:r>
              <a:rPr lang="en-US" dirty="0" smtClean="0"/>
              <a:t>Social Media</a:t>
            </a:r>
          </a:p>
        </p:txBody>
      </p:sp>
      <p:sp>
        <p:nvSpPr>
          <p:cNvPr id="41" name="Text Placeholder 2"/>
          <p:cNvSpPr>
            <a:spLocks noGrp="1"/>
          </p:cNvSpPr>
          <p:nvPr>
            <p:ph type="body" sz="quarter" idx="27" hasCustomPrompt="1"/>
          </p:nvPr>
        </p:nvSpPr>
        <p:spPr>
          <a:xfrm>
            <a:off x="1707270" y="3798305"/>
            <a:ext cx="2725738" cy="338654"/>
          </a:xfrm>
        </p:spPr>
        <p:txBody>
          <a:bodyPr>
            <a:noAutofit/>
          </a:bodyPr>
          <a:lstStyle>
            <a:lvl1pPr marL="0" indent="0">
              <a:lnSpc>
                <a:spcPct val="110000"/>
              </a:lnSpc>
              <a:buFont typeface="Arial" pitchFamily="34" charset="0"/>
              <a:buNone/>
              <a:defRPr sz="1800" b="1"/>
            </a:lvl1pPr>
            <a:lvl2pPr marL="457200" indent="0">
              <a:buFontTx/>
              <a:buNone/>
              <a:defRPr sz="1800" b="1"/>
            </a:lvl2pPr>
            <a:lvl3pPr marL="914400" indent="0">
              <a:buFontTx/>
              <a:buNone/>
              <a:defRPr sz="1800" b="1"/>
            </a:lvl3pPr>
            <a:lvl4pPr marL="1371600" indent="0">
              <a:buFontTx/>
              <a:buNone/>
              <a:defRPr sz="1800" b="1"/>
            </a:lvl4pPr>
            <a:lvl5pPr marL="1828800" indent="0">
              <a:buFontTx/>
              <a:buNone/>
              <a:defRPr sz="1800" b="1"/>
            </a:lvl5pPr>
          </a:lstStyle>
          <a:p>
            <a:pPr lvl="0"/>
            <a:r>
              <a:rPr lang="en-US" sz="1800" b="1" dirty="0" smtClean="0">
                <a:latin typeface="+mn-lt"/>
                <a:cs typeface="Arial"/>
              </a:rPr>
              <a:t>Code</a:t>
            </a:r>
            <a:endParaRPr lang="en-US" dirty="0" smtClean="0"/>
          </a:p>
        </p:txBody>
      </p:sp>
      <p:sp>
        <p:nvSpPr>
          <p:cNvPr id="43" name="Text Placeholder 2"/>
          <p:cNvSpPr>
            <a:spLocks noGrp="1"/>
          </p:cNvSpPr>
          <p:nvPr>
            <p:ph type="body" sz="quarter" idx="28" hasCustomPrompt="1"/>
          </p:nvPr>
        </p:nvSpPr>
        <p:spPr>
          <a:xfrm>
            <a:off x="1707270" y="5310473"/>
            <a:ext cx="2725738" cy="338654"/>
          </a:xfrm>
        </p:spPr>
        <p:txBody>
          <a:bodyPr>
            <a:noAutofit/>
          </a:bodyPr>
          <a:lstStyle>
            <a:lvl1pPr marL="0" indent="0">
              <a:lnSpc>
                <a:spcPct val="110000"/>
              </a:lnSpc>
              <a:buFont typeface="Arial" pitchFamily="34" charset="0"/>
              <a:buNone/>
              <a:defRPr sz="1800" b="1"/>
            </a:lvl1pPr>
            <a:lvl2pPr marL="457200" indent="0">
              <a:buFontTx/>
              <a:buNone/>
              <a:defRPr sz="1800" b="1"/>
            </a:lvl2pPr>
            <a:lvl3pPr marL="914400" indent="0">
              <a:buFontTx/>
              <a:buNone/>
              <a:defRPr sz="1800" b="1"/>
            </a:lvl3pPr>
            <a:lvl4pPr marL="1371600" indent="0">
              <a:buFontTx/>
              <a:buNone/>
              <a:defRPr sz="1800" b="1"/>
            </a:lvl4pPr>
            <a:lvl5pPr marL="1828800" indent="0">
              <a:buFontTx/>
              <a:buNone/>
              <a:defRPr sz="1800" b="1"/>
            </a:lvl5pPr>
          </a:lstStyle>
          <a:p>
            <a:pPr lvl="0"/>
            <a:r>
              <a:rPr lang="en-US" dirty="0" smtClean="0"/>
              <a:t>Photography</a:t>
            </a:r>
          </a:p>
        </p:txBody>
      </p:sp>
      <p:sp>
        <p:nvSpPr>
          <p:cNvPr id="46" name="Text Placeholder 2"/>
          <p:cNvSpPr>
            <a:spLocks noGrp="1"/>
          </p:cNvSpPr>
          <p:nvPr>
            <p:ph type="body" sz="quarter" idx="29" hasCustomPrompt="1"/>
          </p:nvPr>
        </p:nvSpPr>
        <p:spPr>
          <a:xfrm>
            <a:off x="5603705" y="2310177"/>
            <a:ext cx="2725738" cy="338654"/>
          </a:xfrm>
        </p:spPr>
        <p:txBody>
          <a:bodyPr>
            <a:noAutofit/>
          </a:bodyPr>
          <a:lstStyle>
            <a:lvl1pPr marL="0" indent="0">
              <a:lnSpc>
                <a:spcPct val="110000"/>
              </a:lnSpc>
              <a:buFont typeface="Arial" pitchFamily="34" charset="0"/>
              <a:buNone/>
              <a:defRPr sz="1800" b="1"/>
            </a:lvl1pPr>
            <a:lvl2pPr marL="457200" indent="0">
              <a:buFontTx/>
              <a:buNone/>
              <a:defRPr sz="1800" b="1"/>
            </a:lvl2pPr>
            <a:lvl3pPr marL="914400" indent="0">
              <a:buFontTx/>
              <a:buNone/>
              <a:defRPr sz="1800" b="1"/>
            </a:lvl3pPr>
            <a:lvl4pPr marL="1371600" indent="0">
              <a:buFontTx/>
              <a:buNone/>
              <a:defRPr sz="1800" b="1"/>
            </a:lvl4pPr>
            <a:lvl5pPr marL="1828800" indent="0">
              <a:buFontTx/>
              <a:buNone/>
              <a:defRPr sz="1800" b="1"/>
            </a:lvl5pPr>
          </a:lstStyle>
          <a:p>
            <a:pPr lvl="0"/>
            <a:r>
              <a:rPr lang="en-US" dirty="0" smtClean="0"/>
              <a:t>Audio Productions</a:t>
            </a:r>
          </a:p>
        </p:txBody>
      </p:sp>
      <p:sp>
        <p:nvSpPr>
          <p:cNvPr id="57" name="Text Placeholder 2"/>
          <p:cNvSpPr>
            <a:spLocks noGrp="1"/>
          </p:cNvSpPr>
          <p:nvPr>
            <p:ph type="body" sz="quarter" idx="30" hasCustomPrompt="1"/>
          </p:nvPr>
        </p:nvSpPr>
        <p:spPr>
          <a:xfrm>
            <a:off x="5603705" y="3798305"/>
            <a:ext cx="2725738" cy="338654"/>
          </a:xfrm>
        </p:spPr>
        <p:txBody>
          <a:bodyPr>
            <a:noAutofit/>
          </a:bodyPr>
          <a:lstStyle>
            <a:lvl1pPr marL="0" marR="0" indent="0" algn="l" defTabSz="914400" rtl="0" eaLnBrk="1" fontAlgn="auto" latinLnBrk="0" hangingPunct="1">
              <a:lnSpc>
                <a:spcPct val="110000"/>
              </a:lnSpc>
              <a:spcBef>
                <a:spcPct val="20000"/>
              </a:spcBef>
              <a:spcAft>
                <a:spcPts val="0"/>
              </a:spcAft>
              <a:buClrTx/>
              <a:buSzTx/>
              <a:buFont typeface="Arial" pitchFamily="34" charset="0"/>
              <a:buNone/>
              <a:tabLst/>
              <a:defRPr sz="1800" b="1"/>
            </a:lvl1pPr>
            <a:lvl2pPr marL="457200" indent="0">
              <a:buFontTx/>
              <a:buNone/>
              <a:defRPr sz="1800" b="1"/>
            </a:lvl2pPr>
            <a:lvl3pPr marL="914400" indent="0">
              <a:buFontTx/>
              <a:buNone/>
              <a:defRPr sz="1800" b="1"/>
            </a:lvl3pPr>
            <a:lvl4pPr marL="1371600" indent="0">
              <a:buFontTx/>
              <a:buNone/>
              <a:defRPr sz="1800" b="1"/>
            </a:lvl4pPr>
            <a:lvl5pPr marL="1828800" indent="0">
              <a:buFontTx/>
              <a:buNone/>
              <a:defRPr sz="1800" b="1"/>
            </a:lvl5pPr>
          </a:lstStyle>
          <a:p>
            <a:pPr marL="0" marR="0" lvl="0" indent="0" algn="l" defTabSz="914400" rtl="0" eaLnBrk="1" fontAlgn="auto" latinLnBrk="0" hangingPunct="1">
              <a:lnSpc>
                <a:spcPct val="110000"/>
              </a:lnSpc>
              <a:spcBef>
                <a:spcPct val="20000"/>
              </a:spcBef>
              <a:spcAft>
                <a:spcPts val="0"/>
              </a:spcAft>
              <a:buClrTx/>
              <a:buSzTx/>
              <a:buFont typeface="Arial" pitchFamily="34" charset="0"/>
              <a:buNone/>
              <a:tabLst/>
              <a:defRPr/>
            </a:pPr>
            <a:r>
              <a:rPr lang="en-US" sz="1800" b="1" dirty="0" smtClean="0">
                <a:latin typeface="+mn-lt"/>
                <a:cs typeface="Arial"/>
              </a:rPr>
              <a:t>Copywriting</a:t>
            </a:r>
            <a:endParaRPr lang="en-US" dirty="0" smtClean="0"/>
          </a:p>
        </p:txBody>
      </p:sp>
      <p:sp>
        <p:nvSpPr>
          <p:cNvPr id="58" name="Text Placeholder 2"/>
          <p:cNvSpPr>
            <a:spLocks noGrp="1"/>
          </p:cNvSpPr>
          <p:nvPr>
            <p:ph type="body" sz="quarter" idx="31" hasCustomPrompt="1"/>
          </p:nvPr>
        </p:nvSpPr>
        <p:spPr>
          <a:xfrm>
            <a:off x="5603705" y="5310473"/>
            <a:ext cx="2725738" cy="338654"/>
          </a:xfrm>
        </p:spPr>
        <p:txBody>
          <a:bodyPr>
            <a:noAutofit/>
          </a:bodyPr>
          <a:lstStyle>
            <a:lvl1pPr marL="0" marR="0" indent="0" algn="l" defTabSz="914400" rtl="0" eaLnBrk="1" fontAlgn="auto" latinLnBrk="0" hangingPunct="1">
              <a:lnSpc>
                <a:spcPct val="110000"/>
              </a:lnSpc>
              <a:spcBef>
                <a:spcPct val="20000"/>
              </a:spcBef>
              <a:spcAft>
                <a:spcPts val="0"/>
              </a:spcAft>
              <a:buClrTx/>
              <a:buSzTx/>
              <a:buFont typeface="Arial" pitchFamily="34" charset="0"/>
              <a:buNone/>
              <a:tabLst/>
              <a:defRPr sz="1800" b="1"/>
            </a:lvl1pPr>
            <a:lvl2pPr marL="457200" indent="0">
              <a:buFontTx/>
              <a:buNone/>
              <a:defRPr sz="1800" b="1"/>
            </a:lvl2pPr>
            <a:lvl3pPr marL="914400" indent="0">
              <a:buFontTx/>
              <a:buNone/>
              <a:defRPr sz="1800" b="1"/>
            </a:lvl3pPr>
            <a:lvl4pPr marL="1371600" indent="0">
              <a:buFontTx/>
              <a:buNone/>
              <a:defRPr sz="1800" b="1"/>
            </a:lvl4pPr>
            <a:lvl5pPr marL="1828800" indent="0">
              <a:buFontTx/>
              <a:buNone/>
              <a:defRPr sz="1800" b="1"/>
            </a:lvl5pPr>
          </a:lstStyle>
          <a:p>
            <a:pPr marL="0" marR="0" lvl="0" indent="0" algn="l" defTabSz="914400" rtl="0" eaLnBrk="1" fontAlgn="auto" latinLnBrk="0" hangingPunct="1">
              <a:lnSpc>
                <a:spcPct val="110000"/>
              </a:lnSpc>
              <a:spcBef>
                <a:spcPct val="20000"/>
              </a:spcBef>
              <a:spcAft>
                <a:spcPts val="0"/>
              </a:spcAft>
              <a:buClrTx/>
              <a:buSzTx/>
              <a:buFont typeface="Arial" pitchFamily="34" charset="0"/>
              <a:buNone/>
              <a:tabLst/>
              <a:defRPr/>
            </a:pPr>
            <a:r>
              <a:rPr lang="en-US" dirty="0" smtClean="0"/>
              <a:t>Films</a:t>
            </a:r>
          </a:p>
        </p:txBody>
      </p:sp>
      <p:grpSp>
        <p:nvGrpSpPr>
          <p:cNvPr id="59" name="Group 58"/>
          <p:cNvGrpSpPr/>
          <p:nvPr userDrawn="1"/>
        </p:nvGrpSpPr>
        <p:grpSpPr>
          <a:xfrm>
            <a:off x="825833" y="2131989"/>
            <a:ext cx="775613" cy="776973"/>
            <a:chOff x="817364" y="1776265"/>
            <a:chExt cx="826181" cy="826181"/>
          </a:xfrm>
        </p:grpSpPr>
        <p:sp>
          <p:nvSpPr>
            <p:cNvPr id="60" name="Oval 59"/>
            <p:cNvSpPr/>
            <p:nvPr/>
          </p:nvSpPr>
          <p:spPr>
            <a:xfrm>
              <a:off x="817364" y="1776265"/>
              <a:ext cx="826181" cy="82618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61" name="Freeform 7"/>
            <p:cNvSpPr>
              <a:spLocks noEditPoints="1"/>
            </p:cNvSpPr>
            <p:nvPr/>
          </p:nvSpPr>
          <p:spPr bwMode="auto">
            <a:xfrm>
              <a:off x="1056906" y="2015808"/>
              <a:ext cx="347097" cy="347095"/>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62" name="Group 61"/>
          <p:cNvGrpSpPr/>
          <p:nvPr userDrawn="1"/>
        </p:nvGrpSpPr>
        <p:grpSpPr>
          <a:xfrm>
            <a:off x="825833" y="3628984"/>
            <a:ext cx="775613" cy="776973"/>
            <a:chOff x="2496183" y="1776265"/>
            <a:chExt cx="826181" cy="826181"/>
          </a:xfrm>
        </p:grpSpPr>
        <p:sp>
          <p:nvSpPr>
            <p:cNvPr id="63" name="Oval 62"/>
            <p:cNvSpPr/>
            <p:nvPr/>
          </p:nvSpPr>
          <p:spPr>
            <a:xfrm>
              <a:off x="2496183" y="1776265"/>
              <a:ext cx="826181" cy="82618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64" name="Freeform 12"/>
            <p:cNvSpPr>
              <a:spLocks noEditPoints="1"/>
            </p:cNvSpPr>
            <p:nvPr/>
          </p:nvSpPr>
          <p:spPr bwMode="auto">
            <a:xfrm>
              <a:off x="2703599" y="2068958"/>
              <a:ext cx="417001" cy="254441"/>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65" name="Group 64"/>
          <p:cNvGrpSpPr/>
          <p:nvPr userDrawn="1"/>
        </p:nvGrpSpPr>
        <p:grpSpPr>
          <a:xfrm>
            <a:off x="825833" y="5131266"/>
            <a:ext cx="775613" cy="776973"/>
            <a:chOff x="4111152" y="1776265"/>
            <a:chExt cx="826181" cy="826181"/>
          </a:xfrm>
        </p:grpSpPr>
        <p:sp>
          <p:nvSpPr>
            <p:cNvPr id="66" name="Oval 65"/>
            <p:cNvSpPr/>
            <p:nvPr/>
          </p:nvSpPr>
          <p:spPr>
            <a:xfrm>
              <a:off x="4111152" y="1776265"/>
              <a:ext cx="826181" cy="82618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67" name="Freeform 17"/>
            <p:cNvSpPr>
              <a:spLocks noEditPoints="1"/>
            </p:cNvSpPr>
            <p:nvPr/>
          </p:nvSpPr>
          <p:spPr bwMode="auto">
            <a:xfrm>
              <a:off x="4340419" y="2042453"/>
              <a:ext cx="367647" cy="293805"/>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68" name="Group 67"/>
          <p:cNvGrpSpPr/>
          <p:nvPr userDrawn="1"/>
        </p:nvGrpSpPr>
        <p:grpSpPr>
          <a:xfrm>
            <a:off x="4692745" y="3629867"/>
            <a:ext cx="775613" cy="776973"/>
            <a:chOff x="5773542" y="1776265"/>
            <a:chExt cx="826181" cy="826181"/>
          </a:xfrm>
        </p:grpSpPr>
        <p:sp>
          <p:nvSpPr>
            <p:cNvPr id="69" name="Oval 68"/>
            <p:cNvSpPr/>
            <p:nvPr/>
          </p:nvSpPr>
          <p:spPr>
            <a:xfrm>
              <a:off x="5773542" y="1776265"/>
              <a:ext cx="826181" cy="82618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70" name="Freeform 22"/>
            <p:cNvSpPr>
              <a:spLocks noEditPoints="1"/>
            </p:cNvSpPr>
            <p:nvPr/>
          </p:nvSpPr>
          <p:spPr bwMode="auto">
            <a:xfrm>
              <a:off x="6022176" y="2031941"/>
              <a:ext cx="328914" cy="328472"/>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71" name="Group 70"/>
          <p:cNvGrpSpPr/>
          <p:nvPr userDrawn="1"/>
        </p:nvGrpSpPr>
        <p:grpSpPr>
          <a:xfrm>
            <a:off x="4697112" y="5125403"/>
            <a:ext cx="775613" cy="776973"/>
            <a:chOff x="7440115" y="1776265"/>
            <a:chExt cx="826181" cy="826181"/>
          </a:xfrm>
        </p:grpSpPr>
        <p:sp>
          <p:nvSpPr>
            <p:cNvPr id="72" name="Oval 71"/>
            <p:cNvSpPr/>
            <p:nvPr/>
          </p:nvSpPr>
          <p:spPr>
            <a:xfrm>
              <a:off x="7440115" y="1776265"/>
              <a:ext cx="826181" cy="82618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73" name="Freeform 27"/>
            <p:cNvSpPr>
              <a:spLocks noEditPoints="1"/>
            </p:cNvSpPr>
            <p:nvPr/>
          </p:nvSpPr>
          <p:spPr bwMode="auto">
            <a:xfrm>
              <a:off x="7648121" y="2049627"/>
              <a:ext cx="410167" cy="293101"/>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grpSp>
        <p:nvGrpSpPr>
          <p:cNvPr id="74" name="Group 73"/>
          <p:cNvGrpSpPr/>
          <p:nvPr userDrawn="1"/>
        </p:nvGrpSpPr>
        <p:grpSpPr>
          <a:xfrm>
            <a:off x="4692745" y="2132872"/>
            <a:ext cx="775613" cy="776973"/>
            <a:chOff x="6740410" y="578561"/>
            <a:chExt cx="826181" cy="826181"/>
          </a:xfrm>
        </p:grpSpPr>
        <p:sp>
          <p:nvSpPr>
            <p:cNvPr id="75" name="Oval 74"/>
            <p:cNvSpPr/>
            <p:nvPr/>
          </p:nvSpPr>
          <p:spPr>
            <a:xfrm>
              <a:off x="6740410" y="578561"/>
              <a:ext cx="826181" cy="82618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cs typeface="Arial"/>
              </a:endParaRPr>
            </a:p>
          </p:txBody>
        </p:sp>
        <p:sp>
          <p:nvSpPr>
            <p:cNvPr id="76" name="Freeform 6"/>
            <p:cNvSpPr>
              <a:spLocks noEditPoints="1"/>
            </p:cNvSpPr>
            <p:nvPr/>
          </p:nvSpPr>
          <p:spPr bwMode="auto">
            <a:xfrm>
              <a:off x="6909093" y="741535"/>
              <a:ext cx="488817" cy="500239"/>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a:cs typeface="Arial"/>
              </a:endParaRPr>
            </a:p>
          </p:txBody>
        </p:sp>
      </p:grpSp>
    </p:spTree>
    <p:extLst>
      <p:ext uri="{BB962C8B-B14F-4D97-AF65-F5344CB8AC3E}">
        <p14:creationId xmlns:p14="http://schemas.microsoft.com/office/powerpoint/2010/main" val="7192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Effect transition="in" filter="fade">
                                      <p:cBhvr>
                                        <p:cTn id="15" dur="500"/>
                                        <p:tgtEl>
                                          <p:spTgt spid="6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500" fill="hold"/>
                                        <p:tgtEl>
                                          <p:spTgt spid="65"/>
                                        </p:tgtEl>
                                        <p:attrNameLst>
                                          <p:attrName>ppt_w</p:attrName>
                                        </p:attrNameLst>
                                      </p:cBhvr>
                                      <p:tavLst>
                                        <p:tav tm="0">
                                          <p:val>
                                            <p:fltVal val="0"/>
                                          </p:val>
                                        </p:tav>
                                        <p:tav tm="100000">
                                          <p:val>
                                            <p:strVal val="#ppt_w"/>
                                          </p:val>
                                        </p:tav>
                                      </p:tavLst>
                                    </p:anim>
                                    <p:anim calcmode="lin" valueType="num">
                                      <p:cBhvr>
                                        <p:cTn id="20" dur="500" fill="hold"/>
                                        <p:tgtEl>
                                          <p:spTgt spid="65"/>
                                        </p:tgtEl>
                                        <p:attrNameLst>
                                          <p:attrName>ppt_h</p:attrName>
                                        </p:attrNameLst>
                                      </p:cBhvr>
                                      <p:tavLst>
                                        <p:tav tm="0">
                                          <p:val>
                                            <p:fltVal val="0"/>
                                          </p:val>
                                        </p:tav>
                                        <p:tav tm="100000">
                                          <p:val>
                                            <p:strVal val="#ppt_h"/>
                                          </p:val>
                                        </p:tav>
                                      </p:tavLst>
                                    </p:anim>
                                    <p:animEffect transition="in" filter="fade">
                                      <p:cBhvr>
                                        <p:cTn id="21" dur="500"/>
                                        <p:tgtEl>
                                          <p:spTgt spid="6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p:cTn id="25" dur="500" fill="hold"/>
                                        <p:tgtEl>
                                          <p:spTgt spid="74"/>
                                        </p:tgtEl>
                                        <p:attrNameLst>
                                          <p:attrName>ppt_w</p:attrName>
                                        </p:attrNameLst>
                                      </p:cBhvr>
                                      <p:tavLst>
                                        <p:tav tm="0">
                                          <p:val>
                                            <p:fltVal val="0"/>
                                          </p:val>
                                        </p:tav>
                                        <p:tav tm="100000">
                                          <p:val>
                                            <p:strVal val="#ppt_w"/>
                                          </p:val>
                                        </p:tav>
                                      </p:tavLst>
                                    </p:anim>
                                    <p:anim calcmode="lin" valueType="num">
                                      <p:cBhvr>
                                        <p:cTn id="26" dur="500" fill="hold"/>
                                        <p:tgtEl>
                                          <p:spTgt spid="74"/>
                                        </p:tgtEl>
                                        <p:attrNameLst>
                                          <p:attrName>ppt_h</p:attrName>
                                        </p:attrNameLst>
                                      </p:cBhvr>
                                      <p:tavLst>
                                        <p:tav tm="0">
                                          <p:val>
                                            <p:fltVal val="0"/>
                                          </p:val>
                                        </p:tav>
                                        <p:tav tm="100000">
                                          <p:val>
                                            <p:strVal val="#ppt_h"/>
                                          </p:val>
                                        </p:tav>
                                      </p:tavLst>
                                    </p:anim>
                                    <p:animEffect transition="in" filter="fade">
                                      <p:cBhvr>
                                        <p:cTn id="27" dur="500"/>
                                        <p:tgtEl>
                                          <p:spTgt spid="7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p:cTn id="31" dur="500" fill="hold"/>
                                        <p:tgtEl>
                                          <p:spTgt spid="68"/>
                                        </p:tgtEl>
                                        <p:attrNameLst>
                                          <p:attrName>ppt_w</p:attrName>
                                        </p:attrNameLst>
                                      </p:cBhvr>
                                      <p:tavLst>
                                        <p:tav tm="0">
                                          <p:val>
                                            <p:fltVal val="0"/>
                                          </p:val>
                                        </p:tav>
                                        <p:tav tm="100000">
                                          <p:val>
                                            <p:strVal val="#ppt_w"/>
                                          </p:val>
                                        </p:tav>
                                      </p:tavLst>
                                    </p:anim>
                                    <p:anim calcmode="lin" valueType="num">
                                      <p:cBhvr>
                                        <p:cTn id="32" dur="500" fill="hold"/>
                                        <p:tgtEl>
                                          <p:spTgt spid="68"/>
                                        </p:tgtEl>
                                        <p:attrNameLst>
                                          <p:attrName>ppt_h</p:attrName>
                                        </p:attrNameLst>
                                      </p:cBhvr>
                                      <p:tavLst>
                                        <p:tav tm="0">
                                          <p:val>
                                            <p:fltVal val="0"/>
                                          </p:val>
                                        </p:tav>
                                        <p:tav tm="100000">
                                          <p:val>
                                            <p:strVal val="#ppt_h"/>
                                          </p:val>
                                        </p:tav>
                                      </p:tavLst>
                                    </p:anim>
                                    <p:animEffect transition="in" filter="fade">
                                      <p:cBhvr>
                                        <p:cTn id="33" dur="500"/>
                                        <p:tgtEl>
                                          <p:spTgt spid="6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p:cTn id="37" dur="500" fill="hold"/>
                                        <p:tgtEl>
                                          <p:spTgt spid="71"/>
                                        </p:tgtEl>
                                        <p:attrNameLst>
                                          <p:attrName>ppt_w</p:attrName>
                                        </p:attrNameLst>
                                      </p:cBhvr>
                                      <p:tavLst>
                                        <p:tav tm="0">
                                          <p:val>
                                            <p:fltVal val="0"/>
                                          </p:val>
                                        </p:tav>
                                        <p:tav tm="100000">
                                          <p:val>
                                            <p:strVal val="#ppt_w"/>
                                          </p:val>
                                        </p:tav>
                                      </p:tavLst>
                                    </p:anim>
                                    <p:anim calcmode="lin" valueType="num">
                                      <p:cBhvr>
                                        <p:cTn id="38" dur="500" fill="hold"/>
                                        <p:tgtEl>
                                          <p:spTgt spid="71"/>
                                        </p:tgtEl>
                                        <p:attrNameLst>
                                          <p:attrName>ppt_h</p:attrName>
                                        </p:attrNameLst>
                                      </p:cBhvr>
                                      <p:tavLst>
                                        <p:tav tm="0">
                                          <p:val>
                                            <p:fltVal val="0"/>
                                          </p:val>
                                        </p:tav>
                                        <p:tav tm="100000">
                                          <p:val>
                                            <p:strVal val="#ppt_h"/>
                                          </p:val>
                                        </p:tav>
                                      </p:tavLst>
                                    </p:anim>
                                    <p:animEffect transition="in" filter="fade">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Box 15"/>
          <p:cNvSpPr txBox="1"/>
          <p:nvPr userDrawn="1"/>
        </p:nvSpPr>
        <p:spPr>
          <a:xfrm>
            <a:off x="8388424" y="312911"/>
            <a:ext cx="294378" cy="200055"/>
          </a:xfrm>
          <a:prstGeom prst="rect">
            <a:avLst/>
          </a:prstGeom>
          <a:noFill/>
        </p:spPr>
        <p:txBody>
          <a:bodyPr wrap="none" rtlCol="0">
            <a:spAutoFit/>
          </a:bodyPr>
          <a:lstStyle/>
          <a:p>
            <a:pPr algn="r"/>
            <a:fld id="{B10D5614-B734-4280-8F57-1D4947433C97}" type="slidenum">
              <a:rPr lang="en-US" sz="700" smtClean="0">
                <a:solidFill>
                  <a:srgbClr val="A6A6A6"/>
                </a:solidFill>
                <a:latin typeface="Arial"/>
                <a:cs typeface="Arial"/>
              </a:rPr>
              <a:pPr algn="r"/>
              <a:t>‹#›</a:t>
            </a:fld>
            <a:endParaRPr lang="en-US" sz="700" dirty="0">
              <a:solidFill>
                <a:srgbClr val="A6A6A6"/>
              </a:solidFill>
              <a:latin typeface="Arial"/>
              <a:cs typeface="Arial"/>
            </a:endParaRPr>
          </a:p>
        </p:txBody>
      </p:sp>
      <p:cxnSp>
        <p:nvCxnSpPr>
          <p:cNvPr id="17" name="Straight Connector 16"/>
          <p:cNvCxnSpPr/>
          <p:nvPr userDrawn="1"/>
        </p:nvCxnSpPr>
        <p:spPr>
          <a:xfrm flipH="1">
            <a:off x="539552" y="548680"/>
            <a:ext cx="8064896" cy="0"/>
          </a:xfrm>
          <a:prstGeom prst="line">
            <a:avLst/>
          </a:prstGeom>
          <a:ln w="3175"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733" r:id="rId2"/>
    <p:sldLayoutId id="2147483691" r:id="rId3"/>
    <p:sldLayoutId id="2147483698" r:id="rId4"/>
    <p:sldLayoutId id="2147483683" r:id="rId5"/>
    <p:sldLayoutId id="2147483734" r:id="rId6"/>
    <p:sldLayoutId id="2147483735" r:id="rId7"/>
    <p:sldLayoutId id="2147483736" r:id="rId8"/>
    <p:sldLayoutId id="2147483688" r:id="rId9"/>
    <p:sldLayoutId id="2147483690" r:id="rId10"/>
    <p:sldLayoutId id="2147483692" r:id="rId11"/>
    <p:sldLayoutId id="2147483693" r:id="rId12"/>
    <p:sldLayoutId id="2147483694" r:id="rId13"/>
    <p:sldLayoutId id="2147483695" r:id="rId14"/>
    <p:sldLayoutId id="2147483696" r:id="rId15"/>
    <p:sldLayoutId id="2147483699" r:id="rId16"/>
    <p:sldLayoutId id="2147483700" r:id="rId17"/>
    <p:sldLayoutId id="2147483702" r:id="rId18"/>
    <p:sldLayoutId id="2147483723" r:id="rId19"/>
    <p:sldLayoutId id="2147483704" r:id="rId20"/>
    <p:sldLayoutId id="2147483705" r:id="rId21"/>
    <p:sldLayoutId id="2147483737" r:id="rId22"/>
    <p:sldLayoutId id="2147483738" r:id="rId23"/>
    <p:sldLayoutId id="2147483708" r:id="rId24"/>
    <p:sldLayoutId id="2147483709" r:id="rId25"/>
    <p:sldLayoutId id="2147483673" r:id="rId26"/>
    <p:sldLayoutId id="2147483710" r:id="rId27"/>
    <p:sldLayoutId id="2147483711" r:id="rId28"/>
    <p:sldLayoutId id="2147483712" r:id="rId29"/>
    <p:sldLayoutId id="2147483716" r:id="rId30"/>
    <p:sldLayoutId id="2147483718" r:id="rId31"/>
    <p:sldLayoutId id="2147483719" r:id="rId32"/>
    <p:sldLayoutId id="2147483720" r:id="rId33"/>
    <p:sldLayoutId id="2147483721" r:id="rId34"/>
    <p:sldLayoutId id="2147483724" r:id="rId35"/>
    <p:sldLayoutId id="2147483725" r:id="rId36"/>
    <p:sldLayoutId id="2147483729" r:id="rId37"/>
    <p:sldLayoutId id="2147483730" r:id="rId38"/>
    <p:sldLayoutId id="2147483674" r:id="rId39"/>
    <p:sldLayoutId id="2147483731" r:id="rId40"/>
  </p:sldLayoutIdLst>
  <p:timing>
    <p:tnLst>
      <p:par>
        <p:cTn id="1" dur="indefinite" restart="never" nodeType="tmRoot"/>
      </p:par>
    </p:tnLst>
  </p:timing>
  <p:hf hdr="0" ftr="0" dt="0"/>
  <p:txStyles>
    <p:titleStyle>
      <a:lvl1pPr algn="l" defTabSz="914400" rtl="0" eaLnBrk="1" latinLnBrk="0" hangingPunct="1">
        <a:spcBef>
          <a:spcPct val="0"/>
        </a:spcBef>
        <a:buNone/>
        <a:defRPr sz="3200" b="0" kern="1200">
          <a:solidFill>
            <a:schemeClr val="accent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http://patnaikshekhar.github.io/DashboardLightningComponents" TargetMode="External"/><Relationship Id="rId2" Type="http://schemas.openxmlformats.org/officeDocument/2006/relationships/hyperlink" Target="https://github.com/patnaikshekhar/DashboardLightningComponents" TargetMode="External"/><Relationship Id="rId1" Type="http://schemas.openxmlformats.org/officeDocument/2006/relationships/slideLayout" Target="../slideLayouts/slideLayout10.xml"/><Relationship Id="rId4" Type="http://schemas.openxmlformats.org/officeDocument/2006/relationships/hyperlink" Target="mailto:shepatnaik@deloitte.co.uk"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280670" y="6119435"/>
            <a:ext cx="2679700" cy="481543"/>
          </a:xfrm>
        </p:spPr>
        <p:txBody>
          <a:bodyPr/>
          <a:lstStyle/>
          <a:p>
            <a:endParaRPr lang="en-US" sz="1600" dirty="0"/>
          </a:p>
        </p:txBody>
      </p:sp>
      <p:sp>
        <p:nvSpPr>
          <p:cNvPr id="5" name="Text Placeholder 1"/>
          <p:cNvSpPr>
            <a:spLocks noGrp="1"/>
          </p:cNvSpPr>
          <p:nvPr>
            <p:ph type="body" sz="quarter" idx="12"/>
          </p:nvPr>
        </p:nvSpPr>
        <p:spPr>
          <a:xfrm>
            <a:off x="583610" y="1054577"/>
            <a:ext cx="7977460" cy="998537"/>
          </a:xfrm>
        </p:spPr>
        <p:txBody>
          <a:bodyPr/>
          <a:lstStyle/>
          <a:p>
            <a:pPr algn="ctr"/>
            <a:r>
              <a:rPr lang="en-US" sz="4800" dirty="0"/>
              <a:t>NUGGET FACTORY</a:t>
            </a:r>
          </a:p>
        </p:txBody>
      </p:sp>
      <p:sp>
        <p:nvSpPr>
          <p:cNvPr id="8" name="Text Placeholder 2"/>
          <p:cNvSpPr txBox="1">
            <a:spLocks/>
          </p:cNvSpPr>
          <p:nvPr/>
        </p:nvSpPr>
        <p:spPr>
          <a:xfrm>
            <a:off x="280670" y="5420307"/>
            <a:ext cx="1799590" cy="306387"/>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smtClean="0">
                <a:solidFill>
                  <a:schemeClr val="accent2"/>
                </a:solidFill>
              </a:rPr>
              <a:t>Presented by-</a:t>
            </a:r>
            <a:endParaRPr lang="en-US" sz="700" dirty="0"/>
          </a:p>
        </p:txBody>
      </p:sp>
      <p:sp>
        <p:nvSpPr>
          <p:cNvPr id="10" name="Subtitle 2"/>
          <p:cNvSpPr txBox="1">
            <a:spLocks/>
          </p:cNvSpPr>
          <p:nvPr/>
        </p:nvSpPr>
        <p:spPr>
          <a:xfrm>
            <a:off x="1371600" y="260604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smtClean="0">
                <a:ln>
                  <a:noFill/>
                </a:ln>
                <a:solidFill>
                  <a:sysClr val="windowText" lastClr="000000">
                    <a:tint val="75000"/>
                  </a:sysClr>
                </a:solidFill>
                <a:effectLst/>
                <a:uLnTx/>
                <a:uFillTx/>
                <a:latin typeface="Calibri"/>
                <a:ea typeface="+mn-ea"/>
                <a:cs typeface="+mn-cs"/>
              </a:rPr>
              <a:t>Dashboard Lightning Components</a:t>
            </a:r>
            <a:endParaRPr kumimoji="0" lang="en-US" sz="4000" b="0" i="0" u="none" strike="noStrike" kern="1200" cap="none" spc="0" normalizeH="0" baseline="0" noProof="0" dirty="0" smtClean="0">
              <a:ln>
                <a:noFill/>
              </a:ln>
              <a:solidFill>
                <a:sysClr val="windowText" lastClr="000000">
                  <a:tint val="75000"/>
                </a:sysClr>
              </a:solidFill>
              <a:effectLst/>
              <a:uLnTx/>
              <a:uFillTx/>
              <a:latin typeface="Calibri"/>
              <a:ea typeface="+mn-ea"/>
              <a:cs typeface="+mn-cs"/>
            </a:endParaRPr>
          </a:p>
        </p:txBody>
      </p:sp>
      <p:sp>
        <p:nvSpPr>
          <p:cNvPr id="12" name="Text Placeholder 3"/>
          <p:cNvSpPr>
            <a:spLocks noGrp="1"/>
          </p:cNvSpPr>
          <p:nvPr>
            <p:ph type="body" sz="quarter" idx="14"/>
          </p:nvPr>
        </p:nvSpPr>
        <p:spPr>
          <a:xfrm>
            <a:off x="280670" y="5802679"/>
            <a:ext cx="2679700" cy="481543"/>
          </a:xfrm>
        </p:spPr>
        <p:txBody>
          <a:bodyPr/>
          <a:lstStyle/>
          <a:p>
            <a:r>
              <a:rPr lang="en-US" sz="1600" dirty="0" smtClean="0"/>
              <a:t>Shekhar Patnaik</a:t>
            </a:r>
            <a:endParaRPr lang="en-US" sz="1600" dirty="0"/>
          </a:p>
        </p:txBody>
      </p:sp>
    </p:spTree>
    <p:extLst>
      <p:ext uri="{BB962C8B-B14F-4D97-AF65-F5344CB8AC3E}">
        <p14:creationId xmlns:p14="http://schemas.microsoft.com/office/powerpoint/2010/main" val="38060481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Related List Summary</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This component allows you to show a count of related records. On clicking on the icon one is navigated to that specific detail screen.</a:t>
            </a:r>
            <a:endParaRPr lang="en-GB" sz="1800" dirty="0">
              <a:solidFill>
                <a:schemeClr val="dk1"/>
              </a:solidFill>
              <a:ea typeface=""/>
              <a:cs typeface=""/>
            </a:endParaRPr>
          </a:p>
        </p:txBody>
      </p:sp>
      <p:graphicFrame>
        <p:nvGraphicFramePr>
          <p:cNvPr id="7" name="Table 6"/>
          <p:cNvGraphicFramePr>
            <a:graphicFrameLocks noGrp="1"/>
          </p:cNvGraphicFramePr>
          <p:nvPr>
            <p:extLst>
              <p:ext uri="{D42A27DB-BD31-4B8C-83A1-F6EECF244321}">
                <p14:modId xmlns:p14="http://schemas.microsoft.com/office/powerpoint/2010/main" val="3398832475"/>
              </p:ext>
            </p:extLst>
          </p:nvPr>
        </p:nvGraphicFramePr>
        <p:xfrm>
          <a:off x="5171678" y="3234875"/>
          <a:ext cx="3767606" cy="1231106"/>
        </p:xfrm>
        <a:graphic>
          <a:graphicData uri="http://schemas.openxmlformats.org/drawingml/2006/table">
            <a:tbl>
              <a:tblPr firstRow="1" bandRow="1">
                <a:tableStyleId>{5C22544A-7EE6-4342-B048-85BDC9FD1C3A}</a:tableStyleId>
              </a:tblPr>
              <a:tblGrid>
                <a:gridCol w="1262318"/>
                <a:gridCol w="2505288"/>
              </a:tblGrid>
              <a:tr h="408146">
                <a:tc>
                  <a:txBody>
                    <a:bodyPr/>
                    <a:lstStyle/>
                    <a:p>
                      <a:r>
                        <a:rPr lang="en-GB" dirty="0" smtClean="0"/>
                        <a:t>Name</a:t>
                      </a:r>
                      <a:endParaRPr lang="en-GB" dirty="0"/>
                    </a:p>
                  </a:txBody>
                  <a:tcPr/>
                </a:tc>
                <a:tc>
                  <a:txBody>
                    <a:bodyPr/>
                    <a:lstStyle/>
                    <a:p>
                      <a:r>
                        <a:rPr lang="en-GB" dirty="0" smtClean="0"/>
                        <a:t>Description</a:t>
                      </a:r>
                      <a:endParaRPr lang="en-GB" dirty="0"/>
                    </a:p>
                  </a:txBody>
                  <a:tcPr/>
                </a:tc>
              </a:tr>
              <a:tr h="637379">
                <a:tc>
                  <a:txBody>
                    <a:bodyPr/>
                    <a:lstStyle/>
                    <a:p>
                      <a:r>
                        <a:rPr lang="en-GB" sz="1600" dirty="0" smtClean="0"/>
                        <a:t>Name</a:t>
                      </a:r>
                      <a:r>
                        <a:rPr lang="en-GB" sz="1600" baseline="0" dirty="0" smtClean="0"/>
                        <a:t> of Objects</a:t>
                      </a:r>
                      <a:endParaRPr lang="en-GB" sz="1600" dirty="0"/>
                    </a:p>
                  </a:txBody>
                  <a:tcPr/>
                </a:tc>
                <a:tc>
                  <a:txBody>
                    <a:bodyPr/>
                    <a:lstStyle/>
                    <a:p>
                      <a:r>
                        <a:rPr lang="en-GB" sz="1600" dirty="0" smtClean="0"/>
                        <a:t>A comma separated</a:t>
                      </a:r>
                      <a:r>
                        <a:rPr lang="en-GB" sz="1600" baseline="0" dirty="0" smtClean="0"/>
                        <a:t> list of the object names that need to be shown.</a:t>
                      </a:r>
                      <a:endParaRPr lang="en-GB" sz="1600" dirty="0"/>
                    </a:p>
                  </a:txBody>
                  <a:tcPr/>
                </a:tc>
              </a:tr>
            </a:tbl>
          </a:graphicData>
        </a:graphic>
      </p:graphicFrame>
      <p:sp>
        <p:nvSpPr>
          <p:cNvPr id="10" name="TextBox 9"/>
          <p:cNvSpPr txBox="1"/>
          <p:nvPr/>
        </p:nvSpPr>
        <p:spPr>
          <a:xfrm>
            <a:off x="5704764" y="2579639"/>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pic>
        <p:nvPicPr>
          <p:cNvPr id="3" name="Picture 2"/>
          <p:cNvPicPr>
            <a:picLocks noChangeAspect="1"/>
          </p:cNvPicPr>
          <p:nvPr/>
        </p:nvPicPr>
        <p:blipFill>
          <a:blip r:embed="rId2"/>
          <a:stretch>
            <a:fillRect/>
          </a:stretch>
        </p:blipFill>
        <p:spPr>
          <a:xfrm>
            <a:off x="355300" y="2451457"/>
            <a:ext cx="4639322" cy="3448531"/>
          </a:xfrm>
          <a:prstGeom prst="rect">
            <a:avLst/>
          </a:prstGeom>
        </p:spPr>
      </p:pic>
    </p:spTree>
    <p:extLst>
      <p:ext uri="{BB962C8B-B14F-4D97-AF65-F5344CB8AC3E}">
        <p14:creationId xmlns:p14="http://schemas.microsoft.com/office/powerpoint/2010/main" val="390019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Chart</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This component allows the user to create a simple chart based on a related object and summarize based on a single field. The chart can be a bar, donut or a pie. Additionally, you can decide to summarize, average or count the related field</a:t>
            </a:r>
            <a:endParaRPr lang="en-GB" sz="1800" dirty="0">
              <a:solidFill>
                <a:schemeClr val="dk1"/>
              </a:solidFill>
              <a:ea typeface=""/>
              <a:cs typeface=""/>
            </a:endParaRPr>
          </a:p>
        </p:txBody>
      </p:sp>
      <p:graphicFrame>
        <p:nvGraphicFramePr>
          <p:cNvPr id="7" name="Table 6"/>
          <p:cNvGraphicFramePr>
            <a:graphicFrameLocks noGrp="1"/>
          </p:cNvGraphicFramePr>
          <p:nvPr>
            <p:extLst>
              <p:ext uri="{D42A27DB-BD31-4B8C-83A1-F6EECF244321}">
                <p14:modId xmlns:p14="http://schemas.microsoft.com/office/powerpoint/2010/main" val="342960363"/>
              </p:ext>
            </p:extLst>
          </p:nvPr>
        </p:nvGraphicFramePr>
        <p:xfrm>
          <a:off x="5212622" y="2757060"/>
          <a:ext cx="3794901" cy="3972786"/>
        </p:xfrm>
        <a:graphic>
          <a:graphicData uri="http://schemas.openxmlformats.org/drawingml/2006/table">
            <a:tbl>
              <a:tblPr firstRow="1" bandRow="1">
                <a:tableStyleId>{5C22544A-7EE6-4342-B048-85BDC9FD1C3A}</a:tableStyleId>
              </a:tblPr>
              <a:tblGrid>
                <a:gridCol w="2057953"/>
                <a:gridCol w="1736948"/>
              </a:tblGrid>
              <a:tr h="254941">
                <a:tc>
                  <a:txBody>
                    <a:bodyPr/>
                    <a:lstStyle/>
                    <a:p>
                      <a:r>
                        <a:rPr lang="en-GB" sz="1200" dirty="0" smtClean="0"/>
                        <a:t>Name</a:t>
                      </a:r>
                      <a:endParaRPr lang="en-GB" sz="1200" dirty="0"/>
                    </a:p>
                  </a:txBody>
                  <a:tcPr/>
                </a:tc>
                <a:tc>
                  <a:txBody>
                    <a:bodyPr/>
                    <a:lstStyle/>
                    <a:p>
                      <a:r>
                        <a:rPr lang="en-GB" sz="1200" dirty="0" smtClean="0"/>
                        <a:t>Description</a:t>
                      </a:r>
                      <a:endParaRPr lang="en-GB" sz="1200" dirty="0"/>
                    </a:p>
                  </a:txBody>
                  <a:tcPr/>
                </a:tc>
              </a:tr>
              <a:tr h="403657">
                <a:tc>
                  <a:txBody>
                    <a:bodyPr/>
                    <a:lstStyle/>
                    <a:p>
                      <a:r>
                        <a:rPr lang="en-GB" sz="1100" dirty="0" smtClean="0"/>
                        <a:t>Title</a:t>
                      </a:r>
                      <a:endParaRPr lang="en-GB" sz="1100" dirty="0"/>
                    </a:p>
                  </a:txBody>
                  <a:tcPr/>
                </a:tc>
                <a:tc>
                  <a:txBody>
                    <a:bodyPr/>
                    <a:lstStyle/>
                    <a:p>
                      <a:r>
                        <a:rPr lang="en-GB" sz="1100" dirty="0" smtClean="0"/>
                        <a:t>The title of</a:t>
                      </a:r>
                      <a:r>
                        <a:rPr lang="en-GB" sz="1100" baseline="0" dirty="0" smtClean="0"/>
                        <a:t> the chart</a:t>
                      </a:r>
                      <a:endParaRPr lang="en-GB" sz="1100" dirty="0"/>
                    </a:p>
                  </a:txBody>
                  <a:tcPr/>
                </a:tc>
              </a:tr>
              <a:tr h="403657">
                <a:tc>
                  <a:txBody>
                    <a:bodyPr/>
                    <a:lstStyle/>
                    <a:p>
                      <a:r>
                        <a:rPr lang="en-GB" sz="1100" dirty="0" smtClean="0"/>
                        <a:t>Type of Graph</a:t>
                      </a:r>
                      <a:endParaRPr lang="en-GB" sz="1100" dirty="0"/>
                    </a:p>
                  </a:txBody>
                  <a:tcPr/>
                </a:tc>
                <a:tc>
                  <a:txBody>
                    <a:bodyPr/>
                    <a:lstStyle/>
                    <a:p>
                      <a:r>
                        <a:rPr lang="en-GB" sz="1100" dirty="0" smtClean="0"/>
                        <a:t>This can be pie, donut</a:t>
                      </a:r>
                      <a:r>
                        <a:rPr lang="en-GB" sz="1100" baseline="0" dirty="0" smtClean="0"/>
                        <a:t> or bar</a:t>
                      </a:r>
                      <a:endParaRPr lang="en-GB" sz="1100" dirty="0"/>
                    </a:p>
                  </a:txBody>
                  <a:tcPr/>
                </a:tc>
              </a:tr>
              <a:tr h="573618">
                <a:tc>
                  <a:txBody>
                    <a:bodyPr/>
                    <a:lstStyle/>
                    <a:p>
                      <a:r>
                        <a:rPr lang="en-GB" sz="1100" dirty="0" smtClean="0"/>
                        <a:t>Object</a:t>
                      </a:r>
                      <a:endParaRPr lang="en-GB" sz="1100" dirty="0"/>
                    </a:p>
                  </a:txBody>
                  <a:tcPr/>
                </a:tc>
                <a:tc>
                  <a:txBody>
                    <a:bodyPr/>
                    <a:lstStyle/>
                    <a:p>
                      <a:r>
                        <a:rPr lang="en-GB" sz="1100" dirty="0" smtClean="0"/>
                        <a:t>The object on which the chart will be based</a:t>
                      </a:r>
                      <a:endParaRPr lang="en-GB" sz="1100" dirty="0"/>
                    </a:p>
                  </a:txBody>
                  <a:tcPr/>
                </a:tc>
              </a:tr>
              <a:tr h="913539">
                <a:tc>
                  <a:txBody>
                    <a:bodyPr/>
                    <a:lstStyle/>
                    <a:p>
                      <a:r>
                        <a:rPr lang="en-GB" sz="1100" dirty="0" smtClean="0"/>
                        <a:t>Related</a:t>
                      </a:r>
                      <a:r>
                        <a:rPr lang="en-GB" sz="1100" baseline="0" dirty="0" smtClean="0"/>
                        <a:t> Field</a:t>
                      </a:r>
                      <a:endParaRPr lang="en-GB" sz="1100" dirty="0"/>
                    </a:p>
                  </a:txBody>
                  <a:tcPr/>
                </a:tc>
                <a:tc>
                  <a:txBody>
                    <a:bodyPr/>
                    <a:lstStyle/>
                    <a:p>
                      <a:r>
                        <a:rPr lang="en-GB" sz="1100" dirty="0" smtClean="0"/>
                        <a:t>The related field</a:t>
                      </a:r>
                      <a:r>
                        <a:rPr lang="en-GB" sz="1100" baseline="0" dirty="0" smtClean="0"/>
                        <a:t> on the primary object which will query the object of this chart</a:t>
                      </a:r>
                      <a:endParaRPr lang="en-GB" sz="1100" dirty="0"/>
                    </a:p>
                  </a:txBody>
                  <a:tcPr/>
                </a:tc>
              </a:tr>
              <a:tr h="403657">
                <a:tc>
                  <a:txBody>
                    <a:bodyPr/>
                    <a:lstStyle/>
                    <a:p>
                      <a:r>
                        <a:rPr lang="en-GB" sz="1100" dirty="0" smtClean="0"/>
                        <a:t>Grouping Field</a:t>
                      </a:r>
                      <a:endParaRPr lang="en-GB" sz="1100" dirty="0"/>
                    </a:p>
                  </a:txBody>
                  <a:tcPr/>
                </a:tc>
                <a:tc>
                  <a:txBody>
                    <a:bodyPr/>
                    <a:lstStyle/>
                    <a:p>
                      <a:r>
                        <a:rPr lang="en-GB" sz="1100" dirty="0" smtClean="0"/>
                        <a:t>The field to group on</a:t>
                      </a:r>
                      <a:endParaRPr lang="en-GB" sz="1100" dirty="0"/>
                    </a:p>
                  </a:txBody>
                  <a:tcPr/>
                </a:tc>
              </a:tr>
              <a:tr h="403657">
                <a:tc>
                  <a:txBody>
                    <a:bodyPr/>
                    <a:lstStyle/>
                    <a:p>
                      <a:r>
                        <a:rPr lang="en-GB" sz="1100" dirty="0" smtClean="0"/>
                        <a:t>Aggregate Field</a:t>
                      </a:r>
                      <a:endParaRPr lang="en-GB" sz="1100" dirty="0"/>
                    </a:p>
                  </a:txBody>
                  <a:tcPr/>
                </a:tc>
                <a:tc>
                  <a:txBody>
                    <a:bodyPr/>
                    <a:lstStyle/>
                    <a:p>
                      <a:r>
                        <a:rPr lang="en-GB" sz="1100" dirty="0" smtClean="0"/>
                        <a:t>The field</a:t>
                      </a:r>
                      <a:r>
                        <a:rPr lang="en-GB" sz="1100" baseline="0" dirty="0" smtClean="0"/>
                        <a:t> to aggregate on</a:t>
                      </a:r>
                      <a:endParaRPr lang="en-GB" sz="1100" dirty="0"/>
                    </a:p>
                  </a:txBody>
                  <a:tcPr/>
                </a:tc>
              </a:tr>
              <a:tr h="573618">
                <a:tc>
                  <a:txBody>
                    <a:bodyPr/>
                    <a:lstStyle/>
                    <a:p>
                      <a:r>
                        <a:rPr lang="en-GB" sz="1100" dirty="0" smtClean="0"/>
                        <a:t>Aggregate function</a:t>
                      </a:r>
                      <a:endParaRPr lang="en-GB" sz="1100" dirty="0"/>
                    </a:p>
                  </a:txBody>
                  <a:tcPr/>
                </a:tc>
                <a:tc>
                  <a:txBody>
                    <a:bodyPr/>
                    <a:lstStyle/>
                    <a:p>
                      <a:r>
                        <a:rPr lang="en-GB" sz="1100" dirty="0" smtClean="0"/>
                        <a:t>This can be Sum/Count/Average</a:t>
                      </a:r>
                      <a:endParaRPr lang="en-GB" sz="1100" dirty="0"/>
                    </a:p>
                  </a:txBody>
                  <a:tcPr/>
                </a:tc>
              </a:tr>
            </a:tbl>
          </a:graphicData>
        </a:graphic>
      </p:graphicFrame>
      <p:sp>
        <p:nvSpPr>
          <p:cNvPr id="10" name="TextBox 9"/>
          <p:cNvSpPr txBox="1"/>
          <p:nvPr/>
        </p:nvSpPr>
        <p:spPr>
          <a:xfrm>
            <a:off x="5923128" y="2071154"/>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pic>
        <p:nvPicPr>
          <p:cNvPr id="5" name="Picture 4"/>
          <p:cNvPicPr>
            <a:picLocks noChangeAspect="1"/>
          </p:cNvPicPr>
          <p:nvPr/>
        </p:nvPicPr>
        <p:blipFill>
          <a:blip r:embed="rId2"/>
          <a:stretch>
            <a:fillRect/>
          </a:stretch>
        </p:blipFill>
        <p:spPr>
          <a:xfrm>
            <a:off x="454130" y="2757060"/>
            <a:ext cx="4610100" cy="3571875"/>
          </a:xfrm>
          <a:prstGeom prst="rect">
            <a:avLst/>
          </a:prstGeom>
        </p:spPr>
      </p:pic>
    </p:spTree>
    <p:extLst>
      <p:ext uri="{BB962C8B-B14F-4D97-AF65-F5344CB8AC3E}">
        <p14:creationId xmlns:p14="http://schemas.microsoft.com/office/powerpoint/2010/main" val="114570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Hierarchy Chart</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Hierarchy chart allows the user to browse through an object hierarchy. This can be account, contact or any custom object. This chart is built for touch and supports pinch to zoom and click and span. Clicking on a node in the hierarchy centres the node as well as changes the search query to point to the node. The current node is also highlighted so that the user can visualize where in the hierarchy does the object lie</a:t>
            </a:r>
            <a:endParaRPr lang="en-GB" sz="1800" dirty="0">
              <a:solidFill>
                <a:schemeClr val="dk1"/>
              </a:solidFill>
              <a:ea typeface=""/>
              <a:cs typeface=""/>
            </a:endParaRPr>
          </a:p>
        </p:txBody>
      </p:sp>
      <p:sp>
        <p:nvSpPr>
          <p:cNvPr id="10" name="TextBox 9"/>
          <p:cNvSpPr txBox="1"/>
          <p:nvPr/>
        </p:nvSpPr>
        <p:spPr>
          <a:xfrm>
            <a:off x="6005014" y="2528354"/>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graphicFrame>
        <p:nvGraphicFramePr>
          <p:cNvPr id="8" name="Table 7"/>
          <p:cNvGraphicFramePr>
            <a:graphicFrameLocks noGrp="1"/>
          </p:cNvGraphicFramePr>
          <p:nvPr>
            <p:extLst>
              <p:ext uri="{D42A27DB-BD31-4B8C-83A1-F6EECF244321}">
                <p14:modId xmlns:p14="http://schemas.microsoft.com/office/powerpoint/2010/main" val="4215671821"/>
              </p:ext>
            </p:extLst>
          </p:nvPr>
        </p:nvGraphicFramePr>
        <p:xfrm>
          <a:off x="5171678" y="3234875"/>
          <a:ext cx="3822198" cy="2505864"/>
        </p:xfrm>
        <a:graphic>
          <a:graphicData uri="http://schemas.openxmlformats.org/drawingml/2006/table">
            <a:tbl>
              <a:tblPr firstRow="1" bandRow="1">
                <a:tableStyleId>{5C22544A-7EE6-4342-B048-85BDC9FD1C3A}</a:tableStyleId>
              </a:tblPr>
              <a:tblGrid>
                <a:gridCol w="1280609"/>
                <a:gridCol w="2541589"/>
              </a:tblGrid>
              <a:tr h="408146">
                <a:tc>
                  <a:txBody>
                    <a:bodyPr/>
                    <a:lstStyle/>
                    <a:p>
                      <a:r>
                        <a:rPr lang="en-GB" dirty="0" smtClean="0"/>
                        <a:t>Name</a:t>
                      </a:r>
                      <a:endParaRPr lang="en-GB" dirty="0"/>
                    </a:p>
                  </a:txBody>
                  <a:tcPr/>
                </a:tc>
                <a:tc>
                  <a:txBody>
                    <a:bodyPr/>
                    <a:lstStyle/>
                    <a:p>
                      <a:r>
                        <a:rPr lang="en-GB" dirty="0" smtClean="0"/>
                        <a:t>Description</a:t>
                      </a:r>
                      <a:endParaRPr lang="en-GB" dirty="0"/>
                    </a:p>
                  </a:txBody>
                  <a:tcPr/>
                </a:tc>
              </a:tr>
              <a:tr h="637379">
                <a:tc>
                  <a:txBody>
                    <a:bodyPr/>
                    <a:lstStyle/>
                    <a:p>
                      <a:r>
                        <a:rPr lang="en-GB" sz="1600" dirty="0" smtClean="0"/>
                        <a:t>Title</a:t>
                      </a:r>
                      <a:endParaRPr lang="en-GB" sz="1600" dirty="0"/>
                    </a:p>
                  </a:txBody>
                  <a:tcPr/>
                </a:tc>
                <a:tc>
                  <a:txBody>
                    <a:bodyPr/>
                    <a:lstStyle/>
                    <a:p>
                      <a:r>
                        <a:rPr lang="en-GB" sz="1600" dirty="0" smtClean="0"/>
                        <a:t>Title of graph</a:t>
                      </a:r>
                      <a:endParaRPr lang="en-GB" sz="1600" dirty="0"/>
                    </a:p>
                  </a:txBody>
                  <a:tcPr/>
                </a:tc>
              </a:tr>
              <a:tr h="637379">
                <a:tc>
                  <a:txBody>
                    <a:bodyPr/>
                    <a:lstStyle/>
                    <a:p>
                      <a:r>
                        <a:rPr lang="en-GB" sz="1600" dirty="0" smtClean="0"/>
                        <a:t>Parent Field</a:t>
                      </a:r>
                      <a:endParaRPr lang="en-GB" sz="1600" dirty="0"/>
                    </a:p>
                  </a:txBody>
                  <a:tcPr/>
                </a:tc>
                <a:tc>
                  <a:txBody>
                    <a:bodyPr/>
                    <a:lstStyle/>
                    <a:p>
                      <a:r>
                        <a:rPr lang="en-GB" sz="1600" dirty="0" smtClean="0"/>
                        <a:t>The parent field on the object to base the hierarchy on</a:t>
                      </a:r>
                      <a:endParaRPr lang="en-GB" sz="1600" dirty="0"/>
                    </a:p>
                  </a:txBody>
                  <a:tcPr/>
                </a:tc>
              </a:tr>
              <a:tr h="637379">
                <a:tc>
                  <a:txBody>
                    <a:bodyPr/>
                    <a:lstStyle/>
                    <a:p>
                      <a:r>
                        <a:rPr lang="en-GB" sz="1600" dirty="0" smtClean="0"/>
                        <a:t>Name field</a:t>
                      </a:r>
                      <a:endParaRPr lang="en-GB" sz="1600" dirty="0"/>
                    </a:p>
                  </a:txBody>
                  <a:tcPr/>
                </a:tc>
                <a:tc>
                  <a:txBody>
                    <a:bodyPr/>
                    <a:lstStyle/>
                    <a:p>
                      <a:r>
                        <a:rPr lang="en-GB" sz="1600" dirty="0" smtClean="0"/>
                        <a:t>This is the field shown in each of</a:t>
                      </a:r>
                      <a:r>
                        <a:rPr lang="en-GB" sz="1600" baseline="0" dirty="0" smtClean="0"/>
                        <a:t> the nodes</a:t>
                      </a:r>
                      <a:endParaRPr lang="en-GB" sz="1600" dirty="0"/>
                    </a:p>
                  </a:txBody>
                  <a:tcPr/>
                </a:tc>
              </a:tr>
            </a:tbl>
          </a:graphicData>
        </a:graphic>
      </p:graphicFrame>
      <p:pic>
        <p:nvPicPr>
          <p:cNvPr id="3" name="Picture 2"/>
          <p:cNvPicPr>
            <a:picLocks noChangeAspect="1"/>
          </p:cNvPicPr>
          <p:nvPr/>
        </p:nvPicPr>
        <p:blipFill>
          <a:blip r:embed="rId2"/>
          <a:stretch>
            <a:fillRect/>
          </a:stretch>
        </p:blipFill>
        <p:spPr>
          <a:xfrm>
            <a:off x="454130" y="3158840"/>
            <a:ext cx="3751245" cy="3551384"/>
          </a:xfrm>
          <a:prstGeom prst="rect">
            <a:avLst/>
          </a:prstGeom>
        </p:spPr>
      </p:pic>
    </p:spTree>
    <p:extLst>
      <p:ext uri="{BB962C8B-B14F-4D97-AF65-F5344CB8AC3E}">
        <p14:creationId xmlns:p14="http://schemas.microsoft.com/office/powerpoint/2010/main" val="336839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Attachment List</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This component shows a list of attachments as well as lets the user upload and delete existing attachment. Additionally, the user can directly upload an image from the gallery or from the camera (depending on the phone support)</a:t>
            </a:r>
            <a:endParaRPr lang="en-GB" sz="1800" dirty="0">
              <a:solidFill>
                <a:schemeClr val="dk1"/>
              </a:solidFill>
              <a:ea typeface=""/>
              <a:cs typeface=""/>
            </a:endParaRPr>
          </a:p>
        </p:txBody>
      </p:sp>
      <p:sp>
        <p:nvSpPr>
          <p:cNvPr id="10" name="TextBox 9"/>
          <p:cNvSpPr txBox="1"/>
          <p:nvPr/>
        </p:nvSpPr>
        <p:spPr>
          <a:xfrm>
            <a:off x="6005014" y="2528354"/>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graphicFrame>
        <p:nvGraphicFramePr>
          <p:cNvPr id="8" name="Table 7"/>
          <p:cNvGraphicFramePr>
            <a:graphicFrameLocks noGrp="1"/>
          </p:cNvGraphicFramePr>
          <p:nvPr>
            <p:extLst>
              <p:ext uri="{D42A27DB-BD31-4B8C-83A1-F6EECF244321}">
                <p14:modId xmlns:p14="http://schemas.microsoft.com/office/powerpoint/2010/main" val="3897812865"/>
              </p:ext>
            </p:extLst>
          </p:nvPr>
        </p:nvGraphicFramePr>
        <p:xfrm>
          <a:off x="5540990" y="3234875"/>
          <a:ext cx="3452885" cy="1045525"/>
        </p:xfrm>
        <a:graphic>
          <a:graphicData uri="http://schemas.openxmlformats.org/drawingml/2006/table">
            <a:tbl>
              <a:tblPr firstRow="1" bandRow="1">
                <a:tableStyleId>{5C22544A-7EE6-4342-B048-85BDC9FD1C3A}</a:tableStyleId>
              </a:tblPr>
              <a:tblGrid>
                <a:gridCol w="1156872"/>
                <a:gridCol w="2296013"/>
              </a:tblGrid>
              <a:tr h="408146">
                <a:tc>
                  <a:txBody>
                    <a:bodyPr/>
                    <a:lstStyle/>
                    <a:p>
                      <a:r>
                        <a:rPr lang="en-GB" dirty="0" smtClean="0"/>
                        <a:t>Name</a:t>
                      </a:r>
                      <a:endParaRPr lang="en-GB" dirty="0"/>
                    </a:p>
                  </a:txBody>
                  <a:tcPr/>
                </a:tc>
                <a:tc>
                  <a:txBody>
                    <a:bodyPr/>
                    <a:lstStyle/>
                    <a:p>
                      <a:r>
                        <a:rPr lang="en-GB" dirty="0" smtClean="0"/>
                        <a:t>Description</a:t>
                      </a:r>
                      <a:endParaRPr lang="en-GB" dirty="0"/>
                    </a:p>
                  </a:txBody>
                  <a:tcPr/>
                </a:tc>
              </a:tr>
              <a:tr h="637379">
                <a:tc gridSpan="2">
                  <a:txBody>
                    <a:bodyPr/>
                    <a:lstStyle/>
                    <a:p>
                      <a:r>
                        <a:rPr lang="en-GB" sz="1600" dirty="0" smtClean="0"/>
                        <a:t>N/A</a:t>
                      </a:r>
                      <a:endParaRPr lang="en-GB" sz="1600" dirty="0"/>
                    </a:p>
                  </a:txBody>
                  <a:tcPr/>
                </a:tc>
                <a:tc hMerge="1">
                  <a:txBody>
                    <a:bodyPr/>
                    <a:lstStyle/>
                    <a:p>
                      <a:endParaRPr lang="en-GB" sz="1600" dirty="0"/>
                    </a:p>
                  </a:txBody>
                  <a:tcPr/>
                </a:tc>
              </a:tr>
            </a:tbl>
          </a:graphicData>
        </a:graphic>
      </p:graphicFrame>
      <p:pic>
        <p:nvPicPr>
          <p:cNvPr id="5" name="Picture 4"/>
          <p:cNvPicPr>
            <a:picLocks noChangeAspect="1"/>
          </p:cNvPicPr>
          <p:nvPr/>
        </p:nvPicPr>
        <p:blipFill>
          <a:blip r:embed="rId2"/>
          <a:stretch>
            <a:fillRect/>
          </a:stretch>
        </p:blipFill>
        <p:spPr>
          <a:xfrm>
            <a:off x="454129" y="2622417"/>
            <a:ext cx="4998099" cy="2468197"/>
          </a:xfrm>
          <a:prstGeom prst="rect">
            <a:avLst/>
          </a:prstGeom>
        </p:spPr>
      </p:pic>
    </p:spTree>
    <p:extLst>
      <p:ext uri="{BB962C8B-B14F-4D97-AF65-F5344CB8AC3E}">
        <p14:creationId xmlns:p14="http://schemas.microsoft.com/office/powerpoint/2010/main" val="286539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Signature Pad</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a:solidFill>
                  <a:schemeClr val="dk1"/>
                </a:solidFill>
                <a:ea typeface=""/>
                <a:cs typeface=""/>
              </a:rPr>
              <a:t>This component allows a user to upload a signature as a attachment</a:t>
            </a:r>
          </a:p>
        </p:txBody>
      </p:sp>
      <p:sp>
        <p:nvSpPr>
          <p:cNvPr id="10" name="TextBox 9"/>
          <p:cNvSpPr txBox="1"/>
          <p:nvPr/>
        </p:nvSpPr>
        <p:spPr>
          <a:xfrm>
            <a:off x="6005014" y="2528354"/>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graphicFrame>
        <p:nvGraphicFramePr>
          <p:cNvPr id="8" name="Table 7"/>
          <p:cNvGraphicFramePr>
            <a:graphicFrameLocks noGrp="1"/>
          </p:cNvGraphicFramePr>
          <p:nvPr/>
        </p:nvGraphicFramePr>
        <p:xfrm>
          <a:off x="5540990" y="3234875"/>
          <a:ext cx="3452885" cy="1045525"/>
        </p:xfrm>
        <a:graphic>
          <a:graphicData uri="http://schemas.openxmlformats.org/drawingml/2006/table">
            <a:tbl>
              <a:tblPr firstRow="1" bandRow="1">
                <a:tableStyleId>{5C22544A-7EE6-4342-B048-85BDC9FD1C3A}</a:tableStyleId>
              </a:tblPr>
              <a:tblGrid>
                <a:gridCol w="1156872"/>
                <a:gridCol w="2296013"/>
              </a:tblGrid>
              <a:tr h="408146">
                <a:tc>
                  <a:txBody>
                    <a:bodyPr/>
                    <a:lstStyle/>
                    <a:p>
                      <a:r>
                        <a:rPr lang="en-GB" dirty="0" smtClean="0"/>
                        <a:t>Name</a:t>
                      </a:r>
                      <a:endParaRPr lang="en-GB" dirty="0"/>
                    </a:p>
                  </a:txBody>
                  <a:tcPr/>
                </a:tc>
                <a:tc>
                  <a:txBody>
                    <a:bodyPr/>
                    <a:lstStyle/>
                    <a:p>
                      <a:r>
                        <a:rPr lang="en-GB" dirty="0" smtClean="0"/>
                        <a:t>Description</a:t>
                      </a:r>
                      <a:endParaRPr lang="en-GB" dirty="0"/>
                    </a:p>
                  </a:txBody>
                  <a:tcPr/>
                </a:tc>
              </a:tr>
              <a:tr h="637379">
                <a:tc gridSpan="2">
                  <a:txBody>
                    <a:bodyPr/>
                    <a:lstStyle/>
                    <a:p>
                      <a:r>
                        <a:rPr lang="en-GB" sz="1600" dirty="0" smtClean="0"/>
                        <a:t>N/A</a:t>
                      </a:r>
                      <a:endParaRPr lang="en-GB" sz="1600" dirty="0"/>
                    </a:p>
                  </a:txBody>
                  <a:tcPr/>
                </a:tc>
                <a:tc hMerge="1">
                  <a:txBody>
                    <a:bodyPr/>
                    <a:lstStyle/>
                    <a:p>
                      <a:endParaRPr lang="en-GB" sz="1600" dirty="0"/>
                    </a:p>
                  </a:txBody>
                  <a:tcPr/>
                </a:tc>
              </a:tr>
            </a:tbl>
          </a:graphicData>
        </a:graphic>
      </p:graphicFrame>
    </p:spTree>
    <p:extLst>
      <p:ext uri="{BB962C8B-B14F-4D97-AF65-F5344CB8AC3E}">
        <p14:creationId xmlns:p14="http://schemas.microsoft.com/office/powerpoint/2010/main" val="48437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Enhancements</a:t>
            </a:r>
            <a:endParaRPr lang="en-GB" dirty="0"/>
          </a:p>
        </p:txBody>
      </p:sp>
      <p:sp>
        <p:nvSpPr>
          <p:cNvPr id="5" name="Rectangle 4"/>
          <p:cNvSpPr/>
          <p:nvPr/>
        </p:nvSpPr>
        <p:spPr>
          <a:xfrm>
            <a:off x="235424" y="1417639"/>
            <a:ext cx="8345606" cy="2800767"/>
          </a:xfrm>
          <a:prstGeom prst="rect">
            <a:avLst/>
          </a:prstGeom>
        </p:spPr>
        <p:txBody>
          <a:bodyPr wrap="square">
            <a:spAutoFit/>
          </a:bodyPr>
          <a:lstStyle/>
          <a:p>
            <a:r>
              <a:rPr lang="en-GB" sz="1600" dirty="0" smtClean="0"/>
              <a:t>These are some of the enhancements that I would like to include on the roadmap</a:t>
            </a:r>
          </a:p>
          <a:p>
            <a:endParaRPr lang="en-GB" sz="1600" dirty="0" smtClean="0"/>
          </a:p>
          <a:p>
            <a:r>
              <a:rPr lang="en-GB" sz="1600" dirty="0" smtClean="0"/>
              <a:t>New Components:</a:t>
            </a:r>
          </a:p>
          <a:p>
            <a:endParaRPr lang="en-GB" sz="1600" dirty="0" smtClean="0"/>
          </a:p>
          <a:p>
            <a:r>
              <a:rPr lang="en-GB" sz="1600" dirty="0" smtClean="0"/>
              <a:t>1. Advanced </a:t>
            </a:r>
            <a:r>
              <a:rPr lang="en-GB" sz="1600" dirty="0"/>
              <a:t>Charts </a:t>
            </a:r>
            <a:r>
              <a:rPr lang="en-GB" sz="1600" dirty="0" smtClean="0"/>
              <a:t>– </a:t>
            </a:r>
            <a:r>
              <a:rPr lang="en-GB" sz="1600" dirty="0" err="1" smtClean="0"/>
              <a:t>Guages</a:t>
            </a:r>
            <a:r>
              <a:rPr lang="en-GB" sz="1600" dirty="0" smtClean="0"/>
              <a:t>, Bubble </a:t>
            </a:r>
            <a:r>
              <a:rPr lang="en-GB" sz="1600" dirty="0"/>
              <a:t>charts, Step Charts, Stacked Charts, Line </a:t>
            </a:r>
            <a:r>
              <a:rPr lang="en-GB" sz="1600" dirty="0" smtClean="0"/>
              <a:t>Charts</a:t>
            </a:r>
            <a:endParaRPr lang="en-GB" sz="1600" dirty="0"/>
          </a:p>
          <a:p>
            <a:r>
              <a:rPr lang="en-GB" sz="1600" dirty="0" smtClean="0"/>
              <a:t>2. Tweets </a:t>
            </a:r>
            <a:r>
              <a:rPr lang="en-GB" sz="1600" dirty="0"/>
              <a:t>- A list of twitter tweets by the account or contact</a:t>
            </a:r>
          </a:p>
          <a:p>
            <a:r>
              <a:rPr lang="en-GB" sz="1600" dirty="0" smtClean="0"/>
              <a:t>3. Linked </a:t>
            </a:r>
            <a:r>
              <a:rPr lang="en-GB" sz="1600" dirty="0"/>
              <a:t>In Profile - The linked in profile of the user</a:t>
            </a:r>
          </a:p>
          <a:p>
            <a:r>
              <a:rPr lang="en-GB" sz="1600" dirty="0" smtClean="0"/>
              <a:t>4. Nearby </a:t>
            </a:r>
            <a:r>
              <a:rPr lang="en-GB" sz="1600" dirty="0"/>
              <a:t>- Find a list of contacts and account close to </a:t>
            </a:r>
            <a:r>
              <a:rPr lang="en-GB" sz="1600" dirty="0" smtClean="0"/>
              <a:t>you</a:t>
            </a:r>
          </a:p>
          <a:p>
            <a:r>
              <a:rPr lang="en-GB" sz="1600" dirty="0" smtClean="0"/>
              <a:t>5. Increase Attachment file size</a:t>
            </a:r>
          </a:p>
          <a:p>
            <a:r>
              <a:rPr lang="en-GB" sz="1600" dirty="0" smtClean="0"/>
              <a:t>6. Animation in Graphs</a:t>
            </a:r>
          </a:p>
          <a:p>
            <a:r>
              <a:rPr lang="en-GB" sz="1600" dirty="0" smtClean="0"/>
              <a:t>7. Stop scrolling on clicking on components</a:t>
            </a:r>
          </a:p>
        </p:txBody>
      </p:sp>
      <p:pic>
        <p:nvPicPr>
          <p:cNvPr id="3" name="Picture 2"/>
          <p:cNvPicPr>
            <a:picLocks noChangeAspect="1"/>
          </p:cNvPicPr>
          <p:nvPr/>
        </p:nvPicPr>
        <p:blipFill>
          <a:blip r:embed="rId2"/>
          <a:stretch>
            <a:fillRect/>
          </a:stretch>
        </p:blipFill>
        <p:spPr>
          <a:xfrm>
            <a:off x="154190" y="4384518"/>
            <a:ext cx="4285619" cy="1034460"/>
          </a:xfrm>
          <a:prstGeom prst="rect">
            <a:avLst/>
          </a:prstGeom>
        </p:spPr>
      </p:pic>
      <p:pic>
        <p:nvPicPr>
          <p:cNvPr id="6" name="Picture 5"/>
          <p:cNvPicPr>
            <a:picLocks noChangeAspect="1"/>
          </p:cNvPicPr>
          <p:nvPr/>
        </p:nvPicPr>
        <p:blipFill>
          <a:blip r:embed="rId3"/>
          <a:stretch>
            <a:fillRect/>
          </a:stretch>
        </p:blipFill>
        <p:spPr>
          <a:xfrm>
            <a:off x="5858346" y="3807724"/>
            <a:ext cx="2828454" cy="2188049"/>
          </a:xfrm>
          <a:prstGeom prst="rect">
            <a:avLst/>
          </a:prstGeom>
        </p:spPr>
      </p:pic>
      <p:pic>
        <p:nvPicPr>
          <p:cNvPr id="7" name="Picture 6"/>
          <p:cNvPicPr>
            <a:picLocks noChangeAspect="1"/>
          </p:cNvPicPr>
          <p:nvPr/>
        </p:nvPicPr>
        <p:blipFill>
          <a:blip r:embed="rId4"/>
          <a:stretch>
            <a:fillRect/>
          </a:stretch>
        </p:blipFill>
        <p:spPr>
          <a:xfrm>
            <a:off x="3528125" y="5585089"/>
            <a:ext cx="2894851" cy="1109693"/>
          </a:xfrm>
          <a:prstGeom prst="rect">
            <a:avLst/>
          </a:prstGeom>
        </p:spPr>
      </p:pic>
    </p:spTree>
    <p:extLst>
      <p:ext uri="{BB962C8B-B14F-4D97-AF65-F5344CB8AC3E}">
        <p14:creationId xmlns:p14="http://schemas.microsoft.com/office/powerpoint/2010/main" val="21398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Source Code: </a:t>
            </a:r>
          </a:p>
          <a:p>
            <a:pPr marL="0" indent="0">
              <a:buClr>
                <a:srgbClr val="92D400"/>
              </a:buClr>
              <a:buNone/>
            </a:pPr>
            <a:r>
              <a:rPr lang="en-GB" sz="1800" dirty="0">
                <a:solidFill>
                  <a:schemeClr val="dk1"/>
                </a:solidFill>
                <a:ea typeface=""/>
                <a:cs typeface=""/>
                <a:hlinkClick r:id="rId2"/>
              </a:rPr>
              <a:t>https://</a:t>
            </a:r>
            <a:r>
              <a:rPr lang="en-GB" sz="1800" dirty="0" smtClean="0">
                <a:solidFill>
                  <a:schemeClr val="dk1"/>
                </a:solidFill>
                <a:ea typeface=""/>
                <a:cs typeface=""/>
                <a:hlinkClick r:id="rId2"/>
              </a:rPr>
              <a:t>github.com/patnaikshekhar/DashboardLightningComponents</a:t>
            </a:r>
            <a:endParaRPr lang="en-GB" sz="1800" dirty="0" smtClean="0">
              <a:solidFill>
                <a:schemeClr val="dk1"/>
              </a:solidFill>
              <a:ea typeface=""/>
              <a:cs typeface=""/>
            </a:endParaRPr>
          </a:p>
          <a:p>
            <a:pPr marL="0" indent="0">
              <a:buClr>
                <a:srgbClr val="92D400"/>
              </a:buClr>
              <a:buNone/>
            </a:pPr>
            <a:endParaRPr lang="en-GB" sz="1800" dirty="0">
              <a:solidFill>
                <a:schemeClr val="dk1"/>
              </a:solidFill>
              <a:ea typeface=""/>
              <a:cs typeface=""/>
            </a:endParaRPr>
          </a:p>
          <a:p>
            <a:pPr marL="0" indent="0">
              <a:buClr>
                <a:srgbClr val="92D400"/>
              </a:buClr>
              <a:buNone/>
            </a:pPr>
            <a:endParaRPr lang="en-GB" sz="1800" dirty="0" smtClean="0">
              <a:solidFill>
                <a:schemeClr val="dk1"/>
              </a:solidFill>
              <a:ea typeface=""/>
              <a:cs typeface=""/>
            </a:endParaRPr>
          </a:p>
          <a:p>
            <a:pPr marL="0" indent="0">
              <a:buClr>
                <a:srgbClr val="92D400"/>
              </a:buClr>
              <a:buNone/>
            </a:pPr>
            <a:r>
              <a:rPr lang="en-GB" sz="1800" dirty="0" smtClean="0">
                <a:solidFill>
                  <a:schemeClr val="dk1"/>
                </a:solidFill>
                <a:ea typeface=""/>
                <a:cs typeface=""/>
              </a:rPr>
              <a:t>Web Site with </a:t>
            </a:r>
            <a:r>
              <a:rPr lang="en-GB" sz="1800" dirty="0">
                <a:solidFill>
                  <a:schemeClr val="dk1"/>
                </a:solidFill>
                <a:ea typeface=""/>
                <a:cs typeface=""/>
              </a:rPr>
              <a:t>latest information: </a:t>
            </a:r>
            <a:r>
              <a:rPr lang="en-GB" sz="1800" dirty="0">
                <a:solidFill>
                  <a:schemeClr val="dk1"/>
                </a:solidFill>
                <a:ea typeface=""/>
                <a:cs typeface=""/>
                <a:hlinkClick r:id="rId3"/>
              </a:rPr>
              <a:t>http://</a:t>
            </a:r>
            <a:r>
              <a:rPr lang="en-GB" sz="1800" dirty="0" smtClean="0">
                <a:solidFill>
                  <a:schemeClr val="dk1"/>
                </a:solidFill>
                <a:ea typeface=""/>
                <a:cs typeface=""/>
                <a:hlinkClick r:id="rId3"/>
              </a:rPr>
              <a:t>patnaikshekhar.github.io/DashboardLightningComponents</a:t>
            </a:r>
            <a:endParaRPr lang="en-GB" sz="1800" dirty="0" smtClean="0">
              <a:solidFill>
                <a:schemeClr val="dk1"/>
              </a:solidFill>
              <a:ea typeface=""/>
              <a:cs typeface=""/>
            </a:endParaRPr>
          </a:p>
          <a:p>
            <a:pPr marL="0" indent="0">
              <a:buClr>
                <a:srgbClr val="92D400"/>
              </a:buClr>
              <a:buNone/>
            </a:pPr>
            <a:endParaRPr lang="en-GB" sz="1800" dirty="0" smtClean="0">
              <a:solidFill>
                <a:schemeClr val="dk1"/>
              </a:solidFill>
              <a:ea typeface=""/>
              <a:cs typeface=""/>
            </a:endParaRPr>
          </a:p>
          <a:p>
            <a:pPr marL="0" indent="0">
              <a:buClr>
                <a:srgbClr val="92D400"/>
              </a:buClr>
              <a:buNone/>
            </a:pPr>
            <a:r>
              <a:rPr lang="en-GB" sz="1800" dirty="0" smtClean="0">
                <a:solidFill>
                  <a:schemeClr val="dk1"/>
                </a:solidFill>
                <a:ea typeface=""/>
                <a:cs typeface=""/>
              </a:rPr>
              <a:t>For feedback and help email:</a:t>
            </a:r>
          </a:p>
          <a:p>
            <a:pPr marL="0" indent="0">
              <a:buClr>
                <a:srgbClr val="92D400"/>
              </a:buClr>
              <a:buNone/>
            </a:pPr>
            <a:r>
              <a:rPr lang="en-GB" sz="1800" dirty="0" smtClean="0">
                <a:solidFill>
                  <a:schemeClr val="dk1"/>
                </a:solidFill>
                <a:ea typeface=""/>
                <a:cs typeface=""/>
                <a:hlinkClick r:id="rId4"/>
              </a:rPr>
              <a:t>shepatnaik@deloitte.co.uk</a:t>
            </a:r>
            <a:endParaRPr lang="en-GB" sz="1800" dirty="0" smtClean="0">
              <a:solidFill>
                <a:schemeClr val="dk1"/>
              </a:solidFill>
              <a:ea typeface=""/>
              <a:cs typeface=""/>
            </a:endParaRPr>
          </a:p>
          <a:p>
            <a:pPr marL="0" indent="0">
              <a:buClr>
                <a:srgbClr val="92D400"/>
              </a:buClr>
              <a:buNone/>
            </a:pPr>
            <a:endParaRPr lang="en-GB" sz="1800" dirty="0">
              <a:solidFill>
                <a:schemeClr val="dk1"/>
              </a:solidFill>
              <a:ea typeface=""/>
              <a:cs typeface=""/>
            </a:endParaRPr>
          </a:p>
        </p:txBody>
      </p:sp>
    </p:spTree>
    <p:extLst>
      <p:ext uri="{BB962C8B-B14F-4D97-AF65-F5344CB8AC3E}">
        <p14:creationId xmlns:p14="http://schemas.microsoft.com/office/powerpoint/2010/main" val="335282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870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2828757"/>
              </p:ext>
            </p:extLst>
          </p:nvPr>
        </p:nvGraphicFramePr>
        <p:xfrm>
          <a:off x="561462" y="2640836"/>
          <a:ext cx="7400166" cy="1219200"/>
        </p:xfrm>
        <a:graphic>
          <a:graphicData uri="http://schemas.openxmlformats.org/drawingml/2006/table">
            <a:tbl>
              <a:tblPr bandRow="1">
                <a:tableStyleId>{5FD0F851-EC5A-4D38-B0AD-8093EC10F338}</a:tableStyleId>
              </a:tblPr>
              <a:tblGrid>
                <a:gridCol w="7400166"/>
              </a:tblGrid>
              <a:tr h="0">
                <a:tc>
                  <a:txBody>
                    <a:bodyPr/>
                    <a:lstStyle/>
                    <a:p>
                      <a:pPr marL="0" algn="l" defTabSz="914400" rtl="0" eaLnBrk="1" latinLnBrk="0" hangingPunct="1"/>
                      <a:r>
                        <a:rPr lang="en-US" sz="1400" b="0" kern="1200" baseline="0" dirty="0" smtClean="0">
                          <a:solidFill>
                            <a:schemeClr val="tx1"/>
                          </a:solidFill>
                          <a:latin typeface="+mn-lt"/>
                          <a:ea typeface="+mn-ea"/>
                          <a:cs typeface="+mn-cs"/>
                        </a:rPr>
                        <a:t>Overview</a:t>
                      </a:r>
                    </a:p>
                  </a:txBody>
                  <a:tcPr/>
                </a:tc>
              </a:tr>
              <a:tr h="0">
                <a:tc>
                  <a:txBody>
                    <a:bodyPr/>
                    <a:lstStyle/>
                    <a:p>
                      <a:pPr marL="0" algn="l" defTabSz="914400" rtl="0" eaLnBrk="1" latinLnBrk="0" hangingPunct="1"/>
                      <a:r>
                        <a:rPr lang="en-US" sz="1400" b="0" kern="1200" dirty="0" smtClean="0">
                          <a:solidFill>
                            <a:schemeClr val="dk1"/>
                          </a:solidFill>
                          <a:latin typeface="+mn-lt"/>
                          <a:ea typeface="+mn-ea"/>
                          <a:cs typeface="+mn-cs"/>
                        </a:rPr>
                        <a:t>Usage</a:t>
                      </a:r>
                      <a:endParaRPr lang="en-US" sz="1400" b="0" kern="1200" dirty="0">
                        <a:solidFill>
                          <a:schemeClr val="dk1"/>
                        </a:solidFill>
                        <a:latin typeface="+mn-lt"/>
                        <a:ea typeface="+mn-ea"/>
                        <a:cs typeface="+mn-cs"/>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Components </a:t>
                      </a:r>
                      <a:r>
                        <a:rPr lang="en-US" sz="1400" kern="1200" dirty="0" smtClean="0"/>
                        <a:t>in this nugget</a:t>
                      </a:r>
                      <a:endParaRPr lang="en-US" sz="1400" b="0" kern="1200" dirty="0" smtClean="0">
                        <a:solidFill>
                          <a:schemeClr val="dk1"/>
                        </a:solidFill>
                        <a:latin typeface="+mn-lt"/>
                        <a:ea typeface="+mn-ea"/>
                        <a:cs typeface="+mn-cs"/>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dk1"/>
                          </a:solidFill>
                          <a:latin typeface="+mn-lt"/>
                          <a:ea typeface="+mn-ea"/>
                          <a:cs typeface="+mn-cs"/>
                        </a:rPr>
                        <a:t>Future</a:t>
                      </a:r>
                      <a:r>
                        <a:rPr lang="en-US" sz="1400" b="0" kern="1200" baseline="0" dirty="0" smtClean="0">
                          <a:solidFill>
                            <a:schemeClr val="dk1"/>
                          </a:solidFill>
                          <a:latin typeface="+mn-lt"/>
                          <a:ea typeface="+mn-ea"/>
                          <a:cs typeface="+mn-cs"/>
                        </a:rPr>
                        <a:t> Enhancements</a:t>
                      </a:r>
                      <a:endParaRPr lang="en-US" sz="1400" b="0" kern="1200" dirty="0" smtClean="0">
                        <a:solidFill>
                          <a:schemeClr val="dk1"/>
                        </a:solidFill>
                        <a:latin typeface="+mn-lt"/>
                        <a:ea typeface="+mn-ea"/>
                        <a:cs typeface="+mn-cs"/>
                      </a:endParaRPr>
                    </a:p>
                  </a:txBody>
                  <a:tcPr/>
                </a:tc>
              </a:tr>
            </a:tbl>
          </a:graphicData>
        </a:graphic>
      </p:graphicFrame>
      <p:sp>
        <p:nvSpPr>
          <p:cNvPr id="9" name="Title 1"/>
          <p:cNvSpPr>
            <a:spLocks noGrp="1"/>
          </p:cNvSpPr>
          <p:nvPr>
            <p:ph type="title"/>
          </p:nvPr>
        </p:nvSpPr>
        <p:spPr>
          <a:xfrm>
            <a:off x="457200" y="274639"/>
            <a:ext cx="8229600" cy="1143000"/>
          </a:xfrm>
        </p:spPr>
        <p:txBody>
          <a:bodyPr/>
          <a:lstStyle/>
          <a:p>
            <a:r>
              <a:rPr lang="en-US" dirty="0" smtClean="0"/>
              <a:t>Agenda</a:t>
            </a:r>
            <a:endParaRPr lang="en-US" dirty="0"/>
          </a:p>
        </p:txBody>
      </p:sp>
    </p:spTree>
    <p:extLst>
      <p:ext uri="{BB962C8B-B14F-4D97-AF65-F5344CB8AC3E}">
        <p14:creationId xmlns:p14="http://schemas.microsoft.com/office/powerpoint/2010/main" val="3486267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457200" y="274639"/>
            <a:ext cx="8229600" cy="1143000"/>
          </a:xfrm>
          <a:prstGeom prst="rect">
            <a:avLst/>
          </a:prstGeom>
        </p:spPr>
        <p:txBody>
          <a:bodyPr vert="horz" lIns="91440" tIns="45720" rIns="91440" bIns="45720" rtlCol="0" anchor="ctr">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0" kern="1200" baseline="0">
                <a:solidFill>
                  <a:srgbClr val="5C5C5C"/>
                </a:solidFill>
                <a:latin typeface="+mj-lt"/>
                <a:ea typeface="+mj-ea"/>
                <a:cs typeface="+mj-cs"/>
              </a:defRPr>
            </a:lvl1pPr>
          </a:lstStyle>
          <a:p>
            <a:r>
              <a:rPr lang="en-US" dirty="0">
                <a:solidFill>
                  <a:schemeClr val="tx1"/>
                </a:solidFill>
              </a:rPr>
              <a:t>Overview</a:t>
            </a:r>
            <a:endParaRPr lang="en-US" dirty="0">
              <a:solidFill>
                <a:schemeClr val="dk1"/>
              </a:solidFill>
            </a:endParaRPr>
          </a:p>
        </p:txBody>
      </p:sp>
      <p:sp>
        <p:nvSpPr>
          <p:cNvPr id="10" name="Text Placeholder 1"/>
          <p:cNvSpPr txBox="1">
            <a:spLocks/>
          </p:cNvSpPr>
          <p:nvPr/>
        </p:nvSpPr>
        <p:spPr>
          <a:xfrm>
            <a:off x="457200" y="1191874"/>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a:solidFill>
                  <a:schemeClr val="dk1"/>
                </a:solidFill>
                <a:ea typeface=""/>
                <a:cs typeface=""/>
              </a:rPr>
              <a:t>This is a list of components to help you create dashboard style apps very quickly using Lightning App </a:t>
            </a:r>
            <a:r>
              <a:rPr lang="en-GB" sz="1800" dirty="0" smtClean="0">
                <a:solidFill>
                  <a:schemeClr val="dk1"/>
                </a:solidFill>
                <a:ea typeface=""/>
                <a:cs typeface=""/>
              </a:rPr>
              <a:t>Builder for Salesforce1. </a:t>
            </a:r>
            <a:r>
              <a:rPr lang="en-GB" sz="1800" dirty="0">
                <a:solidFill>
                  <a:schemeClr val="dk1"/>
                </a:solidFill>
                <a:ea typeface=""/>
                <a:cs typeface=""/>
              </a:rPr>
              <a:t>The standard lightning components provided out of the box are quite </a:t>
            </a:r>
            <a:r>
              <a:rPr lang="en-GB" sz="1800" dirty="0" smtClean="0">
                <a:solidFill>
                  <a:schemeClr val="dk1"/>
                </a:solidFill>
                <a:ea typeface=""/>
                <a:cs typeface=""/>
              </a:rPr>
              <a:t>silo-</a:t>
            </a:r>
            <a:r>
              <a:rPr lang="en-GB" sz="1800" dirty="0" err="1" smtClean="0">
                <a:solidFill>
                  <a:schemeClr val="dk1"/>
                </a:solidFill>
                <a:ea typeface=""/>
                <a:cs typeface=""/>
              </a:rPr>
              <a:t>ed</a:t>
            </a:r>
            <a:r>
              <a:rPr lang="en-GB" sz="1800" dirty="0" smtClean="0">
                <a:solidFill>
                  <a:schemeClr val="dk1"/>
                </a:solidFill>
                <a:ea typeface=""/>
                <a:cs typeface=""/>
              </a:rPr>
              <a:t> </a:t>
            </a:r>
            <a:r>
              <a:rPr lang="en-GB" sz="1800" dirty="0">
                <a:solidFill>
                  <a:schemeClr val="dk1"/>
                </a:solidFill>
                <a:ea typeface=""/>
                <a:cs typeface=""/>
              </a:rPr>
              <a:t>and don't communicate with each other. The purpose of this code is to create these reusable components which will communicate which each other on the same page. These components are meant to be responsive and touch friendly.</a:t>
            </a:r>
            <a:endParaRPr lang="en-US" sz="1800" dirty="0" smtClean="0">
              <a:solidFill>
                <a:schemeClr val="dk1"/>
              </a:solidFill>
              <a:ea typeface=""/>
              <a:cs typeface=""/>
            </a:endParaRPr>
          </a:p>
          <a:p>
            <a:pPr>
              <a:buClr>
                <a:srgbClr val="92D400"/>
              </a:buClr>
              <a:buFont typeface="Wingdings" panose="05000000000000000000" pitchFamily="2" charset="2"/>
              <a:buChar char="q"/>
            </a:pPr>
            <a:endParaRPr lang="en-US" dirty="0">
              <a:solidFill>
                <a:schemeClr val="dk1"/>
              </a:solidFill>
              <a:ea typeface=""/>
              <a:cs typeface=""/>
            </a:endParaRPr>
          </a:p>
        </p:txBody>
      </p:sp>
      <p:pic>
        <p:nvPicPr>
          <p:cNvPr id="2" name="Picture 1"/>
          <p:cNvPicPr>
            <a:picLocks noChangeAspect="1"/>
          </p:cNvPicPr>
          <p:nvPr/>
        </p:nvPicPr>
        <p:blipFill>
          <a:blip r:embed="rId3"/>
          <a:stretch>
            <a:fillRect/>
          </a:stretch>
        </p:blipFill>
        <p:spPr>
          <a:xfrm>
            <a:off x="1575571" y="3166279"/>
            <a:ext cx="5989788" cy="3495035"/>
          </a:xfrm>
          <a:prstGeom prst="rect">
            <a:avLst/>
          </a:prstGeom>
        </p:spPr>
      </p:pic>
    </p:spTree>
    <p:extLst>
      <p:ext uri="{BB962C8B-B14F-4D97-AF65-F5344CB8AC3E}">
        <p14:creationId xmlns:p14="http://schemas.microsoft.com/office/powerpoint/2010/main" val="3100569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457200" y="274639"/>
            <a:ext cx="8229600" cy="1143000"/>
          </a:xfrm>
          <a:prstGeom prst="rect">
            <a:avLst/>
          </a:prstGeom>
        </p:spPr>
        <p:txBody>
          <a:bodyPr vert="horz" lIns="91440" tIns="45720" rIns="91440" bIns="45720" rtlCol="0" anchor="ctr">
            <a:normAutofit/>
          </a:bodyPr>
          <a:lstStyle>
            <a:lvl1pPr marL="0" marR="0" indent="0" algn="l" defTabSz="914400" rtl="0" eaLnBrk="1" fontAlgn="auto" latinLnBrk="0" hangingPunct="1">
              <a:lnSpc>
                <a:spcPct val="100000"/>
              </a:lnSpc>
              <a:spcBef>
                <a:spcPct val="0"/>
              </a:spcBef>
              <a:spcAft>
                <a:spcPts val="0"/>
              </a:spcAft>
              <a:buClrTx/>
              <a:buSzTx/>
              <a:buFontTx/>
              <a:buNone/>
              <a:tabLst/>
              <a:defRPr sz="3200" b="0" kern="1200" baseline="0">
                <a:solidFill>
                  <a:srgbClr val="5C5C5C"/>
                </a:solidFill>
                <a:latin typeface="+mj-lt"/>
                <a:ea typeface="+mj-ea"/>
                <a:cs typeface="+mj-cs"/>
              </a:defRPr>
            </a:lvl1pPr>
          </a:lstStyle>
          <a:p>
            <a:r>
              <a:rPr lang="en-US" dirty="0" smtClean="0"/>
              <a:t>Usage</a:t>
            </a:r>
            <a:endParaRPr lang="en-US" dirty="0">
              <a:solidFill>
                <a:schemeClr val="dk1"/>
              </a:solidFill>
            </a:endParaRPr>
          </a:p>
        </p:txBody>
      </p:sp>
      <p:sp>
        <p:nvSpPr>
          <p:cNvPr id="6" name="TextBox 5"/>
          <p:cNvSpPr txBox="1"/>
          <p:nvPr/>
        </p:nvSpPr>
        <p:spPr>
          <a:xfrm>
            <a:off x="457200" y="2205990"/>
            <a:ext cx="8229600" cy="914400"/>
          </a:xfrm>
          <a:prstGeom prst="rect">
            <a:avLst/>
          </a:prstGeom>
        </p:spPr>
        <p:txBody>
          <a:bodyPr vert="horz" wrap="none" lIns="91440" tIns="45720" rIns="91440" bIns="45720" rtlCol="0" anchor="ctr">
            <a:normAutofit/>
          </a:bodyPr>
          <a:lstStyle/>
          <a:p>
            <a:endParaRPr lang="en-US" dirty="0" smtClean="0"/>
          </a:p>
        </p:txBody>
      </p:sp>
      <p:sp>
        <p:nvSpPr>
          <p:cNvPr id="7" name="Text Placeholder 1"/>
          <p:cNvSpPr txBox="1">
            <a:spLocks/>
          </p:cNvSpPr>
          <p:nvPr/>
        </p:nvSpPr>
        <p:spPr>
          <a:xfrm>
            <a:off x="457200" y="1417639"/>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These components are meant to be used with the Lightning App builder and Salesforce1, however you can use them to create any app within or outside of Salesforce1 by including the components in your application or other components. When you have installed the managed package. You can then access these components through lightning app builder or in your own application</a:t>
            </a:r>
            <a:endParaRPr lang="en-US" dirty="0">
              <a:solidFill>
                <a:schemeClr val="dk1"/>
              </a:solidFill>
              <a:ea typeface=""/>
              <a:cs typeface=""/>
            </a:endParaRPr>
          </a:p>
        </p:txBody>
      </p:sp>
      <p:pic>
        <p:nvPicPr>
          <p:cNvPr id="4" name="Picture 3"/>
          <p:cNvPicPr>
            <a:picLocks noChangeAspect="1"/>
          </p:cNvPicPr>
          <p:nvPr/>
        </p:nvPicPr>
        <p:blipFill>
          <a:blip r:embed="rId3"/>
          <a:stretch>
            <a:fillRect/>
          </a:stretch>
        </p:blipFill>
        <p:spPr>
          <a:xfrm>
            <a:off x="378237" y="3234690"/>
            <a:ext cx="8305493" cy="3303876"/>
          </a:xfrm>
          <a:prstGeom prst="rect">
            <a:avLst/>
          </a:prstGeom>
        </p:spPr>
      </p:pic>
    </p:spTree>
    <p:extLst>
      <p:ext uri="{BB962C8B-B14F-4D97-AF65-F5344CB8AC3E}">
        <p14:creationId xmlns:p14="http://schemas.microsoft.com/office/powerpoint/2010/main" val="242797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a:t>
            </a:r>
            <a:endParaRPr lang="en-GB" dirty="0"/>
          </a:p>
        </p:txBody>
      </p:sp>
      <p:sp>
        <p:nvSpPr>
          <p:cNvPr id="5" name="Text Placeholder 1"/>
          <p:cNvSpPr txBox="1">
            <a:spLocks/>
          </p:cNvSpPr>
          <p:nvPr/>
        </p:nvSpPr>
        <p:spPr>
          <a:xfrm>
            <a:off x="457200" y="1417639"/>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To use in your own application, all you need to do is to include the component mark up in the application</a:t>
            </a:r>
            <a:endParaRPr lang="en-US" dirty="0">
              <a:solidFill>
                <a:schemeClr val="dk1"/>
              </a:solidFill>
              <a:ea typeface=""/>
              <a:cs typeface=""/>
            </a:endParaRPr>
          </a:p>
        </p:txBody>
      </p:sp>
      <p:pic>
        <p:nvPicPr>
          <p:cNvPr id="3" name="Picture 2"/>
          <p:cNvPicPr>
            <a:picLocks noChangeAspect="1"/>
          </p:cNvPicPr>
          <p:nvPr/>
        </p:nvPicPr>
        <p:blipFill>
          <a:blip r:embed="rId2"/>
          <a:stretch>
            <a:fillRect/>
          </a:stretch>
        </p:blipFill>
        <p:spPr>
          <a:xfrm>
            <a:off x="194993" y="2456598"/>
            <a:ext cx="8738646" cy="3220871"/>
          </a:xfrm>
          <a:prstGeom prst="rect">
            <a:avLst/>
          </a:prstGeom>
        </p:spPr>
      </p:pic>
    </p:spTree>
    <p:extLst>
      <p:ext uri="{BB962C8B-B14F-4D97-AF65-F5344CB8AC3E}">
        <p14:creationId xmlns:p14="http://schemas.microsoft.com/office/powerpoint/2010/main" val="149906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 of components</a:t>
            </a:r>
            <a:endParaRPr lang="en-GB" dirty="0"/>
          </a:p>
        </p:txBody>
      </p:sp>
      <p:sp>
        <p:nvSpPr>
          <p:cNvPr id="5" name="Rectangle 4"/>
          <p:cNvSpPr/>
          <p:nvPr/>
        </p:nvSpPr>
        <p:spPr>
          <a:xfrm>
            <a:off x="235424" y="1417639"/>
            <a:ext cx="8345606" cy="5016758"/>
          </a:xfrm>
          <a:prstGeom prst="rect">
            <a:avLst/>
          </a:prstGeom>
        </p:spPr>
        <p:txBody>
          <a:bodyPr wrap="square">
            <a:spAutoFit/>
          </a:bodyPr>
          <a:lstStyle/>
          <a:p>
            <a:r>
              <a:rPr lang="en-GB" sz="1600" dirty="0"/>
              <a:t> </a:t>
            </a:r>
            <a:r>
              <a:rPr lang="en-GB" sz="1600" dirty="0" smtClean="0"/>
              <a:t>1. </a:t>
            </a:r>
            <a:r>
              <a:rPr lang="en-GB" sz="1600" b="1" dirty="0" smtClean="0"/>
              <a:t>Search List</a:t>
            </a:r>
            <a:r>
              <a:rPr lang="en-GB" sz="1600" dirty="0" smtClean="0"/>
              <a:t> </a:t>
            </a:r>
            <a:r>
              <a:rPr lang="en-GB" sz="1600" dirty="0"/>
              <a:t>- Allows you to search on any object. This is a driver component and changes the context of the whole page</a:t>
            </a:r>
            <a:r>
              <a:rPr lang="en-GB" sz="1600" dirty="0" smtClean="0"/>
              <a:t>.</a:t>
            </a:r>
          </a:p>
          <a:p>
            <a:endParaRPr lang="en-GB" sz="1600" dirty="0"/>
          </a:p>
          <a:p>
            <a:r>
              <a:rPr lang="en-GB" sz="1600" dirty="0"/>
              <a:t> </a:t>
            </a:r>
            <a:r>
              <a:rPr lang="en-GB" sz="1600" dirty="0" smtClean="0"/>
              <a:t>2. </a:t>
            </a:r>
            <a:r>
              <a:rPr lang="en-GB" sz="1600" b="1" dirty="0" smtClean="0"/>
              <a:t>Google Maps</a:t>
            </a:r>
            <a:r>
              <a:rPr lang="en-GB" sz="1600" dirty="0" smtClean="0"/>
              <a:t> </a:t>
            </a:r>
            <a:r>
              <a:rPr lang="en-GB" sz="1600" dirty="0"/>
              <a:t>- This component allows you to show google maps and directions for a particular address</a:t>
            </a:r>
            <a:r>
              <a:rPr lang="en-GB" sz="1600" dirty="0" smtClean="0"/>
              <a:t>.</a:t>
            </a:r>
          </a:p>
          <a:p>
            <a:endParaRPr lang="en-GB" sz="1600" dirty="0"/>
          </a:p>
          <a:p>
            <a:r>
              <a:rPr lang="en-GB" sz="1600" dirty="0"/>
              <a:t> </a:t>
            </a:r>
            <a:r>
              <a:rPr lang="en-GB" sz="1600" dirty="0" smtClean="0"/>
              <a:t>3. </a:t>
            </a:r>
            <a:r>
              <a:rPr lang="en-GB" sz="1600" b="1" dirty="0" smtClean="0"/>
              <a:t>Attachment Upload</a:t>
            </a:r>
            <a:r>
              <a:rPr lang="en-GB" sz="1600" dirty="0" smtClean="0"/>
              <a:t> </a:t>
            </a:r>
            <a:r>
              <a:rPr lang="en-GB" sz="1600" dirty="0"/>
              <a:t>- This component allows you to attach files and images from the camera. This also shows a list of attachments to an object</a:t>
            </a:r>
          </a:p>
          <a:p>
            <a:r>
              <a:rPr lang="en-GB" sz="1600" dirty="0"/>
              <a:t> </a:t>
            </a:r>
          </a:p>
          <a:p>
            <a:r>
              <a:rPr lang="en-GB" sz="1600" dirty="0" smtClean="0"/>
              <a:t>4. </a:t>
            </a:r>
            <a:r>
              <a:rPr lang="en-GB" sz="1600" b="1" dirty="0" smtClean="0"/>
              <a:t>Signature Capture</a:t>
            </a:r>
            <a:r>
              <a:rPr lang="en-GB" sz="1600" dirty="0" smtClean="0"/>
              <a:t> </a:t>
            </a:r>
            <a:r>
              <a:rPr lang="en-GB" sz="1600" dirty="0"/>
              <a:t>- This component allows you to capture signatures and upload them.</a:t>
            </a:r>
          </a:p>
          <a:p>
            <a:endParaRPr lang="en-GB" sz="1600" dirty="0" smtClean="0"/>
          </a:p>
          <a:p>
            <a:r>
              <a:rPr lang="en-GB" sz="1600" dirty="0" smtClean="0"/>
              <a:t>5. </a:t>
            </a:r>
            <a:r>
              <a:rPr lang="en-GB" sz="1600" b="1" dirty="0" smtClean="0"/>
              <a:t>Simple Charts</a:t>
            </a:r>
            <a:r>
              <a:rPr lang="en-GB" sz="1600" dirty="0" smtClean="0"/>
              <a:t> </a:t>
            </a:r>
            <a:r>
              <a:rPr lang="en-GB" sz="1600" dirty="0"/>
              <a:t>- Allows you to create simple charts based on a single group by field</a:t>
            </a:r>
          </a:p>
          <a:p>
            <a:r>
              <a:rPr lang="en-GB" sz="1600" dirty="0"/>
              <a:t> </a:t>
            </a:r>
          </a:p>
          <a:p>
            <a:r>
              <a:rPr lang="en-GB" sz="1600" dirty="0" smtClean="0"/>
              <a:t>6. </a:t>
            </a:r>
            <a:r>
              <a:rPr lang="en-GB" sz="1600" b="1" dirty="0" smtClean="0"/>
              <a:t>Hierarchy Visualizer</a:t>
            </a:r>
            <a:r>
              <a:rPr lang="en-GB" sz="1600" dirty="0" smtClean="0"/>
              <a:t> </a:t>
            </a:r>
            <a:r>
              <a:rPr lang="en-GB" sz="1600" dirty="0"/>
              <a:t>- Allows you to visualize the Account/Contact/Custom Object hierarchy in a visual manner</a:t>
            </a:r>
            <a:r>
              <a:rPr lang="en-GB" sz="1600" dirty="0" smtClean="0"/>
              <a:t>.</a:t>
            </a:r>
          </a:p>
          <a:p>
            <a:endParaRPr lang="en-GB" sz="1600" dirty="0"/>
          </a:p>
          <a:p>
            <a:r>
              <a:rPr lang="en-GB" sz="1600" dirty="0" smtClean="0"/>
              <a:t>7. </a:t>
            </a:r>
            <a:r>
              <a:rPr lang="en-GB" sz="1600" b="1" dirty="0" smtClean="0"/>
              <a:t>Related </a:t>
            </a:r>
            <a:r>
              <a:rPr lang="en-GB" sz="1600" b="1" dirty="0"/>
              <a:t>List </a:t>
            </a:r>
            <a:r>
              <a:rPr lang="en-GB" sz="1600" b="1" dirty="0" smtClean="0"/>
              <a:t>Summary</a:t>
            </a:r>
            <a:r>
              <a:rPr lang="en-GB" sz="1600" dirty="0" smtClean="0"/>
              <a:t> </a:t>
            </a:r>
            <a:r>
              <a:rPr lang="en-GB" sz="1600" dirty="0"/>
              <a:t>- Allows you to summarize related lists (by counts</a:t>
            </a:r>
            <a:r>
              <a:rPr lang="en-GB" sz="1600" dirty="0" smtClean="0"/>
              <a:t>)</a:t>
            </a:r>
          </a:p>
          <a:p>
            <a:endParaRPr lang="en-GB" sz="1600" dirty="0"/>
          </a:p>
          <a:p>
            <a:r>
              <a:rPr lang="en-GB" sz="1600" dirty="0" smtClean="0"/>
              <a:t>8. </a:t>
            </a:r>
            <a:r>
              <a:rPr lang="en-GB" sz="1600" b="1" dirty="0" smtClean="0"/>
              <a:t>Object Cards</a:t>
            </a:r>
            <a:r>
              <a:rPr lang="en-GB" sz="1600" dirty="0" smtClean="0"/>
              <a:t> </a:t>
            </a:r>
            <a:r>
              <a:rPr lang="en-GB" sz="1600" dirty="0"/>
              <a:t>- Allows you to show object details on fields on a page</a:t>
            </a:r>
          </a:p>
        </p:txBody>
      </p:sp>
    </p:spTree>
    <p:extLst>
      <p:ext uri="{BB962C8B-B14F-4D97-AF65-F5344CB8AC3E}">
        <p14:creationId xmlns:p14="http://schemas.microsoft.com/office/powerpoint/2010/main" val="111690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List</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This is a driver component and drives the context of the whole page. This component allows you to search for an object by name. Once an object is find it triggers a signal so that the whole page changes to be focused around the object. Also on clicking the show details button, within Salesforce1, the user is navigated to the object detail page</a:t>
            </a:r>
            <a:endParaRPr lang="en-US" dirty="0">
              <a:solidFill>
                <a:schemeClr val="dk1"/>
              </a:solidFill>
              <a:ea typeface=""/>
              <a:cs typeface=""/>
            </a:endParaRPr>
          </a:p>
        </p:txBody>
      </p:sp>
      <p:graphicFrame>
        <p:nvGraphicFramePr>
          <p:cNvPr id="7" name="Table 6"/>
          <p:cNvGraphicFramePr>
            <a:graphicFrameLocks noGrp="1"/>
          </p:cNvGraphicFramePr>
          <p:nvPr>
            <p:extLst>
              <p:ext uri="{D42A27DB-BD31-4B8C-83A1-F6EECF244321}">
                <p14:modId xmlns:p14="http://schemas.microsoft.com/office/powerpoint/2010/main" val="4000309181"/>
              </p:ext>
            </p:extLst>
          </p:nvPr>
        </p:nvGraphicFramePr>
        <p:xfrm>
          <a:off x="5345372" y="3494039"/>
          <a:ext cx="3525674" cy="2595880"/>
        </p:xfrm>
        <a:graphic>
          <a:graphicData uri="http://schemas.openxmlformats.org/drawingml/2006/table">
            <a:tbl>
              <a:tblPr firstRow="1" bandRow="1">
                <a:tableStyleId>{5C22544A-7EE6-4342-B048-85BDC9FD1C3A}</a:tableStyleId>
              </a:tblPr>
              <a:tblGrid>
                <a:gridCol w="1762837"/>
                <a:gridCol w="1762837"/>
              </a:tblGrid>
              <a:tr h="370840">
                <a:tc>
                  <a:txBody>
                    <a:bodyPr/>
                    <a:lstStyle/>
                    <a:p>
                      <a:r>
                        <a:rPr lang="en-GB" dirty="0" smtClean="0"/>
                        <a:t>Name</a:t>
                      </a:r>
                      <a:endParaRPr lang="en-GB" dirty="0"/>
                    </a:p>
                  </a:txBody>
                  <a:tcPr/>
                </a:tc>
                <a:tc>
                  <a:txBody>
                    <a:bodyPr/>
                    <a:lstStyle/>
                    <a:p>
                      <a:r>
                        <a:rPr lang="en-GB" dirty="0" smtClean="0"/>
                        <a:t>Description</a:t>
                      </a:r>
                      <a:endParaRPr lang="en-GB" dirty="0"/>
                    </a:p>
                  </a:txBody>
                  <a:tcPr/>
                </a:tc>
              </a:tr>
              <a:tr h="370840">
                <a:tc>
                  <a:txBody>
                    <a:bodyPr/>
                    <a:lstStyle/>
                    <a:p>
                      <a:r>
                        <a:rPr lang="en-GB" sz="1600" dirty="0" smtClean="0"/>
                        <a:t>Object</a:t>
                      </a:r>
                      <a:endParaRPr lang="en-GB" sz="1600" dirty="0"/>
                    </a:p>
                  </a:txBody>
                  <a:tcPr/>
                </a:tc>
                <a:tc>
                  <a:txBody>
                    <a:bodyPr/>
                    <a:lstStyle/>
                    <a:p>
                      <a:r>
                        <a:rPr lang="en-GB" sz="1600" dirty="0" smtClean="0"/>
                        <a:t>Name of object to search in</a:t>
                      </a:r>
                      <a:endParaRPr lang="en-GB" sz="1600" dirty="0"/>
                    </a:p>
                  </a:txBody>
                  <a:tcPr/>
                </a:tc>
              </a:tr>
              <a:tr h="370840">
                <a:tc>
                  <a:txBody>
                    <a:bodyPr/>
                    <a:lstStyle/>
                    <a:p>
                      <a:r>
                        <a:rPr lang="en-GB" sz="1600" dirty="0" smtClean="0"/>
                        <a:t>Field</a:t>
                      </a:r>
                      <a:endParaRPr lang="en-GB" sz="1600" dirty="0"/>
                    </a:p>
                  </a:txBody>
                  <a:tcPr/>
                </a:tc>
                <a:tc>
                  <a:txBody>
                    <a:bodyPr/>
                    <a:lstStyle/>
                    <a:p>
                      <a:r>
                        <a:rPr lang="en-GB" sz="1600" dirty="0" smtClean="0"/>
                        <a:t>The primary field to show in the results (Name)</a:t>
                      </a:r>
                      <a:endParaRPr lang="en-GB" sz="1600" dirty="0"/>
                    </a:p>
                  </a:txBody>
                  <a:tcPr/>
                </a:tc>
              </a:tr>
              <a:tr h="370840">
                <a:tc>
                  <a:txBody>
                    <a:bodyPr/>
                    <a:lstStyle/>
                    <a:p>
                      <a:r>
                        <a:rPr lang="en-GB" sz="1600" dirty="0" smtClean="0"/>
                        <a:t>Secondary</a:t>
                      </a:r>
                      <a:r>
                        <a:rPr lang="en-GB" sz="1600" baseline="0" dirty="0" smtClean="0"/>
                        <a:t> Field</a:t>
                      </a:r>
                      <a:endParaRPr lang="en-GB" sz="1600" dirty="0"/>
                    </a:p>
                  </a:txBody>
                  <a:tcPr/>
                </a:tc>
                <a:tc>
                  <a:txBody>
                    <a:bodyPr/>
                    <a:lstStyle/>
                    <a:p>
                      <a:r>
                        <a:rPr lang="en-GB" sz="1600" dirty="0" smtClean="0"/>
                        <a:t>The secondary field to show in the results</a:t>
                      </a:r>
                      <a:endParaRPr lang="en-GB" sz="1600" dirty="0"/>
                    </a:p>
                  </a:txBody>
                  <a:tcPr/>
                </a:tc>
              </a:tr>
            </a:tbl>
          </a:graphicData>
        </a:graphic>
      </p:graphicFrame>
      <p:pic>
        <p:nvPicPr>
          <p:cNvPr id="9" name="Picture 8"/>
          <p:cNvPicPr>
            <a:picLocks noChangeAspect="1"/>
          </p:cNvPicPr>
          <p:nvPr/>
        </p:nvPicPr>
        <p:blipFill>
          <a:blip r:embed="rId2"/>
          <a:stretch>
            <a:fillRect/>
          </a:stretch>
        </p:blipFill>
        <p:spPr>
          <a:xfrm>
            <a:off x="454130" y="3036839"/>
            <a:ext cx="4438650" cy="2886075"/>
          </a:xfrm>
          <a:prstGeom prst="rect">
            <a:avLst/>
          </a:prstGeom>
        </p:spPr>
      </p:pic>
      <p:sp>
        <p:nvSpPr>
          <p:cNvPr id="10" name="TextBox 9"/>
          <p:cNvSpPr txBox="1"/>
          <p:nvPr/>
        </p:nvSpPr>
        <p:spPr>
          <a:xfrm>
            <a:off x="5704764" y="2579639"/>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spTree>
    <p:extLst>
      <p:ext uri="{BB962C8B-B14F-4D97-AF65-F5344CB8AC3E}">
        <p14:creationId xmlns:p14="http://schemas.microsoft.com/office/powerpoint/2010/main" val="105516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Google Map</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smtClean="0">
                <a:solidFill>
                  <a:schemeClr val="dk1"/>
                </a:solidFill>
                <a:ea typeface=""/>
                <a:cs typeface=""/>
              </a:rPr>
              <a:t>This component allows you to show a map and directions to a particular location. You can configure the fields on the object which will point to the address fields. Clicking on a driver component such as the Search List will automatically change the map.</a:t>
            </a:r>
            <a:endParaRPr lang="en-US" dirty="0">
              <a:solidFill>
                <a:schemeClr val="dk1"/>
              </a:solidFill>
              <a:ea typeface=""/>
              <a:cs typeface=""/>
            </a:endParaRPr>
          </a:p>
        </p:txBody>
      </p:sp>
      <p:graphicFrame>
        <p:nvGraphicFramePr>
          <p:cNvPr id="7" name="Table 6"/>
          <p:cNvGraphicFramePr>
            <a:graphicFrameLocks noGrp="1"/>
          </p:cNvGraphicFramePr>
          <p:nvPr>
            <p:extLst>
              <p:ext uri="{D42A27DB-BD31-4B8C-83A1-F6EECF244321}">
                <p14:modId xmlns:p14="http://schemas.microsoft.com/office/powerpoint/2010/main" val="3674420351"/>
              </p:ext>
            </p:extLst>
          </p:nvPr>
        </p:nvGraphicFramePr>
        <p:xfrm>
          <a:off x="4570465" y="3521547"/>
          <a:ext cx="4259636" cy="2839720"/>
        </p:xfrm>
        <a:graphic>
          <a:graphicData uri="http://schemas.openxmlformats.org/drawingml/2006/table">
            <a:tbl>
              <a:tblPr firstRow="1" bandRow="1">
                <a:tableStyleId>{5C22544A-7EE6-4342-B048-85BDC9FD1C3A}</a:tableStyleId>
              </a:tblPr>
              <a:tblGrid>
                <a:gridCol w="1427171"/>
                <a:gridCol w="2832465"/>
              </a:tblGrid>
              <a:tr h="370840">
                <a:tc>
                  <a:txBody>
                    <a:bodyPr/>
                    <a:lstStyle/>
                    <a:p>
                      <a:r>
                        <a:rPr lang="en-GB" dirty="0" smtClean="0"/>
                        <a:t>Name</a:t>
                      </a:r>
                      <a:endParaRPr lang="en-GB" dirty="0"/>
                    </a:p>
                  </a:txBody>
                  <a:tcPr/>
                </a:tc>
                <a:tc>
                  <a:txBody>
                    <a:bodyPr/>
                    <a:lstStyle/>
                    <a:p>
                      <a:r>
                        <a:rPr lang="en-GB" dirty="0" smtClean="0"/>
                        <a:t>Description</a:t>
                      </a:r>
                      <a:endParaRPr lang="en-GB" dirty="0"/>
                    </a:p>
                  </a:txBody>
                  <a:tcPr/>
                </a:tc>
              </a:tr>
              <a:tr h="370840">
                <a:tc>
                  <a:txBody>
                    <a:bodyPr/>
                    <a:lstStyle/>
                    <a:p>
                      <a:r>
                        <a:rPr lang="en-GB" sz="1600" dirty="0" smtClean="0"/>
                        <a:t>API Key</a:t>
                      </a:r>
                      <a:endParaRPr lang="en-GB" sz="1600" dirty="0"/>
                    </a:p>
                  </a:txBody>
                  <a:tcPr/>
                </a:tc>
                <a:tc>
                  <a:txBody>
                    <a:bodyPr/>
                    <a:lstStyle/>
                    <a:p>
                      <a:r>
                        <a:rPr lang="en-GB" sz="1600" dirty="0" smtClean="0"/>
                        <a:t>The google map API</a:t>
                      </a:r>
                      <a:r>
                        <a:rPr lang="en-GB" sz="1600" baseline="0" dirty="0" smtClean="0"/>
                        <a:t> key which can be obtained from the google developer console</a:t>
                      </a:r>
                      <a:endParaRPr lang="en-GB" sz="1600" dirty="0"/>
                    </a:p>
                  </a:txBody>
                  <a:tcPr/>
                </a:tc>
              </a:tr>
              <a:tr h="370840">
                <a:tc>
                  <a:txBody>
                    <a:bodyPr/>
                    <a:lstStyle/>
                    <a:p>
                      <a:r>
                        <a:rPr lang="en-GB" sz="1600" dirty="0" smtClean="0"/>
                        <a:t>Directions</a:t>
                      </a:r>
                      <a:endParaRPr lang="en-GB" sz="1600" dirty="0"/>
                    </a:p>
                  </a:txBody>
                  <a:tcPr/>
                </a:tc>
                <a:tc>
                  <a:txBody>
                    <a:bodyPr/>
                    <a:lstStyle/>
                    <a:p>
                      <a:r>
                        <a:rPr lang="en-GB" sz="1600" dirty="0" smtClean="0"/>
                        <a:t>Whether</a:t>
                      </a:r>
                      <a:r>
                        <a:rPr lang="en-GB" sz="1600" baseline="0" dirty="0" smtClean="0"/>
                        <a:t> to show the directions on the map or only the location</a:t>
                      </a:r>
                      <a:endParaRPr lang="en-GB" sz="1600" dirty="0"/>
                    </a:p>
                  </a:txBody>
                  <a:tcPr/>
                </a:tc>
              </a:tr>
              <a:tr h="370840">
                <a:tc>
                  <a:txBody>
                    <a:bodyPr/>
                    <a:lstStyle/>
                    <a:p>
                      <a:r>
                        <a:rPr lang="en-GB" sz="1600" dirty="0" smtClean="0"/>
                        <a:t>Address Fields</a:t>
                      </a:r>
                      <a:endParaRPr lang="en-GB" sz="1600" dirty="0"/>
                    </a:p>
                  </a:txBody>
                  <a:tcPr/>
                </a:tc>
                <a:tc>
                  <a:txBody>
                    <a:bodyPr/>
                    <a:lstStyle/>
                    <a:p>
                      <a:r>
                        <a:rPr lang="en-GB" sz="1600" dirty="0" smtClean="0"/>
                        <a:t>The list of address fields on the object to look at</a:t>
                      </a:r>
                      <a:endParaRPr lang="en-GB" sz="1600" dirty="0"/>
                    </a:p>
                  </a:txBody>
                  <a:tcPr/>
                </a:tc>
              </a:tr>
            </a:tbl>
          </a:graphicData>
        </a:graphic>
      </p:graphicFrame>
      <p:sp>
        <p:nvSpPr>
          <p:cNvPr id="10" name="TextBox 9"/>
          <p:cNvSpPr txBox="1"/>
          <p:nvPr/>
        </p:nvSpPr>
        <p:spPr>
          <a:xfrm>
            <a:off x="5704764" y="2579639"/>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pic>
        <p:nvPicPr>
          <p:cNvPr id="3" name="Picture 2"/>
          <p:cNvPicPr>
            <a:picLocks noChangeAspect="1"/>
          </p:cNvPicPr>
          <p:nvPr/>
        </p:nvPicPr>
        <p:blipFill>
          <a:blip r:embed="rId2"/>
          <a:stretch>
            <a:fillRect/>
          </a:stretch>
        </p:blipFill>
        <p:spPr>
          <a:xfrm>
            <a:off x="454130" y="2710146"/>
            <a:ext cx="4066180" cy="4066180"/>
          </a:xfrm>
          <a:prstGeom prst="rect">
            <a:avLst/>
          </a:prstGeom>
        </p:spPr>
      </p:pic>
    </p:spTree>
    <p:extLst>
      <p:ext uri="{BB962C8B-B14F-4D97-AF65-F5344CB8AC3E}">
        <p14:creationId xmlns:p14="http://schemas.microsoft.com/office/powerpoint/2010/main" val="108355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Card</a:t>
            </a:r>
            <a:endParaRPr lang="en-GB" dirty="0"/>
          </a:p>
        </p:txBody>
      </p:sp>
      <p:sp>
        <p:nvSpPr>
          <p:cNvPr id="4" name="Text Placeholder 1"/>
          <p:cNvSpPr txBox="1">
            <a:spLocks/>
          </p:cNvSpPr>
          <p:nvPr/>
        </p:nvSpPr>
        <p:spPr>
          <a:xfrm>
            <a:off x="457200" y="1308457"/>
            <a:ext cx="8226530" cy="4159413"/>
          </a:xfrm>
          <a:prstGeom prst="rect">
            <a:avLst/>
          </a:prstGeom>
        </p:spPr>
        <p:txBody>
          <a:bodyPr numCol="1">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92D400"/>
              </a:buClr>
              <a:buNone/>
            </a:pPr>
            <a:r>
              <a:rPr lang="en-GB" sz="1800" dirty="0">
                <a:solidFill>
                  <a:schemeClr val="dk1"/>
                </a:solidFill>
                <a:ea typeface=""/>
                <a:cs typeface=""/>
              </a:rPr>
              <a:t>This component allows you to show fields for a specific object. For example you can show the phone or email address for a Contact, or the Order Number for an Order. The card generates the fields in a manner so that URL fields open the browser, phone fields make an outgoing call and email field open the email app.</a:t>
            </a:r>
          </a:p>
        </p:txBody>
      </p:sp>
      <p:graphicFrame>
        <p:nvGraphicFramePr>
          <p:cNvPr id="7" name="Table 6"/>
          <p:cNvGraphicFramePr>
            <a:graphicFrameLocks noGrp="1"/>
          </p:cNvGraphicFramePr>
          <p:nvPr>
            <p:extLst>
              <p:ext uri="{D42A27DB-BD31-4B8C-83A1-F6EECF244321}">
                <p14:modId xmlns:p14="http://schemas.microsoft.com/office/powerpoint/2010/main" val="842879766"/>
              </p:ext>
            </p:extLst>
          </p:nvPr>
        </p:nvGraphicFramePr>
        <p:xfrm>
          <a:off x="5171678" y="3234875"/>
          <a:ext cx="3767606" cy="1951274"/>
        </p:xfrm>
        <a:graphic>
          <a:graphicData uri="http://schemas.openxmlformats.org/drawingml/2006/table">
            <a:tbl>
              <a:tblPr firstRow="1" bandRow="1">
                <a:tableStyleId>{5C22544A-7EE6-4342-B048-85BDC9FD1C3A}</a:tableStyleId>
              </a:tblPr>
              <a:tblGrid>
                <a:gridCol w="1262318"/>
                <a:gridCol w="2505288"/>
              </a:tblGrid>
              <a:tr h="408146">
                <a:tc>
                  <a:txBody>
                    <a:bodyPr/>
                    <a:lstStyle/>
                    <a:p>
                      <a:r>
                        <a:rPr lang="en-GB" dirty="0" smtClean="0"/>
                        <a:t>Name</a:t>
                      </a:r>
                      <a:endParaRPr lang="en-GB" dirty="0"/>
                    </a:p>
                  </a:txBody>
                  <a:tcPr/>
                </a:tc>
                <a:tc>
                  <a:txBody>
                    <a:bodyPr/>
                    <a:lstStyle/>
                    <a:p>
                      <a:r>
                        <a:rPr lang="en-GB" dirty="0" smtClean="0"/>
                        <a:t>Description</a:t>
                      </a:r>
                      <a:endParaRPr lang="en-GB" dirty="0"/>
                    </a:p>
                  </a:txBody>
                  <a:tcPr/>
                </a:tc>
              </a:tr>
              <a:tr h="637379">
                <a:tc>
                  <a:txBody>
                    <a:bodyPr/>
                    <a:lstStyle/>
                    <a:p>
                      <a:r>
                        <a:rPr lang="en-GB" sz="1600" dirty="0" smtClean="0"/>
                        <a:t>Title</a:t>
                      </a:r>
                      <a:endParaRPr lang="en-GB" sz="1600" dirty="0"/>
                    </a:p>
                  </a:txBody>
                  <a:tcPr/>
                </a:tc>
                <a:tc>
                  <a:txBody>
                    <a:bodyPr/>
                    <a:lstStyle/>
                    <a:p>
                      <a:r>
                        <a:rPr lang="en-GB" sz="1600" dirty="0" smtClean="0"/>
                        <a:t>Defines the large (title) field on the card</a:t>
                      </a:r>
                      <a:endParaRPr lang="en-GB" sz="1600" dirty="0"/>
                    </a:p>
                  </a:txBody>
                  <a:tcPr/>
                </a:tc>
              </a:tr>
              <a:tr h="905749">
                <a:tc>
                  <a:txBody>
                    <a:bodyPr/>
                    <a:lstStyle/>
                    <a:p>
                      <a:r>
                        <a:rPr lang="en-GB" sz="1600" dirty="0" smtClean="0"/>
                        <a:t>Fields</a:t>
                      </a:r>
                      <a:endParaRPr lang="en-GB" sz="1600" dirty="0"/>
                    </a:p>
                  </a:txBody>
                  <a:tcPr/>
                </a:tc>
                <a:tc>
                  <a:txBody>
                    <a:bodyPr/>
                    <a:lstStyle/>
                    <a:p>
                      <a:r>
                        <a:rPr lang="en-GB" sz="1600" dirty="0" smtClean="0"/>
                        <a:t>Is</a:t>
                      </a:r>
                      <a:r>
                        <a:rPr lang="en-GB" sz="1600" baseline="0" dirty="0" smtClean="0"/>
                        <a:t> a comma separated list of the fields which should be shown on the card.</a:t>
                      </a:r>
                      <a:endParaRPr lang="en-GB" sz="1600" dirty="0"/>
                    </a:p>
                  </a:txBody>
                  <a:tcPr/>
                </a:tc>
              </a:tr>
            </a:tbl>
          </a:graphicData>
        </a:graphic>
      </p:graphicFrame>
      <p:sp>
        <p:nvSpPr>
          <p:cNvPr id="10" name="TextBox 9"/>
          <p:cNvSpPr txBox="1"/>
          <p:nvPr/>
        </p:nvSpPr>
        <p:spPr>
          <a:xfrm>
            <a:off x="5704764" y="2579639"/>
            <a:ext cx="3439236" cy="914400"/>
          </a:xfrm>
          <a:prstGeom prst="rect">
            <a:avLst/>
          </a:prstGeom>
        </p:spPr>
        <p:txBody>
          <a:bodyPr vert="horz" wrap="none" lIns="91440" tIns="45720" rIns="91440" bIns="45720" rtlCol="0" anchor="ctr">
            <a:normAutofit/>
          </a:bodyPr>
          <a:lstStyle/>
          <a:p>
            <a:pPr>
              <a:buClr>
                <a:srgbClr val="92D400"/>
              </a:buClr>
            </a:pPr>
            <a:r>
              <a:rPr lang="en-GB" sz="1400" b="1" dirty="0" smtClean="0">
                <a:solidFill>
                  <a:schemeClr val="dk1"/>
                </a:solidFill>
                <a:ea typeface=""/>
                <a:cs typeface=""/>
              </a:rPr>
              <a:t>Configurable Attributes</a:t>
            </a:r>
            <a:endParaRPr lang="en-GB" sz="1400" b="1" dirty="0">
              <a:solidFill>
                <a:schemeClr val="dk1"/>
              </a:solidFill>
              <a:ea typeface=""/>
              <a:cs typeface=""/>
            </a:endParaRPr>
          </a:p>
        </p:txBody>
      </p:sp>
      <p:pic>
        <p:nvPicPr>
          <p:cNvPr id="5" name="Picture 4"/>
          <p:cNvPicPr>
            <a:picLocks noChangeAspect="1"/>
          </p:cNvPicPr>
          <p:nvPr/>
        </p:nvPicPr>
        <p:blipFill>
          <a:blip r:embed="rId2"/>
          <a:stretch>
            <a:fillRect/>
          </a:stretch>
        </p:blipFill>
        <p:spPr>
          <a:xfrm>
            <a:off x="454130" y="3234875"/>
            <a:ext cx="4648200" cy="2981325"/>
          </a:xfrm>
          <a:prstGeom prst="rect">
            <a:avLst/>
          </a:prstGeom>
        </p:spPr>
      </p:pic>
    </p:spTree>
    <p:extLst>
      <p:ext uri="{BB962C8B-B14F-4D97-AF65-F5344CB8AC3E}">
        <p14:creationId xmlns:p14="http://schemas.microsoft.com/office/powerpoint/2010/main" val="1272983861"/>
      </p:ext>
    </p:extLst>
  </p:cSld>
  <p:clrMapOvr>
    <a:masterClrMapping/>
  </p:clrMapOvr>
</p:sld>
</file>

<file path=ppt/theme/theme1.xml><?xml version="1.0" encoding="utf-8"?>
<a:theme xmlns:a="http://schemas.openxmlformats.org/drawingml/2006/main" name="Office Theme">
  <a:themeElements>
    <a:clrScheme name="Deloitte Digital">
      <a:dk1>
        <a:srgbClr val="5C5C5C"/>
      </a:dk1>
      <a:lt1>
        <a:sysClr val="window" lastClr="FFFFFF"/>
      </a:lt1>
      <a:dk2>
        <a:srgbClr val="3F3F3F"/>
      </a:dk2>
      <a:lt2>
        <a:srgbClr val="FCFCFC"/>
      </a:lt2>
      <a:accent1>
        <a:srgbClr val="000000"/>
      </a:accent1>
      <a:accent2>
        <a:srgbClr val="8C8C8C"/>
      </a:accent2>
      <a:accent3>
        <a:srgbClr val="B4B4B4"/>
      </a:accent3>
      <a:accent4>
        <a:srgbClr val="DCDCDC"/>
      </a:accent4>
      <a:accent5>
        <a:srgbClr val="92D400"/>
      </a:accent5>
      <a:accent6>
        <a:srgbClr val="00A1DE"/>
      </a:accent6>
      <a:hlink>
        <a:srgbClr val="0000FF"/>
      </a:hlink>
      <a:folHlink>
        <a:srgbClr val="800080"/>
      </a:folHlink>
    </a:clrScheme>
    <a:fontScheme name="DD -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chor="ctr">
        <a:normAutofit/>
      </a:bodyPr>
      <a:lstStyle>
        <a:defPPr marL="285750" indent="-285750">
          <a:buClr>
            <a:srgbClr val="92D400"/>
          </a:buClr>
          <a:buFont typeface="Wingdings" panose="05000000000000000000" pitchFamily="2" charset="2"/>
          <a:buChar char="q"/>
          <a:defRPr sz="1400" dirty="0">
            <a:solidFill>
              <a:schemeClr val="dk1"/>
            </a:solidFill>
            <a:ea typeface=""/>
            <a:cs typeface=""/>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ffering xmlns="cb5097da-0bc0-4e41-aa49-ea998da76cb3" xsi:nil="true"/>
    <Notes0 xmlns="cb5097da-0bc0-4e41-aa49-ea998da76cb3" xsi:nil="true"/>
    <Client_x0020_Name xmlns="cb5097da-0bc0-4e41-aa49-ea998da76cb3" xsi:nil="true"/>
    <Industry xmlns="cb5097da-0bc0-4e41-aa49-ea998da76cb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A78BD9B6B9B24D9D82B1AE3F420099" ma:contentTypeVersion="5" ma:contentTypeDescription="Create a new document." ma:contentTypeScope="" ma:versionID="2644573a086eb25c327be89336d402c8">
  <xsd:schema xmlns:xsd="http://www.w3.org/2001/XMLSchema" xmlns:xs="http://www.w3.org/2001/XMLSchema" xmlns:p="http://schemas.microsoft.com/office/2006/metadata/properties" xmlns:ns2="cb5097da-0bc0-4e41-aa49-ea998da76cb3" targetNamespace="http://schemas.microsoft.com/office/2006/metadata/properties" ma:root="true" ma:fieldsID="e627d14e7b79b158af0c43bae5601014" ns2:_="">
    <xsd:import namespace="cb5097da-0bc0-4e41-aa49-ea998da76cb3"/>
    <xsd:element name="properties">
      <xsd:complexType>
        <xsd:sequence>
          <xsd:element name="documentManagement">
            <xsd:complexType>
              <xsd:all>
                <xsd:element ref="ns2:Client_x0020_Name" minOccurs="0"/>
                <xsd:element ref="ns2:Offering" minOccurs="0"/>
                <xsd:element ref="ns2:Notes0" minOccurs="0"/>
                <xsd:element ref="ns2:Indust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5097da-0bc0-4e41-aa49-ea998da76cb3" elementFormDefault="qualified">
    <xsd:import namespace="http://schemas.microsoft.com/office/2006/documentManagement/types"/>
    <xsd:import namespace="http://schemas.microsoft.com/office/infopath/2007/PartnerControls"/>
    <xsd:element name="Client_x0020_Name" ma:index="8" nillable="true" ma:displayName="Client Name" ma:internalName="Client_x0020_Name0">
      <xsd:simpleType>
        <xsd:restriction base="dms:Text">
          <xsd:maxLength value="255"/>
        </xsd:restriction>
      </xsd:simpleType>
    </xsd:element>
    <xsd:element name="Offering" ma:index="9" nillable="true" ma:displayName="Offering" ma:internalName="Offering0">
      <xsd:simpleType>
        <xsd:restriction base="dms:Note">
          <xsd:maxLength value="255"/>
        </xsd:restriction>
      </xsd:simpleType>
    </xsd:element>
    <xsd:element name="Notes0" ma:index="10" nillable="true" ma:displayName="Content Summary" ma:internalName="Notes0">
      <xsd:simpleType>
        <xsd:restriction base="dms:Note">
          <xsd:maxLength value="255"/>
        </xsd:restriction>
      </xsd:simpleType>
    </xsd:element>
    <xsd:element name="Industry" ma:index="11" nillable="true" ma:displayName="Industry" ma:internalName="Industry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D058D3-A790-4468-A934-D785FC44E199}">
  <ds:schemaRef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cb5097da-0bc0-4e41-aa49-ea998da76cb3"/>
    <ds:schemaRef ds:uri="http://purl.org/dc/terms/"/>
    <ds:schemaRef ds:uri="http://www.w3.org/XML/1998/namespace"/>
  </ds:schemaRefs>
</ds:datastoreItem>
</file>

<file path=customXml/itemProps2.xml><?xml version="1.0" encoding="utf-8"?>
<ds:datastoreItem xmlns:ds="http://schemas.openxmlformats.org/officeDocument/2006/customXml" ds:itemID="{79566007-53D7-4290-9800-D339066D8720}">
  <ds:schemaRefs>
    <ds:schemaRef ds:uri="http://schemas.microsoft.com/sharepoint/v3/contenttype/forms"/>
  </ds:schemaRefs>
</ds:datastoreItem>
</file>

<file path=customXml/itemProps3.xml><?xml version="1.0" encoding="utf-8"?>
<ds:datastoreItem xmlns:ds="http://schemas.openxmlformats.org/officeDocument/2006/customXml" ds:itemID="{7B6686F5-323D-4CAB-9DEB-97F44F7E1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5097da-0bc0-4e41-aa49-ea998da76c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12230</TotalTime>
  <Words>1134</Words>
  <Application>Microsoft Office PowerPoint</Application>
  <PresentationFormat>On-screen Show (4:3)</PresentationFormat>
  <Paragraphs>136</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Franchise</vt:lpstr>
      <vt:lpstr>Wingdings</vt:lpstr>
      <vt:lpstr>Office Theme</vt:lpstr>
      <vt:lpstr>PowerPoint Presentation</vt:lpstr>
      <vt:lpstr>Agenda</vt:lpstr>
      <vt:lpstr>PowerPoint Presentation</vt:lpstr>
      <vt:lpstr>PowerPoint Presentation</vt:lpstr>
      <vt:lpstr>Usage</vt:lpstr>
      <vt:lpstr>List of components</vt:lpstr>
      <vt:lpstr>Search List</vt:lpstr>
      <vt:lpstr>Google Map</vt:lpstr>
      <vt:lpstr>Object Card</vt:lpstr>
      <vt:lpstr>Related List Summary</vt:lpstr>
      <vt:lpstr>Simple Chart</vt:lpstr>
      <vt:lpstr>Hierarchy Chart</vt:lpstr>
      <vt:lpstr>Attachment List</vt:lpstr>
      <vt:lpstr>Signature Pad</vt:lpstr>
      <vt:lpstr>Future Enhancements</vt:lpstr>
      <vt:lpstr>Appendix</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Customer at USI</dc:title>
  <dc:creator>Godara, Pradeep (US - Mumbai)</dc:creator>
  <cp:lastModifiedBy>Patnaik, Shekhar X (UK - London)</cp:lastModifiedBy>
  <cp:revision>1822</cp:revision>
  <dcterms:created xsi:type="dcterms:W3CDTF">2014-02-03T20:55:49Z</dcterms:created>
  <dcterms:modified xsi:type="dcterms:W3CDTF">2015-07-12T19:58:51Z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0x010100CBA78BD9B6B9B24D9D82B1AE3F420099</vt:lpwstr>
  </property>
</Properties>
</file>