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385" r:id="rId6"/>
    <p:sldId id="446" r:id="rId7"/>
    <p:sldId id="447" r:id="rId8"/>
    <p:sldId id="445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258"/>
            <p14:sldId id="385"/>
            <p14:sldId id="446"/>
            <p14:sldId id="447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2AE5F-FD08-37ED-BF48-82EABF5B8A6C}" v="34" dt="2025-10-12T03:30:23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80" d="100"/>
          <a:sy n="80" d="100"/>
        </p:scale>
        <p:origin x="13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C18ED-F9DE-836A-A247-1F47EF913DF1}"/>
              </a:ext>
            </a:extLst>
          </p:cNvPr>
          <p:cNvSpPr/>
          <p:nvPr/>
        </p:nvSpPr>
        <p:spPr>
          <a:xfrm>
            <a:off x="8984688" y="51071"/>
            <a:ext cx="3162300" cy="1154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3CBE8-8FF1-A340-B35F-83C34C9EA10E}"/>
              </a:ext>
            </a:extLst>
          </p:cNvPr>
          <p:cNvSpPr/>
          <p:nvPr/>
        </p:nvSpPr>
        <p:spPr>
          <a:xfrm>
            <a:off x="-204186" y="5045710"/>
            <a:ext cx="12677312" cy="11547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B985EF-E433-6E43-828C-46E3B4BB7005}"/>
              </a:ext>
            </a:extLst>
          </p:cNvPr>
          <p:cNvSpPr txBox="1">
            <a:spLocks/>
          </p:cNvSpPr>
          <p:nvPr/>
        </p:nvSpPr>
        <p:spPr>
          <a:xfrm>
            <a:off x="3576020" y="5160729"/>
            <a:ext cx="8071268" cy="63595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4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Investment Proposal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E7EBC71-E7E8-B98A-0E4A-704FC08B07FE}"/>
              </a:ext>
            </a:extLst>
          </p:cNvPr>
          <p:cNvSpPr/>
          <p:nvPr/>
        </p:nvSpPr>
        <p:spPr>
          <a:xfrm rot="16200000">
            <a:off x="11517215" y="228685"/>
            <a:ext cx="670243" cy="589302"/>
          </a:xfrm>
          <a:prstGeom prst="triangle">
            <a:avLst>
              <a:gd name="adj" fmla="val 5135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5F77B34-E2F5-D2F6-56F6-1C14604C0DD5}"/>
              </a:ext>
            </a:extLst>
          </p:cNvPr>
          <p:cNvSpPr/>
          <p:nvPr/>
        </p:nvSpPr>
        <p:spPr>
          <a:xfrm rot="10800000">
            <a:off x="10753417" y="-16476"/>
            <a:ext cx="1472022" cy="49339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99BE46-FB39-550F-2D9C-129782997879}"/>
              </a:ext>
            </a:extLst>
          </p:cNvPr>
          <p:cNvSpPr/>
          <p:nvPr/>
        </p:nvSpPr>
        <p:spPr>
          <a:xfrm rot="6920618">
            <a:off x="11033566" y="-180661"/>
            <a:ext cx="561474" cy="1676400"/>
          </a:xfrm>
          <a:prstGeom prst="triangle">
            <a:avLst>
              <a:gd name="adj" fmla="val 403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DD8F-B383-1204-2941-2FB550DA1F91}"/>
              </a:ext>
            </a:extLst>
          </p:cNvPr>
          <p:cNvSpPr txBox="1"/>
          <p:nvPr/>
        </p:nvSpPr>
        <p:spPr>
          <a:xfrm>
            <a:off x="5053263" y="5622025"/>
            <a:ext cx="65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sz="2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[Day of week], [Month] [Day of month], [Year]</a:t>
            </a:r>
          </a:p>
        </p:txBody>
      </p:sp>
      <p:pic>
        <p:nvPicPr>
          <p:cNvPr id="9" name="Picture 8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56EB8725-B89A-6292-C3C4-B4135418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20" b="37268"/>
          <a:stretch/>
        </p:blipFill>
        <p:spPr>
          <a:xfrm>
            <a:off x="3916682" y="475787"/>
            <a:ext cx="3863333" cy="11710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5F8F5-7938-9DF4-9075-BF2CDFF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41A4A-0DF0-3267-2CFA-229F2480F5D3}"/>
              </a:ext>
            </a:extLst>
          </p:cNvPr>
          <p:cNvSpPr txBox="1"/>
          <p:nvPr/>
        </p:nvSpPr>
        <p:spPr>
          <a:xfrm>
            <a:off x="1730138" y="2239396"/>
            <a:ext cx="8236420" cy="13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/>
              <a:t>[Strategy Name]</a:t>
            </a:r>
          </a:p>
          <a:p>
            <a:pPr algn="ctr">
              <a:lnSpc>
                <a:spcPct val="150000"/>
              </a:lnSpc>
            </a:pPr>
            <a:r>
              <a:rPr lang="en-US" sz="2400" i="1" dirty="0"/>
              <a:t>Team [#]: [Team Member 1, Team Member 2, Team Member 3]</a:t>
            </a:r>
          </a:p>
        </p:txBody>
      </p:sp>
    </p:spTree>
    <p:extLst>
      <p:ext uri="{BB962C8B-B14F-4D97-AF65-F5344CB8AC3E}">
        <p14:creationId xmlns:p14="http://schemas.microsoft.com/office/powerpoint/2010/main" val="280437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DA4-FBBF-A887-D9C5-E84B835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7A86-7BAF-673E-0D52-109806AA1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48548"/>
            <a:ext cx="9533467" cy="497205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[First Section]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5D5B-BF19-CEB9-1978-17865324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FEEF-A0F0-C7AF-5288-E4636333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[First slide]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02E36-9900-8B1A-4233-72954E5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5C5B-724D-5DE0-14A3-2289C23AE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0B72-B203-740C-5D7F-C7C04950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646E6-2296-1289-7638-671D2FDA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417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CA32-2042-3A2E-13EE-6C800A7F8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BBB43-8621-5456-5A3D-D90FA11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575</TotalTime>
  <Words>53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Agenda</vt:lpstr>
      <vt:lpstr>[First slide]</vt:lpstr>
      <vt:lpstr>Results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Bott, Patrick T.</cp:lastModifiedBy>
  <cp:revision>10</cp:revision>
  <cp:lastPrinted>2023-06-21T14:32:31Z</cp:lastPrinted>
  <dcterms:created xsi:type="dcterms:W3CDTF">2023-10-26T15:43:08Z</dcterms:created>
  <dcterms:modified xsi:type="dcterms:W3CDTF">2025-10-19T22:19:29Z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