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Backtest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series_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— Benchmark Equity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series_benchmark_equity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— Benchmark Drawdown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series_benchmark_drawdown_se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— Benchmark Rolling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series_benchmark_rolling_volati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— Relative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series_relative_perform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— Daily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series_daily_retur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— Monthly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series_monthly_retur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— Yearly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series_yearly_retur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— Rolling 3M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series_rolling_3m_retur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— Rolling 6M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series_rolling_6m_retur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— Rolling 1Y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series_rolling_1y_retur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— Equity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series_equity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Equity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quity_curv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Relative Performance — Relative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elative_relative_perform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Drawdown — Drawdown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rawdown_drawdown_se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Drawdown — Benchmark Drawdown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rawdown_benchmark_drawdown_se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Drawdown — Rolling Drawdown 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rawdown_rolling_drawdown_du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Metric — Rolling Sharpe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isk_rolling_shar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Metric — Rolling Sortino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isk_rolling_sortin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Metric — Rolling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isk_rolling_volati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Metric — Rolling Skew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isk_rolling_sk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Metric — Rolling Var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isk_rolling_v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— Drawdown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series_drawdown_se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ortfolio_va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— Rolling Sharpe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series_rolling_shar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— Rolling Sortino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series_rolling_sortin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— Rolling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series_rolling_volati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— Rolling Skew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series_rolling_sk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— Rolling Var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series_rolling_v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— Rolling Drawdown 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series_rolling_drawdown_du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