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447" r:id="rId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A5C69F-731F-3D40-9836-5A3B2D004D11}">
          <p14:sldIdLst>
            <p14:sldId id="4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B050"/>
    <a:srgbClr val="FFFFFF"/>
    <a:srgbClr val="FF5C00"/>
    <a:srgbClr val="FFC19F"/>
    <a:srgbClr val="BFBFBF"/>
    <a:srgbClr val="9A433E"/>
    <a:srgbClr val="A5A5A5"/>
    <a:srgbClr val="FAC332"/>
    <a:srgbClr val="BBDBEE"/>
    <a:srgbClr val="3C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D45AA-6AD4-BC42-D4C5-16C9298E75BD}" v="4" dt="2025-10-19T22:20:14"/>
    <p1510:client id="{46D4E29B-B6E1-7E70-818F-1B2CB342D481}" v="1" dt="2025-10-20T23:12:05.9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80" d="100"/>
          <a:sy n="80" d="100"/>
        </p:scale>
        <p:origin x="132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puy, Dominick" userId="S::dominickdupuy@ufl.edu::be4d73ba-ad9d-445c-acc8-b6a7b16e1b7c" providerId="AD" clId="Web-{46D4E29B-B6E1-7E70-818F-1B2CB342D481}"/>
    <pc:docChg chg="modSld">
      <pc:chgData name="Dupuy, Dominick" userId="S::dominickdupuy@ufl.edu::be4d73ba-ad9d-445c-acc8-b6a7b16e1b7c" providerId="AD" clId="Web-{46D4E29B-B6E1-7E70-818F-1B2CB342D481}" dt="2025-10-20T23:12:05.911" v="0"/>
      <pc:docMkLst>
        <pc:docMk/>
      </pc:docMkLst>
      <pc:sldChg chg="delSp">
        <pc:chgData name="Dupuy, Dominick" userId="S::dominickdupuy@ufl.edu::be4d73ba-ad9d-445c-acc8-b6a7b16e1b7c" providerId="AD" clId="Web-{46D4E29B-B6E1-7E70-818F-1B2CB342D481}" dt="2025-10-20T23:12:05.911" v="0"/>
        <pc:sldMkLst>
          <pc:docMk/>
          <pc:sldMk cId="2841728166" sldId="447"/>
        </pc:sldMkLst>
        <pc:spChg chg="del">
          <ac:chgData name="Dupuy, Dominick" userId="S::dominickdupuy@ufl.edu::be4d73ba-ad9d-445c-acc8-b6a7b16e1b7c" providerId="AD" clId="Web-{46D4E29B-B6E1-7E70-818F-1B2CB342D481}" dt="2025-10-20T23:12:05.911" v="0"/>
          <ac:spMkLst>
            <pc:docMk/>
            <pc:sldMk cId="2841728166" sldId="447"/>
            <ac:spMk id="3" creationId="{B03646E6-2296-1289-7638-671D2FDAFE68}"/>
          </ac:spMkLst>
        </pc:spChg>
      </pc:sldChg>
    </pc:docChg>
  </pc:docChgLst>
  <pc:docChgLst>
    <pc:chgData name="Dupuy, Dominick" userId="S::dominickdupuy@ufl.edu::be4d73ba-ad9d-445c-acc8-b6a7b16e1b7c" providerId="AD" clId="Web-{099D45AA-6AD4-BC42-D4C5-16C9298E75BD}"/>
    <pc:docChg chg="delSld modSection">
      <pc:chgData name="Dupuy, Dominick" userId="S::dominickdupuy@ufl.edu::be4d73ba-ad9d-445c-acc8-b6a7b16e1b7c" providerId="AD" clId="Web-{099D45AA-6AD4-BC42-D4C5-16C9298E75BD}" dt="2025-10-19T22:20:14" v="3"/>
      <pc:docMkLst>
        <pc:docMk/>
      </pc:docMkLst>
      <pc:sldChg chg="del">
        <pc:chgData name="Dupuy, Dominick" userId="S::dominickdupuy@ufl.edu::be4d73ba-ad9d-445c-acc8-b6a7b16e1b7c" providerId="AD" clId="Web-{099D45AA-6AD4-BC42-D4C5-16C9298E75BD}" dt="2025-10-19T22:20:10.203" v="0"/>
        <pc:sldMkLst>
          <pc:docMk/>
          <pc:sldMk cId="2804371423" sldId="258"/>
        </pc:sldMkLst>
      </pc:sldChg>
      <pc:sldChg chg="del">
        <pc:chgData name="Dupuy, Dominick" userId="S::dominickdupuy@ufl.edu::be4d73ba-ad9d-445c-acc8-b6a7b16e1b7c" providerId="AD" clId="Web-{099D45AA-6AD4-BC42-D4C5-16C9298E75BD}" dt="2025-10-19T22:20:11.953" v="1"/>
        <pc:sldMkLst>
          <pc:docMk/>
          <pc:sldMk cId="511173342" sldId="385"/>
        </pc:sldMkLst>
      </pc:sldChg>
      <pc:sldChg chg="del">
        <pc:chgData name="Dupuy, Dominick" userId="S::dominickdupuy@ufl.edu::be4d73ba-ad9d-445c-acc8-b6a7b16e1b7c" providerId="AD" clId="Web-{099D45AA-6AD4-BC42-D4C5-16C9298E75BD}" dt="2025-10-19T22:20:14" v="3"/>
        <pc:sldMkLst>
          <pc:docMk/>
          <pc:sldMk cId="3289234773" sldId="445"/>
        </pc:sldMkLst>
      </pc:sldChg>
      <pc:sldChg chg="del">
        <pc:chgData name="Dupuy, Dominick" userId="S::dominickdupuy@ufl.edu::be4d73ba-ad9d-445c-acc8-b6a7b16e1b7c" providerId="AD" clId="Web-{099D45AA-6AD4-BC42-D4C5-16C9298E75BD}" dt="2025-10-19T22:20:12.922" v="2"/>
        <pc:sldMkLst>
          <pc:docMk/>
          <pc:sldMk cId="703896995" sldId="4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4" cy="467072"/>
          </a:xfrm>
          <a:prstGeom prst="rect">
            <a:avLst/>
          </a:prstGeom>
        </p:spPr>
        <p:txBody>
          <a:bodyPr vert="horz" lIns="93309" tIns="46654" rIns="93309" bIns="466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4" cy="467072"/>
          </a:xfrm>
          <a:prstGeom prst="rect">
            <a:avLst/>
          </a:prstGeom>
        </p:spPr>
        <p:txBody>
          <a:bodyPr vert="horz" lIns="93309" tIns="46654" rIns="93309" bIns="46654" rtlCol="0"/>
          <a:lstStyle>
            <a:lvl1pPr algn="r">
              <a:defRPr sz="1200"/>
            </a:lvl1pPr>
          </a:lstStyle>
          <a:p>
            <a:fld id="{30012786-B68D-194B-9851-6F01D6730E7E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9" tIns="46654" rIns="93309" bIns="466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5"/>
            <a:ext cx="5618480" cy="3665458"/>
          </a:xfrm>
          <a:prstGeom prst="rect">
            <a:avLst/>
          </a:prstGeom>
        </p:spPr>
        <p:txBody>
          <a:bodyPr vert="horz" lIns="93309" tIns="46654" rIns="93309" bIns="466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4" cy="467071"/>
          </a:xfrm>
          <a:prstGeom prst="rect">
            <a:avLst/>
          </a:prstGeom>
        </p:spPr>
        <p:txBody>
          <a:bodyPr vert="horz" lIns="93309" tIns="46654" rIns="93309" bIns="466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4" cy="467071"/>
          </a:xfrm>
          <a:prstGeom prst="rect">
            <a:avLst/>
          </a:prstGeom>
        </p:spPr>
        <p:txBody>
          <a:bodyPr vert="horz" lIns="93309" tIns="46654" rIns="93309" bIns="46654" rtlCol="0" anchor="b"/>
          <a:lstStyle>
            <a:lvl1pPr algn="r">
              <a:defRPr sz="1200"/>
            </a:lvl1pPr>
          </a:lstStyle>
          <a:p>
            <a:fld id="{9DC4BEA5-5098-3547-B799-9E1EC3C3A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2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961B-E105-D54C-BE13-A856BDC2E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92DAE-28F1-BC43-926B-68E8A669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8349" y="6312807"/>
            <a:ext cx="49530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D7FCF7-E335-7149-94FE-3783782844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30DA6E-3D8D-BC59-6B5A-D42593E5BC26}"/>
              </a:ext>
            </a:extLst>
          </p:cNvPr>
          <p:cNvSpPr/>
          <p:nvPr userDrawn="1"/>
        </p:nvSpPr>
        <p:spPr>
          <a:xfrm>
            <a:off x="0" y="5799137"/>
            <a:ext cx="12192000" cy="14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49CBD-E884-7F71-E624-0A37957EFCED}"/>
              </a:ext>
            </a:extLst>
          </p:cNvPr>
          <p:cNvSpPr/>
          <p:nvPr userDrawn="1"/>
        </p:nvSpPr>
        <p:spPr>
          <a:xfrm>
            <a:off x="0" y="5951537"/>
            <a:ext cx="12192000" cy="1444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EF1B5F8C-441D-80DB-5D19-CE9BD6C379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714" b="33260"/>
          <a:stretch/>
        </p:blipFill>
        <p:spPr>
          <a:xfrm>
            <a:off x="10202778" y="256673"/>
            <a:ext cx="1776425" cy="65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04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D185-885B-4240-90CB-CB44B6A1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6FFB9-F071-EC42-A4D3-2C2A0D5D8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536CD-9A4F-FC4A-B4F5-169EF38A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9FA2E-C303-4F63-AE6B-4C5D98419F56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ABF2D-6BE0-244E-B5CF-D8391DF4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61FA5-771F-E74E-9AE9-155E4AD6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6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AB92A-B1EA-1D45-8652-3C08432E0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E3997-9787-3B4E-BCE2-69B20CB60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9A07-C50B-3646-B33F-4D8FC4E2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EDEA-6B5F-42E3-8404-4D808F24C050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F7368-A6AF-844C-BFC6-33066928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FC87A-C9DF-FF46-9DF1-103059C9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96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9A09-A619-8944-98D7-00512CDE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18F55-5CC5-0940-90C9-D769B5E3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with text on it&#10;&#10;Description automatically generated">
            <a:extLst>
              <a:ext uri="{FF2B5EF4-FFF2-40B4-BE49-F238E27FC236}">
                <a16:creationId xmlns:a16="http://schemas.microsoft.com/office/drawing/2014/main" id="{22C381DB-A720-546D-6D55-DA9BAD7631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3900" y="-452437"/>
            <a:ext cx="2336800" cy="2336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551DE8-1F5D-79D3-C738-27AAD50EC491}"/>
              </a:ext>
            </a:extLst>
          </p:cNvPr>
          <p:cNvSpPr/>
          <p:nvPr userDrawn="1"/>
        </p:nvSpPr>
        <p:spPr>
          <a:xfrm>
            <a:off x="0" y="6205537"/>
            <a:ext cx="12192000" cy="1444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AD0E7A-4DCB-12B8-9FA2-2D2B5A147C4B}"/>
              </a:ext>
            </a:extLst>
          </p:cNvPr>
          <p:cNvSpPr/>
          <p:nvPr userDrawn="1"/>
        </p:nvSpPr>
        <p:spPr>
          <a:xfrm>
            <a:off x="0" y="6357937"/>
            <a:ext cx="12192000" cy="144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5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9A09-A619-8944-98D7-00512CDE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14" y="226226"/>
            <a:ext cx="10515600" cy="54767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51DE8-1F5D-79D3-C738-27AAD50EC491}"/>
              </a:ext>
            </a:extLst>
          </p:cNvPr>
          <p:cNvSpPr/>
          <p:nvPr userDrawn="1"/>
        </p:nvSpPr>
        <p:spPr>
          <a:xfrm>
            <a:off x="390714" y="6288664"/>
            <a:ext cx="11473605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AD0E7A-4DCB-12B8-9FA2-2D2B5A147C4B}"/>
              </a:ext>
            </a:extLst>
          </p:cNvPr>
          <p:cNvSpPr/>
          <p:nvPr userDrawn="1"/>
        </p:nvSpPr>
        <p:spPr>
          <a:xfrm>
            <a:off x="390714" y="6357937"/>
            <a:ext cx="11473605" cy="73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DD633251-A304-BAF9-2BC1-3A15B1479E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366" b="35998"/>
          <a:stretch/>
        </p:blipFill>
        <p:spPr>
          <a:xfrm>
            <a:off x="9885279" y="183533"/>
            <a:ext cx="1916007" cy="62530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888E3-8CB6-E17E-F0C1-B7FA7D87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58544" y="6466464"/>
            <a:ext cx="5146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D7FCF7-E335-7149-94FE-3783782844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11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0B6EB-4521-39F1-837F-05ADADF2CA9D}"/>
              </a:ext>
            </a:extLst>
          </p:cNvPr>
          <p:cNvSpPr/>
          <p:nvPr userDrawn="1"/>
        </p:nvSpPr>
        <p:spPr>
          <a:xfrm>
            <a:off x="390714" y="6288664"/>
            <a:ext cx="11473605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4D7668-3E32-E494-476E-C081FEE198D1}"/>
              </a:ext>
            </a:extLst>
          </p:cNvPr>
          <p:cNvSpPr/>
          <p:nvPr userDrawn="1"/>
        </p:nvSpPr>
        <p:spPr>
          <a:xfrm>
            <a:off x="390714" y="6357937"/>
            <a:ext cx="11473605" cy="73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268648F-8EA7-59DB-EC11-BDD79BAE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58544" y="6466464"/>
            <a:ext cx="51464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D7FCF7-E335-7149-94FE-37837828447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A black and orange triangle with black text&#10;&#10;Description automatically generated">
            <a:extLst>
              <a:ext uri="{FF2B5EF4-FFF2-40B4-BE49-F238E27FC236}">
                <a16:creationId xmlns:a16="http://schemas.microsoft.com/office/drawing/2014/main" id="{CD8B3B76-83C0-205D-22AE-B3828168AF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1366" b="35998"/>
          <a:stretch/>
        </p:blipFill>
        <p:spPr>
          <a:xfrm>
            <a:off x="9885279" y="183533"/>
            <a:ext cx="1916007" cy="6253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6DDA12E-3BE3-DB83-7625-D720CAC8B5AD}"/>
              </a:ext>
            </a:extLst>
          </p:cNvPr>
          <p:cNvSpPr txBox="1">
            <a:spLocks/>
          </p:cNvSpPr>
          <p:nvPr userDrawn="1"/>
        </p:nvSpPr>
        <p:spPr>
          <a:xfrm>
            <a:off x="1555516" y="185629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352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DB9D-ED2A-054C-973D-8E5ABE47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598B-5E82-9947-9EAA-9E6E7180C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9944C-DC51-E345-B09B-E49E6B148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035AF-DB18-2048-8E3B-3B0838A8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2EF48-9EC9-4D64-B8B1-66509736220E}" type="datetime1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C2F8-5F8B-D847-96B7-0BF053D1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47483-9B71-A24A-AB7F-9314DDFD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6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BE90-709F-DC44-8054-14386252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B9052-1D67-AD4B-A427-1AD9762F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924D4-22A3-1847-99CD-B040DAC77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E9588-F48C-BB48-A7DF-D0C375A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929B5-42CC-CB46-BF9F-1D8E394BF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08A72-A05A-D44B-8412-997D287E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B2486-3403-4A9F-8919-C754C46C58DC}" type="datetime1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D0F5B-F76D-DE4E-B649-FF84A459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3CEFF-E6EC-904A-9A70-D99D295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6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B862-278D-A649-A31D-CB30AAF6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AA198-D396-5541-A46E-E8583F48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EB36E-D1D7-404A-BD6A-75C171ECB795}" type="datetime1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93918-330B-0746-B93D-00E0464E7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C7E89-4CD6-4C43-9B01-E0778F12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C80DB-841B-EE43-A08E-6B2FCE3F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C6E6-169F-4063-B599-7C27D19E08EF}" type="datetime1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ADCC8-E70B-5C44-B6B4-A2277C0F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183F3-DEF8-BE4E-B385-8CE0DCB8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F08D-4E8A-134A-98CD-96DDFEDE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4E3F-E430-2949-B4D6-DA4686911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64CCE-85B0-4448-BCB9-2752F159D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50103-15B0-F447-A29E-F75A28A1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91B0-9705-4BCF-9F61-30733382C6AB}" type="datetime1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27861-9851-7D4A-B2E0-95A16B3D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6E046-6886-B847-A71A-9DDF9883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5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E6E5-67D4-5447-BA02-729C866B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04D2D-45A6-7045-91A0-E2D4D60F9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12078-9D56-9C48-B8EF-062AC0E3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B8F69-4188-B44A-8342-934B0D24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781B-5CB6-46C0-8970-B89EEBBD16F8}" type="datetime1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97B20-1D71-834D-AAE9-722409C3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3DCFC-BE2A-B744-ACDB-9EEE8C2A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1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178D4-3E29-554F-BF48-3895D73C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27AFE-6079-4E4D-8A1D-E536FE71E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9C8C-97FD-5440-9CC6-DDEFA1327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4D7D4-74BD-4DA3-A0A0-1C0A711866D8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7C06F-74DD-1D4C-95E1-DA15C5BE3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ABF8-8A78-E04B-9D52-0B559F3A9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FCF7-E335-7149-94FE-378378284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15C5B-724D-5DE0-14A3-2289C23AE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0B72-B203-740C-5D7F-C7C04950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762BE-1F45-DDAF-E0C8-B85669836827}"/>
              </a:ext>
            </a:extLst>
          </p:cNvPr>
          <p:cNvSpPr txBox="1"/>
          <p:nvPr/>
        </p:nvSpPr>
        <p:spPr>
          <a:xfrm>
            <a:off x="10249408" y="6534912"/>
            <a:ext cx="169062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Generated by </a:t>
            </a:r>
            <a:r>
              <a:rPr lang="en-US" sz="1000" err="1"/>
              <a:t>AlgoSystem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4172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5C00"/>
      </a:accent1>
      <a:accent2>
        <a:srgbClr val="000000"/>
      </a:accent2>
      <a:accent3>
        <a:srgbClr val="FFFFFF"/>
      </a:accent3>
      <a:accent4>
        <a:srgbClr val="D8D8D8"/>
      </a:accent4>
      <a:accent5>
        <a:srgbClr val="FF5C00"/>
      </a:accent5>
      <a:accent6>
        <a:srgbClr val="000000"/>
      </a:accent6>
      <a:hlink>
        <a:srgbClr val="0E5486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188ae0-0cf9-4d28-8151-9284d740e56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AABF73DC9C404284278D8980A83785" ma:contentTypeVersion="16" ma:contentTypeDescription="Create a new document." ma:contentTypeScope="" ma:versionID="49ccc3f2420885339d5adf094a6b7f94">
  <xsd:schema xmlns:xsd="http://www.w3.org/2001/XMLSchema" xmlns:xs="http://www.w3.org/2001/XMLSchema" xmlns:p="http://schemas.microsoft.com/office/2006/metadata/properties" xmlns:ns3="40188ae0-0cf9-4d28-8151-9284d740e569" xmlns:ns4="af9a0b7c-c7dd-48c4-b55c-8830117c3066" targetNamespace="http://schemas.microsoft.com/office/2006/metadata/properties" ma:root="true" ma:fieldsID="c9bc01549c9de6178a902b69e600552b" ns3:_="" ns4:_="">
    <xsd:import namespace="40188ae0-0cf9-4d28-8151-9284d740e569"/>
    <xsd:import namespace="af9a0b7c-c7dd-48c4-b55c-8830117c306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188ae0-0cf9-4d28-8151-9284d740e569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a0b7c-c7dd-48c4-b55c-8830117c306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1B5C58-F0DE-4161-9CE8-76BFC8404D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CE5B35-784C-48FD-B203-7B0ADDE660C2}">
  <ds:schemaRefs>
    <ds:schemaRef ds:uri="40188ae0-0cf9-4d28-8151-9284d740e569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af9a0b7c-c7dd-48c4-b55c-8830117c306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92FB68B-BE50-4495-AE78-7C3A6AED8423}">
  <ds:schemaRefs>
    <ds:schemaRef ds:uri="40188ae0-0cf9-4d28-8151-9284d740e569"/>
    <ds:schemaRef ds:uri="af9a0b7c-c7dd-48c4-b55c-8830117c306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Algo Fund Meeting - 10.12.23 (Strategies 1 - 4)</Template>
  <TotalTime>575</TotalTime>
  <Words>53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Bott</dc:creator>
  <cp:lastModifiedBy>Bott, Patrick T.</cp:lastModifiedBy>
  <cp:revision>14</cp:revision>
  <cp:lastPrinted>2023-06-21T14:32:31Z</cp:lastPrinted>
  <dcterms:created xsi:type="dcterms:W3CDTF">2023-10-26T15:43:08Z</dcterms:created>
  <dcterms:modified xsi:type="dcterms:W3CDTF">2025-10-20T23:12:06Z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0x0101000BAABF73DC9C404284278D8980A83785</vt:lpwstr>
  </property>
</Properties>
</file>