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8" r:id="rId4"/>
    <p:sldId id="269" r:id="rId5"/>
    <p:sldId id="271" r:id="rId6"/>
    <p:sldId id="272" r:id="rId7"/>
    <p:sldId id="276" r:id="rId8"/>
    <p:sldId id="277" r:id="rId9"/>
    <p:sldId id="273" r:id="rId10"/>
    <p:sldId id="274" r:id="rId11"/>
    <p:sldId id="275" r:id="rId12"/>
    <p:sldId id="279" r:id="rId13"/>
    <p:sldId id="285" r:id="rId14"/>
    <p:sldId id="286" r:id="rId15"/>
    <p:sldId id="287" r:id="rId16"/>
    <p:sldId id="280" r:id="rId17"/>
    <p:sldId id="281" r:id="rId18"/>
    <p:sldId id="282" r:id="rId19"/>
    <p:sldId id="283" r:id="rId20"/>
    <p:sldId id="284" r:id="rId21"/>
    <p:sldId id="26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5EC"/>
    <a:srgbClr val="70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073F4-C8A0-4167-B324-977C2A3E7D37}" v="2" dt="2022-08-01T11:07:05.539"/>
    <p1510:client id="{11225F28-610C-4732-AF9B-7D1702CF3C07}" v="2" dt="2022-08-01T15:46:2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동욱" userId="76623953-8cd9-48fb-a7da-a727c3bf9ec8" providerId="ADAL" clId="{0CF073F4-C8A0-4167-B324-977C2A3E7D37}"/>
    <pc:docChg chg="custSel addSld modSld">
      <pc:chgData name="최동욱" userId="76623953-8cd9-48fb-a7da-a727c3bf9ec8" providerId="ADAL" clId="{0CF073F4-C8A0-4167-B324-977C2A3E7D37}" dt="2022-08-01T11:07:11.960" v="5" actId="1076"/>
      <pc:docMkLst>
        <pc:docMk/>
      </pc:docMkLst>
      <pc:sldChg chg="addSp mod">
        <pc:chgData name="최동욱" userId="76623953-8cd9-48fb-a7da-a727c3bf9ec8" providerId="ADAL" clId="{0CF073F4-C8A0-4167-B324-977C2A3E7D37}" dt="2022-08-01T11:06:51.810" v="0" actId="22"/>
        <pc:sldMkLst>
          <pc:docMk/>
          <pc:sldMk cId="1124982624" sldId="260"/>
        </pc:sldMkLst>
        <pc:picChg chg="add">
          <ac:chgData name="최동욱" userId="76623953-8cd9-48fb-a7da-a727c3bf9ec8" providerId="ADAL" clId="{0CF073F4-C8A0-4167-B324-977C2A3E7D37}" dt="2022-08-01T11:06:51.810" v="0" actId="22"/>
          <ac:picMkLst>
            <pc:docMk/>
            <pc:sldMk cId="1124982624" sldId="260"/>
            <ac:picMk id="4" creationId="{5AFE40B1-470D-66F0-BFF3-D3E67E587558}"/>
          </ac:picMkLst>
        </pc:picChg>
      </pc:sldChg>
      <pc:sldChg chg="addSp delSp modSp add mod">
        <pc:chgData name="최동욱" userId="76623953-8cd9-48fb-a7da-a727c3bf9ec8" providerId="ADAL" clId="{0CF073F4-C8A0-4167-B324-977C2A3E7D37}" dt="2022-08-01T11:07:11.960" v="5" actId="1076"/>
        <pc:sldMkLst>
          <pc:docMk/>
          <pc:sldMk cId="2319919781" sldId="285"/>
        </pc:sldMkLst>
        <pc:picChg chg="add mod">
          <ac:chgData name="최동욱" userId="76623953-8cd9-48fb-a7da-a727c3bf9ec8" providerId="ADAL" clId="{0CF073F4-C8A0-4167-B324-977C2A3E7D37}" dt="2022-08-01T11:07:11.960" v="5" actId="1076"/>
          <ac:picMkLst>
            <pc:docMk/>
            <pc:sldMk cId="2319919781" sldId="285"/>
            <ac:picMk id="15" creationId="{A03B31D2-49B4-D3C3-EF98-85E2D30CB48E}"/>
          </ac:picMkLst>
        </pc:picChg>
        <pc:picChg chg="del">
          <ac:chgData name="최동욱" userId="76623953-8cd9-48fb-a7da-a727c3bf9ec8" providerId="ADAL" clId="{0CF073F4-C8A0-4167-B324-977C2A3E7D37}" dt="2022-08-01T11:07:04.744" v="2" actId="478"/>
          <ac:picMkLst>
            <pc:docMk/>
            <pc:sldMk cId="2319919781" sldId="285"/>
            <ac:picMk id="20" creationId="{207FEAEA-5BAA-AD86-48C1-3EF342A1EC80}"/>
          </ac:picMkLst>
        </pc:picChg>
      </pc:sldChg>
    </pc:docChg>
  </pc:docChgLst>
  <pc:docChgLst>
    <pc:chgData name="최동욱" userId="76623953-8cd9-48fb-a7da-a727c3bf9ec8" providerId="ADAL" clId="{11225F28-610C-4732-AF9B-7D1702CF3C07}"/>
    <pc:docChg chg="undo redo custSel addSld delSld modSld sldOrd">
      <pc:chgData name="최동욱" userId="76623953-8cd9-48fb-a7da-a727c3bf9ec8" providerId="ADAL" clId="{11225F28-610C-4732-AF9B-7D1702CF3C07}" dt="2022-08-01T15:48:30.564" v="94" actId="47"/>
      <pc:docMkLst>
        <pc:docMk/>
      </pc:docMkLst>
      <pc:sldChg chg="add del">
        <pc:chgData name="최동욱" userId="76623953-8cd9-48fb-a7da-a727c3bf9ec8" providerId="ADAL" clId="{11225F28-610C-4732-AF9B-7D1702CF3C07}" dt="2022-08-01T15:47:38.665" v="66" actId="47"/>
        <pc:sldMkLst>
          <pc:docMk/>
          <pc:sldMk cId="1124982624" sldId="260"/>
        </pc:sldMkLst>
      </pc:sldChg>
      <pc:sldChg chg="add del">
        <pc:chgData name="최동욱" userId="76623953-8cd9-48fb-a7da-a727c3bf9ec8" providerId="ADAL" clId="{11225F28-610C-4732-AF9B-7D1702CF3C07}" dt="2022-08-01T15:47:39.120" v="67" actId="47"/>
        <pc:sldMkLst>
          <pc:docMk/>
          <pc:sldMk cId="2938004022" sldId="261"/>
        </pc:sldMkLst>
      </pc:sldChg>
      <pc:sldChg chg="add del">
        <pc:chgData name="최동욱" userId="76623953-8cd9-48fb-a7da-a727c3bf9ec8" providerId="ADAL" clId="{11225F28-610C-4732-AF9B-7D1702CF3C07}" dt="2022-08-01T15:48:30.564" v="94" actId="47"/>
        <pc:sldMkLst>
          <pc:docMk/>
          <pc:sldMk cId="288250316" sldId="262"/>
        </pc:sldMkLst>
      </pc:sldChg>
      <pc:sldChg chg="delSp modSp add del mod">
        <pc:chgData name="최동욱" userId="76623953-8cd9-48fb-a7da-a727c3bf9ec8" providerId="ADAL" clId="{11225F28-610C-4732-AF9B-7D1702CF3C07}" dt="2022-08-01T15:48:18.355" v="93" actId="404"/>
        <pc:sldMkLst>
          <pc:docMk/>
          <pc:sldMk cId="2103200612" sldId="263"/>
        </pc:sldMkLst>
        <pc:spChg chg="del">
          <ac:chgData name="최동욱" userId="76623953-8cd9-48fb-a7da-a727c3bf9ec8" providerId="ADAL" clId="{11225F28-610C-4732-AF9B-7D1702CF3C07}" dt="2022-08-01T15:47:58.923" v="83" actId="478"/>
          <ac:spMkLst>
            <pc:docMk/>
            <pc:sldMk cId="2103200612" sldId="263"/>
            <ac:spMk id="4" creationId="{00000000-0000-0000-0000-000000000000}"/>
          </ac:spMkLst>
        </pc:spChg>
        <pc:spChg chg="del">
          <ac:chgData name="최동욱" userId="76623953-8cd9-48fb-a7da-a727c3bf9ec8" providerId="ADAL" clId="{11225F28-610C-4732-AF9B-7D1702CF3C07}" dt="2022-08-01T15:47:57.523" v="82" actId="478"/>
          <ac:spMkLst>
            <pc:docMk/>
            <pc:sldMk cId="2103200612" sldId="263"/>
            <ac:spMk id="5" creationId="{00000000-0000-0000-0000-000000000000}"/>
          </ac:spMkLst>
        </pc:spChg>
        <pc:spChg chg="mod">
          <ac:chgData name="최동욱" userId="76623953-8cd9-48fb-a7da-a727c3bf9ec8" providerId="ADAL" clId="{11225F28-610C-4732-AF9B-7D1702CF3C07}" dt="2022-08-01T15:48:18.355" v="93" actId="404"/>
          <ac:spMkLst>
            <pc:docMk/>
            <pc:sldMk cId="2103200612" sldId="263"/>
            <ac:spMk id="7" creationId="{00000000-0000-0000-0000-000000000000}"/>
          </ac:spMkLst>
        </pc:spChg>
        <pc:spChg chg="del">
          <ac:chgData name="최동욱" userId="76623953-8cd9-48fb-a7da-a727c3bf9ec8" providerId="ADAL" clId="{11225F28-610C-4732-AF9B-7D1702CF3C07}" dt="2022-08-01T15:47:56.329" v="81" actId="478"/>
          <ac:spMkLst>
            <pc:docMk/>
            <pc:sldMk cId="2103200612" sldId="263"/>
            <ac:spMk id="9" creationId="{00000000-0000-0000-0000-000000000000}"/>
          </ac:spMkLst>
        </pc:spChg>
      </pc:sldChg>
      <pc:sldChg chg="add del">
        <pc:chgData name="최동욱" userId="76623953-8cd9-48fb-a7da-a727c3bf9ec8" providerId="ADAL" clId="{11225F28-610C-4732-AF9B-7D1702CF3C07}" dt="2022-08-01T15:47:44.212" v="68" actId="47"/>
        <pc:sldMkLst>
          <pc:docMk/>
          <pc:sldMk cId="3377876569" sldId="264"/>
        </pc:sldMkLst>
      </pc:sldChg>
      <pc:sldChg chg="del">
        <pc:chgData name="최동욱" userId="76623953-8cd9-48fb-a7da-a727c3bf9ec8" providerId="ADAL" clId="{11225F28-610C-4732-AF9B-7D1702CF3C07}" dt="2022-08-01T15:47:45.204" v="69" actId="47"/>
        <pc:sldMkLst>
          <pc:docMk/>
          <pc:sldMk cId="10405409" sldId="265"/>
        </pc:sldMkLst>
      </pc:sldChg>
      <pc:sldChg chg="addSp delSp modSp mod">
        <pc:chgData name="최동욱" userId="76623953-8cd9-48fb-a7da-a727c3bf9ec8" providerId="ADAL" clId="{11225F28-610C-4732-AF9B-7D1702CF3C07}" dt="2022-08-01T15:42:15.010" v="33" actId="1076"/>
        <pc:sldMkLst>
          <pc:docMk/>
          <pc:sldMk cId="2281288655" sldId="266"/>
        </pc:sldMkLst>
        <pc:spChg chg="del">
          <ac:chgData name="최동욱" userId="76623953-8cd9-48fb-a7da-a727c3bf9ec8" providerId="ADAL" clId="{11225F28-610C-4732-AF9B-7D1702CF3C07}" dt="2022-08-01T15:39:46.303" v="23" actId="478"/>
          <ac:spMkLst>
            <pc:docMk/>
            <pc:sldMk cId="2281288655" sldId="266"/>
            <ac:spMk id="45" creationId="{2A169967-0D2A-4B0D-9624-CAD6CBCA471A}"/>
          </ac:spMkLst>
        </pc:spChg>
        <pc:spChg chg="del mod">
          <ac:chgData name="최동욱" userId="76623953-8cd9-48fb-a7da-a727c3bf9ec8" providerId="ADAL" clId="{11225F28-610C-4732-AF9B-7D1702CF3C07}" dt="2022-08-01T15:39:42.146" v="19" actId="478"/>
          <ac:spMkLst>
            <pc:docMk/>
            <pc:sldMk cId="2281288655" sldId="266"/>
            <ac:spMk id="69" creationId="{E1E7FC89-C223-422E-A53B-DD3E2ADF0163}"/>
          </ac:spMkLst>
        </pc:spChg>
        <pc:spChg chg="del">
          <ac:chgData name="최동욱" userId="76623953-8cd9-48fb-a7da-a727c3bf9ec8" providerId="ADAL" clId="{11225F28-610C-4732-AF9B-7D1702CF3C07}" dt="2022-08-01T15:39:46.959" v="24" actId="478"/>
          <ac:spMkLst>
            <pc:docMk/>
            <pc:sldMk cId="2281288655" sldId="266"/>
            <ac:spMk id="75" creationId="{71B8840D-9E5D-44FD-BD15-695DC90E40BC}"/>
          </ac:spMkLst>
        </pc:spChg>
        <pc:spChg chg="del">
          <ac:chgData name="최동욱" userId="76623953-8cd9-48fb-a7da-a727c3bf9ec8" providerId="ADAL" clId="{11225F28-610C-4732-AF9B-7D1702CF3C07}" dt="2022-08-01T15:39:43.562" v="20" actId="478"/>
          <ac:spMkLst>
            <pc:docMk/>
            <pc:sldMk cId="2281288655" sldId="266"/>
            <ac:spMk id="79" creationId="{8513BFFE-279F-4C78-9E76-1CE99100F5F0}"/>
          </ac:spMkLst>
        </pc:spChg>
        <pc:grpChg chg="del">
          <ac:chgData name="최동욱" userId="76623953-8cd9-48fb-a7da-a727c3bf9ec8" providerId="ADAL" clId="{11225F28-610C-4732-AF9B-7D1702CF3C07}" dt="2022-08-01T15:39:45.852" v="22" actId="478"/>
          <ac:grpSpMkLst>
            <pc:docMk/>
            <pc:sldMk cId="2281288655" sldId="266"/>
            <ac:grpSpMk id="43" creationId="{9FB0F118-AE16-4483-9CDE-EA5CC1873057}"/>
          </ac:grpSpMkLst>
        </pc:grpChg>
        <pc:grpChg chg="del">
          <ac:chgData name="최동욱" userId="76623953-8cd9-48fb-a7da-a727c3bf9ec8" providerId="ADAL" clId="{11225F28-610C-4732-AF9B-7D1702CF3C07}" dt="2022-08-01T15:39:44.290" v="21" actId="478"/>
          <ac:grpSpMkLst>
            <pc:docMk/>
            <pc:sldMk cId="2281288655" sldId="266"/>
            <ac:grpSpMk id="80" creationId="{B2110779-8A6C-4C9B-8304-004755FD2FC9}"/>
          </ac:grpSpMkLst>
        </pc:grpChg>
        <pc:picChg chg="del">
          <ac:chgData name="최동욱" userId="76623953-8cd9-48fb-a7da-a727c3bf9ec8" providerId="ADAL" clId="{11225F28-610C-4732-AF9B-7D1702CF3C07}" dt="2022-08-01T15:39:40.306" v="18" actId="478"/>
          <ac:picMkLst>
            <pc:docMk/>
            <pc:sldMk cId="2281288655" sldId="266"/>
            <ac:picMk id="2" creationId="{00000000-0000-0000-0000-000000000000}"/>
          </ac:picMkLst>
        </pc:picChg>
        <pc:picChg chg="del">
          <ac:chgData name="최동욱" userId="76623953-8cd9-48fb-a7da-a727c3bf9ec8" providerId="ADAL" clId="{11225F28-610C-4732-AF9B-7D1702CF3C07}" dt="2022-08-01T15:34:32.705" v="12" actId="478"/>
          <ac:picMkLst>
            <pc:docMk/>
            <pc:sldMk cId="2281288655" sldId="266"/>
            <ac:picMk id="5" creationId="{C0D8C609-F42A-27D0-87EF-FBC6835CC5DD}"/>
          </ac:picMkLst>
        </pc:picChg>
        <pc:picChg chg="add mod">
          <ac:chgData name="최동욱" userId="76623953-8cd9-48fb-a7da-a727c3bf9ec8" providerId="ADAL" clId="{11225F28-610C-4732-AF9B-7D1702CF3C07}" dt="2022-08-01T15:42:12.992" v="32" actId="1076"/>
          <ac:picMkLst>
            <pc:docMk/>
            <pc:sldMk cId="2281288655" sldId="266"/>
            <ac:picMk id="8" creationId="{45E03DC7-E774-A374-C5C0-F828E6ED1576}"/>
          </ac:picMkLst>
        </pc:picChg>
        <pc:picChg chg="add mod">
          <ac:chgData name="최동욱" userId="76623953-8cd9-48fb-a7da-a727c3bf9ec8" providerId="ADAL" clId="{11225F28-610C-4732-AF9B-7D1702CF3C07}" dt="2022-08-01T15:42:15.010" v="33" actId="1076"/>
          <ac:picMkLst>
            <pc:docMk/>
            <pc:sldMk cId="2281288655" sldId="266"/>
            <ac:picMk id="10" creationId="{B7D729D7-AA1F-76A4-D5A7-97689CF5A76E}"/>
          </ac:picMkLst>
        </pc:picChg>
        <pc:picChg chg="del">
          <ac:chgData name="최동욱" userId="76623953-8cd9-48fb-a7da-a727c3bf9ec8" providerId="ADAL" clId="{11225F28-610C-4732-AF9B-7D1702CF3C07}" dt="2022-08-01T15:34:32.054" v="11" actId="478"/>
          <ac:picMkLst>
            <pc:docMk/>
            <pc:sldMk cId="2281288655" sldId="266"/>
            <ac:picMk id="11" creationId="{62658838-00A0-E393-A6EF-582465D71F5A}"/>
          </ac:picMkLst>
        </pc:picChg>
      </pc:sldChg>
      <pc:sldChg chg="addSp delSp mod">
        <pc:chgData name="최동욱" userId="76623953-8cd9-48fb-a7da-a727c3bf9ec8" providerId="ADAL" clId="{11225F28-610C-4732-AF9B-7D1702CF3C07}" dt="2022-08-01T15:24:38.909" v="3" actId="22"/>
        <pc:sldMkLst>
          <pc:docMk/>
          <pc:sldMk cId="3319955519" sldId="283"/>
        </pc:sldMkLst>
        <pc:picChg chg="add">
          <ac:chgData name="최동욱" userId="76623953-8cd9-48fb-a7da-a727c3bf9ec8" providerId="ADAL" clId="{11225F28-610C-4732-AF9B-7D1702CF3C07}" dt="2022-08-01T15:23:18.471" v="0" actId="22"/>
          <ac:picMkLst>
            <pc:docMk/>
            <pc:sldMk cId="3319955519" sldId="283"/>
            <ac:picMk id="4" creationId="{95D5CE66-D37C-0B76-2898-DBCEBAA02A1C}"/>
          </ac:picMkLst>
        </pc:picChg>
        <pc:picChg chg="add del">
          <ac:chgData name="최동욱" userId="76623953-8cd9-48fb-a7da-a727c3bf9ec8" providerId="ADAL" clId="{11225F28-610C-4732-AF9B-7D1702CF3C07}" dt="2022-08-01T15:24:38.909" v="3" actId="22"/>
          <ac:picMkLst>
            <pc:docMk/>
            <pc:sldMk cId="3319955519" sldId="283"/>
            <ac:picMk id="8" creationId="{5610F0A4-0726-00D8-41DA-9753B2F2069F}"/>
          </ac:picMkLst>
        </pc:picChg>
        <pc:picChg chg="del">
          <ac:chgData name="최동욱" userId="76623953-8cd9-48fb-a7da-a727c3bf9ec8" providerId="ADAL" clId="{11225F28-610C-4732-AF9B-7D1702CF3C07}" dt="2022-08-01T15:23:20.396" v="1" actId="478"/>
          <ac:picMkLst>
            <pc:docMk/>
            <pc:sldMk cId="3319955519" sldId="283"/>
            <ac:picMk id="20" creationId="{207FEAEA-5BAA-AD86-48C1-3EF342A1EC80}"/>
          </ac:picMkLst>
        </pc:picChg>
      </pc:sldChg>
      <pc:sldChg chg="addSp delSp modSp mod">
        <pc:chgData name="최동욱" userId="76623953-8cd9-48fb-a7da-a727c3bf9ec8" providerId="ADAL" clId="{11225F28-610C-4732-AF9B-7D1702CF3C07}" dt="2022-08-01T15:25:51.913" v="10" actId="1076"/>
        <pc:sldMkLst>
          <pc:docMk/>
          <pc:sldMk cId="3642370604" sldId="284"/>
        </pc:sldMkLst>
        <pc:picChg chg="add mod">
          <ac:chgData name="최동욱" userId="76623953-8cd9-48fb-a7da-a727c3bf9ec8" providerId="ADAL" clId="{11225F28-610C-4732-AF9B-7D1702CF3C07}" dt="2022-08-01T15:25:51.913" v="10" actId="1076"/>
          <ac:picMkLst>
            <pc:docMk/>
            <pc:sldMk cId="3642370604" sldId="284"/>
            <ac:picMk id="4" creationId="{8488598B-C581-F29D-04C5-DAFD8745DE1F}"/>
          </ac:picMkLst>
        </pc:picChg>
        <pc:picChg chg="add mod">
          <ac:chgData name="최동욱" userId="76623953-8cd9-48fb-a7da-a727c3bf9ec8" providerId="ADAL" clId="{11225F28-610C-4732-AF9B-7D1702CF3C07}" dt="2022-08-01T15:25:48.477" v="9" actId="1076"/>
          <ac:picMkLst>
            <pc:docMk/>
            <pc:sldMk cId="3642370604" sldId="284"/>
            <ac:picMk id="8" creationId="{4E197C31-EFEA-039C-67E4-01F174B42CE1}"/>
          </ac:picMkLst>
        </pc:picChg>
        <pc:picChg chg="del">
          <ac:chgData name="최동욱" userId="76623953-8cd9-48fb-a7da-a727c3bf9ec8" providerId="ADAL" clId="{11225F28-610C-4732-AF9B-7D1702CF3C07}" dt="2022-08-01T15:24:43.941" v="5" actId="478"/>
          <ac:picMkLst>
            <pc:docMk/>
            <pc:sldMk cId="3642370604" sldId="284"/>
            <ac:picMk id="15" creationId="{D42984C7-9558-814F-B31E-635080C2D906}"/>
          </ac:picMkLst>
        </pc:picChg>
      </pc:sldChg>
      <pc:sldChg chg="addSp delSp modSp mod ord">
        <pc:chgData name="최동욱" userId="76623953-8cd9-48fb-a7da-a727c3bf9ec8" providerId="ADAL" clId="{11225F28-610C-4732-AF9B-7D1702CF3C07}" dt="2022-08-01T15:46:56.721" v="55" actId="478"/>
        <pc:sldMkLst>
          <pc:docMk/>
          <pc:sldMk cId="2319919781" sldId="285"/>
        </pc:sldMkLst>
        <pc:picChg chg="add mod">
          <ac:chgData name="최동욱" userId="76623953-8cd9-48fb-a7da-a727c3bf9ec8" providerId="ADAL" clId="{11225F28-610C-4732-AF9B-7D1702CF3C07}" dt="2022-08-01T15:35:38.573" v="16" actId="1076"/>
          <ac:picMkLst>
            <pc:docMk/>
            <pc:sldMk cId="2319919781" sldId="285"/>
            <ac:picMk id="4" creationId="{D8A0A28C-2A91-328F-1D42-05D61C26C428}"/>
          </ac:picMkLst>
        </pc:picChg>
        <pc:picChg chg="add del">
          <ac:chgData name="최동욱" userId="76623953-8cd9-48fb-a7da-a727c3bf9ec8" providerId="ADAL" clId="{11225F28-610C-4732-AF9B-7D1702CF3C07}" dt="2022-08-01T15:46:56.721" v="55" actId="478"/>
          <ac:picMkLst>
            <pc:docMk/>
            <pc:sldMk cId="2319919781" sldId="285"/>
            <ac:picMk id="8" creationId="{A29DAF15-FAAF-78C5-3D1D-CBBD1917D7F9}"/>
          </ac:picMkLst>
        </pc:picChg>
        <pc:picChg chg="del">
          <ac:chgData name="최동욱" userId="76623953-8cd9-48fb-a7da-a727c3bf9ec8" providerId="ADAL" clId="{11225F28-610C-4732-AF9B-7D1702CF3C07}" dt="2022-08-01T15:35:24.421" v="13" actId="478"/>
          <ac:picMkLst>
            <pc:docMk/>
            <pc:sldMk cId="2319919781" sldId="285"/>
            <ac:picMk id="15" creationId="{A03B31D2-49B4-D3C3-EF98-85E2D30CB48E}"/>
          </ac:picMkLst>
        </pc:picChg>
      </pc:sldChg>
      <pc:sldChg chg="addSp delSp modSp add mod">
        <pc:chgData name="최동욱" userId="76623953-8cd9-48fb-a7da-a727c3bf9ec8" providerId="ADAL" clId="{11225F28-610C-4732-AF9B-7D1702CF3C07}" dt="2022-08-01T15:46:21.090" v="48" actId="1076"/>
        <pc:sldMkLst>
          <pc:docMk/>
          <pc:sldMk cId="837489730" sldId="286"/>
        </pc:sldMkLst>
        <pc:picChg chg="del">
          <ac:chgData name="최동욱" userId="76623953-8cd9-48fb-a7da-a727c3bf9ec8" providerId="ADAL" clId="{11225F28-610C-4732-AF9B-7D1702CF3C07}" dt="2022-08-01T15:45:48.682" v="42" actId="478"/>
          <ac:picMkLst>
            <pc:docMk/>
            <pc:sldMk cId="837489730" sldId="286"/>
            <ac:picMk id="4" creationId="{D8A0A28C-2A91-328F-1D42-05D61C26C428}"/>
          </ac:picMkLst>
        </pc:picChg>
        <pc:picChg chg="add mod">
          <ac:chgData name="최동욱" userId="76623953-8cd9-48fb-a7da-a727c3bf9ec8" providerId="ADAL" clId="{11225F28-610C-4732-AF9B-7D1702CF3C07}" dt="2022-08-01T15:46:21.090" v="48" actId="1076"/>
          <ac:picMkLst>
            <pc:docMk/>
            <pc:sldMk cId="837489730" sldId="286"/>
            <ac:picMk id="5" creationId="{9C13F87B-9968-DBF5-EB0B-6E5DC9F7DEC5}"/>
          </ac:picMkLst>
        </pc:picChg>
        <pc:picChg chg="mod">
          <ac:chgData name="최동욱" userId="76623953-8cd9-48fb-a7da-a727c3bf9ec8" providerId="ADAL" clId="{11225F28-610C-4732-AF9B-7D1702CF3C07}" dt="2022-08-01T15:45:57.852" v="46" actId="1076"/>
          <ac:picMkLst>
            <pc:docMk/>
            <pc:sldMk cId="837489730" sldId="286"/>
            <ac:picMk id="8" creationId="{A29DAF15-FAAF-78C5-3D1D-CBBD1917D7F9}"/>
          </ac:picMkLst>
        </pc:picChg>
      </pc:sldChg>
      <pc:sldChg chg="addSp delSp modSp add mod">
        <pc:chgData name="최동욱" userId="76623953-8cd9-48fb-a7da-a727c3bf9ec8" providerId="ADAL" clId="{11225F28-610C-4732-AF9B-7D1702CF3C07}" dt="2022-08-01T15:46:42.171" v="54" actId="1076"/>
        <pc:sldMkLst>
          <pc:docMk/>
          <pc:sldMk cId="1603619102" sldId="287"/>
        </pc:sldMkLst>
        <pc:picChg chg="add mod">
          <ac:chgData name="최동욱" userId="76623953-8cd9-48fb-a7da-a727c3bf9ec8" providerId="ADAL" clId="{11225F28-610C-4732-AF9B-7D1702CF3C07}" dt="2022-08-01T15:46:42.171" v="54" actId="1076"/>
          <ac:picMkLst>
            <pc:docMk/>
            <pc:sldMk cId="1603619102" sldId="287"/>
            <ac:picMk id="4" creationId="{DF8F46B5-3701-E8D6-4D52-71B294CC6901}"/>
          </ac:picMkLst>
        </pc:picChg>
        <pc:picChg chg="del">
          <ac:chgData name="최동욱" userId="76623953-8cd9-48fb-a7da-a727c3bf9ec8" providerId="ADAL" clId="{11225F28-610C-4732-AF9B-7D1702CF3C07}" dt="2022-08-01T15:46:24.139" v="50" actId="478"/>
          <ac:picMkLst>
            <pc:docMk/>
            <pc:sldMk cId="1603619102" sldId="287"/>
            <ac:picMk id="5" creationId="{9C13F87B-9968-DBF5-EB0B-6E5DC9F7DEC5}"/>
          </ac:picMkLst>
        </pc:picChg>
        <pc:picChg chg="del">
          <ac:chgData name="최동욱" userId="76623953-8cd9-48fb-a7da-a727c3bf9ec8" providerId="ADAL" clId="{11225F28-610C-4732-AF9B-7D1702CF3C07}" dt="2022-08-01T15:46:24.463" v="51" actId="478"/>
          <ac:picMkLst>
            <pc:docMk/>
            <pc:sldMk cId="1603619102" sldId="287"/>
            <ac:picMk id="8" creationId="{A29DAF15-FAAF-78C5-3D1D-CBBD1917D7F9}"/>
          </ac:picMkLst>
        </pc:picChg>
      </pc:sldChg>
    </pc:docChg>
  </pc:docChgLst>
  <pc:docChgLst>
    <pc:chgData name="최동욱" userId="76623953-8cd9-48fb-a7da-a727c3bf9ec8" providerId="ADAL" clId="{DE4A398C-AFB5-42CC-8575-37278A938EE7}"/>
    <pc:docChg chg="undo redo custSel addSld delSld modSld sldOrd modMainMaster">
      <pc:chgData name="최동욱" userId="76623953-8cd9-48fb-a7da-a727c3bf9ec8" providerId="ADAL" clId="{DE4A398C-AFB5-42CC-8575-37278A938EE7}" dt="2022-07-28T09:55:27.454" v="2851" actId="478"/>
      <pc:docMkLst>
        <pc:docMk/>
      </pc:docMkLst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3771897273" sldId="257"/>
        </pc:sldMkLst>
      </pc:sldChg>
      <pc:sldChg chg="del setBg">
        <pc:chgData name="최동욱" userId="76623953-8cd9-48fb-a7da-a727c3bf9ec8" providerId="ADAL" clId="{DE4A398C-AFB5-42CC-8575-37278A938EE7}" dt="2022-07-28T07:23:28.712" v="2799" actId="47"/>
        <pc:sldMkLst>
          <pc:docMk/>
          <pc:sldMk cId="691932350" sldId="258"/>
        </pc:sldMkLst>
      </pc:sldChg>
      <pc:sldChg chg="addSp delSp modSp mod setBg">
        <pc:chgData name="최동욱" userId="76623953-8cd9-48fb-a7da-a727c3bf9ec8" providerId="ADAL" clId="{DE4A398C-AFB5-42CC-8575-37278A938EE7}" dt="2022-07-28T01:23:45.499" v="225"/>
        <pc:sldMkLst>
          <pc:docMk/>
          <pc:sldMk cId="1541658907" sldId="259"/>
        </pc:sldMkLst>
        <pc:spChg chg="mod">
          <ac:chgData name="최동욱" userId="76623953-8cd9-48fb-a7da-a727c3bf9ec8" providerId="ADAL" clId="{DE4A398C-AFB5-42CC-8575-37278A938EE7}" dt="2022-07-28T01:16:50.034" v="52" actId="20577"/>
          <ac:spMkLst>
            <pc:docMk/>
            <pc:sldMk cId="1541658907" sldId="259"/>
            <ac:spMk id="30" creationId="{DE1A3A5A-9DE3-4FDC-B6DF-4B0D04D40DEF}"/>
          </ac:spMkLst>
        </pc:spChg>
        <pc:spChg chg="add mod">
          <ac:chgData name="최동욱" userId="76623953-8cd9-48fb-a7da-a727c3bf9ec8" providerId="ADAL" clId="{DE4A398C-AFB5-42CC-8575-37278A938EE7}" dt="2022-07-28T01:19:45.250" v="181" actId="1076"/>
          <ac:spMkLst>
            <pc:docMk/>
            <pc:sldMk cId="1541658907" sldId="259"/>
            <ac:spMk id="36" creationId="{4DBED347-EAA2-EB7D-656D-A40A596A9524}"/>
          </ac:spMkLst>
        </pc:spChg>
        <pc:spChg chg="del">
          <ac:chgData name="최동욱" userId="76623953-8cd9-48fb-a7da-a727c3bf9ec8" providerId="ADAL" clId="{DE4A398C-AFB5-42CC-8575-37278A938EE7}" dt="2022-07-28T01:17:51.982" v="91" actId="478"/>
          <ac:spMkLst>
            <pc:docMk/>
            <pc:sldMk cId="1541658907" sldId="259"/>
            <ac:spMk id="45" creationId="{2A169967-0D2A-4B0D-9624-CAD6CBCA471A}"/>
          </ac:spMkLst>
        </pc:spChg>
        <pc:spChg chg="del mod">
          <ac:chgData name="최동욱" userId="76623953-8cd9-48fb-a7da-a727c3bf9ec8" providerId="ADAL" clId="{DE4A398C-AFB5-42CC-8575-37278A938EE7}" dt="2022-07-28T01:17:46.456" v="85" actId="478"/>
          <ac:spMkLst>
            <pc:docMk/>
            <pc:sldMk cId="1541658907" sldId="259"/>
            <ac:spMk id="69" creationId="{E1E7FC89-C223-422E-A53B-DD3E2ADF0163}"/>
          </ac:spMkLst>
        </pc:spChg>
        <pc:spChg chg="del">
          <ac:chgData name="최동욱" userId="76623953-8cd9-48fb-a7da-a727c3bf9ec8" providerId="ADAL" clId="{DE4A398C-AFB5-42CC-8575-37278A938EE7}" dt="2022-07-28T01:17:52.629" v="92" actId="478"/>
          <ac:spMkLst>
            <pc:docMk/>
            <pc:sldMk cId="1541658907" sldId="259"/>
            <ac:spMk id="75" creationId="{71B8840D-9E5D-44FD-BD15-695DC90E40BC}"/>
          </ac:spMkLst>
        </pc:spChg>
        <pc:spChg chg="mod">
          <ac:chgData name="최동욱" userId="76623953-8cd9-48fb-a7da-a727c3bf9ec8" providerId="ADAL" clId="{DE4A398C-AFB5-42CC-8575-37278A938EE7}" dt="2022-07-28T01:19:07.346" v="106" actId="1076"/>
          <ac:spMkLst>
            <pc:docMk/>
            <pc:sldMk cId="1541658907" sldId="259"/>
            <ac:spMk id="79" creationId="{8513BFFE-279F-4C78-9E76-1CE99100F5F0}"/>
          </ac:spMkLst>
        </pc:spChg>
        <pc:spChg chg="mod">
          <ac:chgData name="최동욱" userId="76623953-8cd9-48fb-a7da-a727c3bf9ec8" providerId="ADAL" clId="{DE4A398C-AFB5-42CC-8575-37278A938EE7}" dt="2022-07-28T01:17:47.514" v="86" actId="6549"/>
          <ac:spMkLst>
            <pc:docMk/>
            <pc:sldMk cId="1541658907" sldId="259"/>
            <ac:spMk id="82" creationId="{C740057A-8832-4456-9148-6203E4BEF368}"/>
          </ac:spMkLst>
        </pc:spChg>
        <pc:grpChg chg="add del">
          <ac:chgData name="최동욱" userId="76623953-8cd9-48fb-a7da-a727c3bf9ec8" providerId="ADAL" clId="{DE4A398C-AFB5-42CC-8575-37278A938EE7}" dt="2022-07-28T01:17:49.504" v="88" actId="478"/>
          <ac:grpSpMkLst>
            <pc:docMk/>
            <pc:sldMk cId="1541658907" sldId="259"/>
            <ac:grpSpMk id="3" creationId="{00000000-0000-0000-0000-000000000000}"/>
          </ac:grpSpMkLst>
        </pc:grpChg>
        <pc:grpChg chg="del">
          <ac:chgData name="최동욱" userId="76623953-8cd9-48fb-a7da-a727c3bf9ec8" providerId="ADAL" clId="{DE4A398C-AFB5-42CC-8575-37278A938EE7}" dt="2022-07-28T01:17:50.780" v="89" actId="478"/>
          <ac:grpSpMkLst>
            <pc:docMk/>
            <pc:sldMk cId="1541658907" sldId="259"/>
            <ac:grpSpMk id="43" creationId="{9FB0F118-AE16-4483-9CDE-EA5CC1873057}"/>
          </ac:grpSpMkLst>
        </pc:grpChg>
        <pc:grpChg chg="del">
          <ac:chgData name="최동욱" userId="76623953-8cd9-48fb-a7da-a727c3bf9ec8" providerId="ADAL" clId="{DE4A398C-AFB5-42CC-8575-37278A938EE7}" dt="2022-07-28T01:17:51.361" v="90" actId="478"/>
          <ac:grpSpMkLst>
            <pc:docMk/>
            <pc:sldMk cId="1541658907" sldId="259"/>
            <ac:grpSpMk id="80" creationId="{B2110779-8A6C-4C9B-8304-004755FD2FC9}"/>
          </ac:grpSpMkLst>
        </pc:grpChg>
        <pc:picChg chg="add del">
          <ac:chgData name="최동욱" userId="76623953-8cd9-48fb-a7da-a727c3bf9ec8" providerId="ADAL" clId="{DE4A398C-AFB5-42CC-8575-37278A938EE7}" dt="2022-07-28T01:17:27.658" v="56" actId="478"/>
          <ac:picMkLst>
            <pc:docMk/>
            <pc:sldMk cId="1541658907" sldId="259"/>
            <ac:picMk id="2" creationId="{00000000-0000-0000-0000-000000000000}"/>
          </ac:picMkLst>
        </pc:picChg>
      </pc:sldChg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1124982624" sldId="260"/>
        </pc:sldMkLst>
      </pc:sldChg>
      <pc:sldChg chg="modSp setBg">
        <pc:chgData name="최동욱" userId="76623953-8cd9-48fb-a7da-a727c3bf9ec8" providerId="ADAL" clId="{DE4A398C-AFB5-42CC-8575-37278A938EE7}" dt="2022-07-28T01:23:45.499" v="225"/>
        <pc:sldMkLst>
          <pc:docMk/>
          <pc:sldMk cId="2938004022" sldId="261"/>
        </pc:sldMkLst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7" creationId="{71E05BED-4C2B-4E7F-BA61-F313FA5A5967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4" creationId="{A6864296-1FB1-4323-ACB1-5E27CBEDA55A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30" creationId="{DE1A3A5A-9DE3-4FDC-B6DF-4B0D04D40DEF}"/>
          </ac:spMkLst>
        </pc:s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11" creationId="{00000000-0000-0000-0000-000000000000}"/>
          </ac:grpSpMkLst>
        </pc:gr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12" creationId="{AEBD1F02-B83C-4E35-94E5-8B919FF573D7}"/>
          </ac:grpSpMkLst>
        </pc:gr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29" creationId="{7195719F-5149-471E-984D-09D556E4895C}"/>
          </ac:grpSpMkLst>
        </pc:grpChg>
      </pc:sldChg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288250316" sldId="262"/>
        </pc:sldMkLst>
      </pc:sldChg>
      <pc:sldChg chg="addSp delSp modSp add mod setBg">
        <pc:chgData name="최동욱" userId="76623953-8cd9-48fb-a7da-a727c3bf9ec8" providerId="ADAL" clId="{DE4A398C-AFB5-42CC-8575-37278A938EE7}" dt="2022-07-28T09:55:18.796" v="2848" actId="22"/>
        <pc:sldMkLst>
          <pc:docMk/>
          <pc:sldMk cId="2281288655" sldId="266"/>
        </pc:sldMkLst>
        <pc:picChg chg="add">
          <ac:chgData name="최동욱" userId="76623953-8cd9-48fb-a7da-a727c3bf9ec8" providerId="ADAL" clId="{DE4A398C-AFB5-42CC-8575-37278A938EE7}" dt="2022-07-28T09:29:27.090" v="2800" actId="22"/>
          <ac:picMkLst>
            <pc:docMk/>
            <pc:sldMk cId="2281288655" sldId="266"/>
            <ac:picMk id="5" creationId="{C0D8C609-F42A-27D0-87EF-FBC6835CC5DD}"/>
          </ac:picMkLst>
        </pc:picChg>
        <pc:picChg chg="add del mod">
          <ac:chgData name="최동욱" userId="76623953-8cd9-48fb-a7da-a727c3bf9ec8" providerId="ADAL" clId="{DE4A398C-AFB5-42CC-8575-37278A938EE7}" dt="2022-07-28T09:50:58.365" v="2846" actId="478"/>
          <ac:picMkLst>
            <pc:docMk/>
            <pc:sldMk cId="2281288655" sldId="266"/>
            <ac:picMk id="9" creationId="{4A863609-1D34-82CD-EBC3-12E39E114CC0}"/>
          </ac:picMkLst>
        </pc:picChg>
        <pc:picChg chg="add">
          <ac:chgData name="최동욱" userId="76623953-8cd9-48fb-a7da-a727c3bf9ec8" providerId="ADAL" clId="{DE4A398C-AFB5-42CC-8575-37278A938EE7}" dt="2022-07-28T09:55:18.796" v="2848" actId="22"/>
          <ac:picMkLst>
            <pc:docMk/>
            <pc:sldMk cId="2281288655" sldId="266"/>
            <ac:picMk id="11" creationId="{62658838-00A0-E393-A6EF-582465D71F5A}"/>
          </ac:picMkLst>
        </pc:picChg>
      </pc:sldChg>
      <pc:sldChg chg="addSp delSp modSp add del mod setBg">
        <pc:chgData name="최동욱" userId="76623953-8cd9-48fb-a7da-a727c3bf9ec8" providerId="ADAL" clId="{DE4A398C-AFB5-42CC-8575-37278A938EE7}" dt="2022-07-28T01:40:21.955" v="353" actId="47"/>
        <pc:sldMkLst>
          <pc:docMk/>
          <pc:sldMk cId="2300659791" sldId="267"/>
        </pc:sldMkLst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7" creationId="{7CA7A8E5-9198-E0C1-EFB4-4E856FE955E2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8" creationId="{12382F83-3A10-F408-FAB1-43EF5978D824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9" creationId="{4CBD37BB-F5EA-86C8-18B7-F736C5C5207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20" creationId="{91401955-DAC0-5DAA-A525-422BB4E4B19E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26" creationId="{5876E153-9E12-067B-DE55-B6C4D1CCBA9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2" creationId="{54BAAE65-7129-50FC-A412-553D0CD4A83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3" creationId="{2293D344-1C4B-6F78-D0B2-5447F7546322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4" creationId="{858A2BC8-0592-BC48-05AB-00BF1BFD801F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5" creationId="{6BC4EBEA-D492-ABA4-A5B3-925B8C706AF1}"/>
          </ac:spMkLst>
        </pc:spChg>
        <pc:spChg chg="mod">
          <ac:chgData name="최동욱" userId="76623953-8cd9-48fb-a7da-a727c3bf9ec8" providerId="ADAL" clId="{DE4A398C-AFB5-42CC-8575-37278A938EE7}" dt="2022-07-28T01:25:39.091" v="255" actId="113"/>
          <ac:spMkLst>
            <pc:docMk/>
            <pc:sldMk cId="2300659791" sldId="267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21:09.746" v="218" actId="1076"/>
          <ac:spMkLst>
            <pc:docMk/>
            <pc:sldMk cId="2300659791" sldId="267"/>
            <ac:spMk id="79" creationId="{8513BFFE-279F-4C78-9E76-1CE99100F5F0}"/>
          </ac:spMkLst>
        </pc:spChg>
        <pc:grpChg chg="add del mod">
          <ac:chgData name="최동욱" userId="76623953-8cd9-48fb-a7da-a727c3bf9ec8" providerId="ADAL" clId="{DE4A398C-AFB5-42CC-8575-37278A938EE7}" dt="2022-07-28T01:21:32.234" v="222"/>
          <ac:grpSpMkLst>
            <pc:docMk/>
            <pc:sldMk cId="2300659791" sldId="267"/>
            <ac:grpSpMk id="16" creationId="{88D506D4-1772-6C2B-E339-8B2B629C5074}"/>
          </ac:grpSpMkLst>
        </pc:grpChg>
        <pc:grpChg chg="mod">
          <ac:chgData name="최동욱" userId="76623953-8cd9-48fb-a7da-a727c3bf9ec8" providerId="ADAL" clId="{DE4A398C-AFB5-42CC-8575-37278A938EE7}" dt="2022-07-28T01:21:31.176" v="221"/>
          <ac:grpSpMkLst>
            <pc:docMk/>
            <pc:sldMk cId="2300659791" sldId="267"/>
            <ac:grpSpMk id="25" creationId="{06BA1908-1493-BEAF-ED00-9D080B4FDBF8}"/>
          </ac:grpSpMkLst>
        </pc:grpChg>
        <pc:grpChg chg="mod">
          <ac:chgData name="최동욱" userId="76623953-8cd9-48fb-a7da-a727c3bf9ec8" providerId="ADAL" clId="{DE4A398C-AFB5-42CC-8575-37278A938EE7}" dt="2022-07-28T01:21:31.176" v="221"/>
          <ac:grpSpMkLst>
            <pc:docMk/>
            <pc:sldMk cId="2300659791" sldId="267"/>
            <ac:grpSpMk id="31" creationId="{6059969E-80CB-3F69-E376-15DFEFC20CA0}"/>
          </ac:grpSpMkLst>
        </pc:grpChg>
      </pc:sldChg>
      <pc:sldChg chg="add del setBg">
        <pc:chgData name="최동욱" userId="76623953-8cd9-48fb-a7da-a727c3bf9ec8" providerId="ADAL" clId="{DE4A398C-AFB5-42CC-8575-37278A938EE7}" dt="2022-07-28T01:21:19.524" v="220"/>
        <pc:sldMkLst>
          <pc:docMk/>
          <pc:sldMk cId="477126515" sldId="268"/>
        </pc:sldMkLst>
      </pc:sldChg>
      <pc:sldChg chg="addSp delSp modSp add mod modAnim">
        <pc:chgData name="최동욱" userId="76623953-8cd9-48fb-a7da-a727c3bf9ec8" providerId="ADAL" clId="{DE4A398C-AFB5-42CC-8575-37278A938EE7}" dt="2022-07-28T05:23:07.390" v="1519"/>
        <pc:sldMkLst>
          <pc:docMk/>
          <pc:sldMk cId="4181460839" sldId="268"/>
        </pc:sldMkLst>
        <pc:spChg chg="add mod">
          <ac:chgData name="최동욱" userId="76623953-8cd9-48fb-a7da-a727c3bf9ec8" providerId="ADAL" clId="{DE4A398C-AFB5-42CC-8575-37278A938EE7}" dt="2022-07-28T05:22:36.391" v="1513" actId="208"/>
          <ac:spMkLst>
            <pc:docMk/>
            <pc:sldMk cId="4181460839" sldId="268"/>
            <ac:spMk id="5" creationId="{40996D96-A3C9-7839-A4A4-0DCE1F7264C6}"/>
          </ac:spMkLst>
        </pc:spChg>
        <pc:spChg chg="add mod">
          <ac:chgData name="최동욱" userId="76623953-8cd9-48fb-a7da-a727c3bf9ec8" providerId="ADAL" clId="{DE4A398C-AFB5-42CC-8575-37278A938EE7}" dt="2022-07-28T05:22:41.711" v="1515" actId="1076"/>
          <ac:spMkLst>
            <pc:docMk/>
            <pc:sldMk cId="4181460839" sldId="268"/>
            <ac:spMk id="25" creationId="{52EFAEEA-D14A-5EA3-8658-33CF867C1D12}"/>
          </ac:spMkLst>
        </pc:spChg>
        <pc:spChg chg="add mod">
          <ac:chgData name="최동욱" userId="76623953-8cd9-48fb-a7da-a727c3bf9ec8" providerId="ADAL" clId="{DE4A398C-AFB5-42CC-8575-37278A938EE7}" dt="2022-07-28T05:22:44.527" v="1517" actId="1076"/>
          <ac:spMkLst>
            <pc:docMk/>
            <pc:sldMk cId="4181460839" sldId="268"/>
            <ac:spMk id="26" creationId="{244889C9-BE73-668E-8AF0-7EAE8763E8FA}"/>
          </ac:spMkLst>
        </pc:spChg>
        <pc:spChg chg="del mod">
          <ac:chgData name="최동욱" userId="76623953-8cd9-48fb-a7da-a727c3bf9ec8" providerId="ADAL" clId="{DE4A398C-AFB5-42CC-8575-37278A938EE7}" dt="2022-07-28T01:29:44.344" v="338" actId="478"/>
          <ac:spMkLst>
            <pc:docMk/>
            <pc:sldMk cId="4181460839" sldId="268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28:50.768" v="330" actId="1076"/>
          <ac:spMkLst>
            <pc:docMk/>
            <pc:sldMk cId="4181460839" sldId="268"/>
            <ac:spMk id="79" creationId="{8513BFFE-279F-4C78-9E76-1CE99100F5F0}"/>
          </ac:spMkLst>
        </pc:spChg>
        <pc:picChg chg="add del mod">
          <ac:chgData name="최동욱" userId="76623953-8cd9-48fb-a7da-a727c3bf9ec8" providerId="ADAL" clId="{DE4A398C-AFB5-42CC-8575-37278A938EE7}" dt="2022-07-28T01:39:37.999" v="349" actId="22"/>
          <ac:picMkLst>
            <pc:docMk/>
            <pc:sldMk cId="4181460839" sldId="268"/>
            <ac:picMk id="4" creationId="{A2EDFCB9-63D7-2313-14A2-DBAB919A1194}"/>
          </ac:picMkLst>
        </pc:picChg>
        <pc:picChg chg="add mod">
          <ac:chgData name="최동욱" userId="76623953-8cd9-48fb-a7da-a727c3bf9ec8" providerId="ADAL" clId="{DE4A398C-AFB5-42CC-8575-37278A938EE7}" dt="2022-07-28T01:39:40.268" v="350" actId="14826"/>
          <ac:picMkLst>
            <pc:docMk/>
            <pc:sldMk cId="4181460839" sldId="268"/>
            <ac:picMk id="17" creationId="{DBE45295-772D-642C-2D31-62BD13B3A5C4}"/>
          </ac:picMkLst>
        </pc:picChg>
        <pc:picChg chg="add mod">
          <ac:chgData name="최동욱" userId="76623953-8cd9-48fb-a7da-a727c3bf9ec8" providerId="ADAL" clId="{DE4A398C-AFB5-42CC-8575-37278A938EE7}" dt="2022-07-28T01:29:56.465" v="341" actId="1076"/>
          <ac:picMkLst>
            <pc:docMk/>
            <pc:sldMk cId="4181460839" sldId="268"/>
            <ac:picMk id="1026" creationId="{EE934EB6-8487-2341-5894-D1B38103BD6E}"/>
          </ac:picMkLst>
        </pc:picChg>
      </pc:sldChg>
      <pc:sldChg chg="addSp delSp modSp add mod modAnim">
        <pc:chgData name="최동욱" userId="76623953-8cd9-48fb-a7da-a727c3bf9ec8" providerId="ADAL" clId="{DE4A398C-AFB5-42CC-8575-37278A938EE7}" dt="2022-07-28T01:44:00.102" v="511" actId="1076"/>
        <pc:sldMkLst>
          <pc:docMk/>
          <pc:sldMk cId="1788361211" sldId="269"/>
        </pc:sldMkLst>
        <pc:spChg chg="add mod">
          <ac:chgData name="최동욱" userId="76623953-8cd9-48fb-a7da-a727c3bf9ec8" providerId="ADAL" clId="{DE4A398C-AFB5-42CC-8575-37278A938EE7}" dt="2022-07-28T01:44:00.102" v="511" actId="1076"/>
          <ac:spMkLst>
            <pc:docMk/>
            <pc:sldMk cId="1788361211" sldId="269"/>
            <ac:spMk id="18" creationId="{C423948F-3AB5-1530-2AC3-4F3A55945C1F}"/>
          </ac:spMkLst>
        </pc:spChg>
        <pc:picChg chg="del">
          <ac:chgData name="최동욱" userId="76623953-8cd9-48fb-a7da-a727c3bf9ec8" providerId="ADAL" clId="{DE4A398C-AFB5-42CC-8575-37278A938EE7}" dt="2022-07-28T01:40:24.876" v="354" actId="478"/>
          <ac:picMkLst>
            <pc:docMk/>
            <pc:sldMk cId="1788361211" sldId="269"/>
            <ac:picMk id="17" creationId="{DBE45295-772D-642C-2D31-62BD13B3A5C4}"/>
          </ac:picMkLst>
        </pc:picChg>
        <pc:picChg chg="del">
          <ac:chgData name="최동욱" userId="76623953-8cd9-48fb-a7da-a727c3bf9ec8" providerId="ADAL" clId="{DE4A398C-AFB5-42CC-8575-37278A938EE7}" dt="2022-07-28T01:40:25.169" v="355" actId="478"/>
          <ac:picMkLst>
            <pc:docMk/>
            <pc:sldMk cId="1788361211" sldId="269"/>
            <ac:picMk id="1026" creationId="{EE934EB6-8487-2341-5894-D1B38103BD6E}"/>
          </ac:picMkLst>
        </pc:picChg>
      </pc:sldChg>
      <pc:sldChg chg="modSp add del mod">
        <pc:chgData name="최동욱" userId="76623953-8cd9-48fb-a7da-a727c3bf9ec8" providerId="ADAL" clId="{DE4A398C-AFB5-42CC-8575-37278A938EE7}" dt="2022-07-28T01:44:53.307" v="522" actId="47"/>
        <pc:sldMkLst>
          <pc:docMk/>
          <pc:sldMk cId="368190726" sldId="270"/>
        </pc:sldMkLst>
        <pc:spChg chg="mod">
          <ac:chgData name="최동욱" userId="76623953-8cd9-48fb-a7da-a727c3bf9ec8" providerId="ADAL" clId="{DE4A398C-AFB5-42CC-8575-37278A938EE7}" dt="2022-07-28T01:44:49.520" v="520" actId="20577"/>
          <ac:spMkLst>
            <pc:docMk/>
            <pc:sldMk cId="368190726" sldId="270"/>
            <ac:spMk id="79" creationId="{8513BFFE-279F-4C78-9E76-1CE99100F5F0}"/>
          </ac:spMkLst>
        </pc:spChg>
      </pc:sldChg>
      <pc:sldChg chg="modSp add mod">
        <pc:chgData name="최동욱" userId="76623953-8cd9-48fb-a7da-a727c3bf9ec8" providerId="ADAL" clId="{DE4A398C-AFB5-42CC-8575-37278A938EE7}" dt="2022-07-28T01:45:46.799" v="606" actId="1076"/>
        <pc:sldMkLst>
          <pc:docMk/>
          <pc:sldMk cId="2800887880" sldId="271"/>
        </pc:sldMkLst>
        <pc:spChg chg="mod">
          <ac:chgData name="최동욱" userId="76623953-8cd9-48fb-a7da-a727c3bf9ec8" providerId="ADAL" clId="{DE4A398C-AFB5-42CC-8575-37278A938EE7}" dt="2022-07-28T01:45:46.799" v="606" actId="1076"/>
          <ac:spMkLst>
            <pc:docMk/>
            <pc:sldMk cId="2800887880" sldId="271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5:11.815" v="547" actId="1076"/>
          <ac:spMkLst>
            <pc:docMk/>
            <pc:sldMk cId="2800887880" sldId="271"/>
            <ac:spMk id="79" creationId="{8513BFFE-279F-4C78-9E76-1CE99100F5F0}"/>
          </ac:spMkLst>
        </pc:spChg>
      </pc:sldChg>
      <pc:sldChg chg="addSp delSp modSp add mod">
        <pc:chgData name="최동욱" userId="76623953-8cd9-48fb-a7da-a727c3bf9ec8" providerId="ADAL" clId="{DE4A398C-AFB5-42CC-8575-37278A938EE7}" dt="2022-07-28T07:05:56.999" v="1816" actId="478"/>
        <pc:sldMkLst>
          <pc:docMk/>
          <pc:sldMk cId="66806128" sldId="272"/>
        </pc:sldMkLst>
        <pc:spChg chg="add mod">
          <ac:chgData name="최동욱" userId="76623953-8cd9-48fb-a7da-a727c3bf9ec8" providerId="ADAL" clId="{DE4A398C-AFB5-42CC-8575-37278A938EE7}" dt="2022-07-28T07:00:59.959" v="1602" actId="404"/>
          <ac:spMkLst>
            <pc:docMk/>
            <pc:sldMk cId="66806128" sldId="272"/>
            <ac:spMk id="16" creationId="{EC0502D9-A3FD-9E14-17AF-DDA7F4202E41}"/>
          </ac:spMkLst>
        </pc:spChg>
        <pc:spChg chg="add del mod">
          <ac:chgData name="최동욱" userId="76623953-8cd9-48fb-a7da-a727c3bf9ec8" providerId="ADAL" clId="{DE4A398C-AFB5-42CC-8575-37278A938EE7}" dt="2022-07-28T02:14:36.100" v="962"/>
          <ac:spMkLst>
            <pc:docMk/>
            <pc:sldMk cId="66806128" sldId="272"/>
            <ac:spMk id="17" creationId="{3254220B-3D36-72CD-D84B-4469C4ECD0D8}"/>
          </ac:spMkLst>
        </pc:spChg>
        <pc:spChg chg="del mod">
          <ac:chgData name="최동욱" userId="76623953-8cd9-48fb-a7da-a727c3bf9ec8" providerId="ADAL" clId="{DE4A398C-AFB5-42CC-8575-37278A938EE7}" dt="2022-07-28T01:47:25.405" v="640"/>
          <ac:spMkLst>
            <pc:docMk/>
            <pc:sldMk cId="66806128" sldId="272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6:12.007" v="636" actId="1076"/>
          <ac:spMkLst>
            <pc:docMk/>
            <pc:sldMk cId="66806128" sldId="272"/>
            <ac:spMk id="79" creationId="{8513BFFE-279F-4C78-9E76-1CE99100F5F0}"/>
          </ac:spMkLst>
        </pc:spChg>
        <pc:picChg chg="add del">
          <ac:chgData name="최동욱" userId="76623953-8cd9-48fb-a7da-a727c3bf9ec8" providerId="ADAL" clId="{DE4A398C-AFB5-42CC-8575-37278A938EE7}" dt="2022-07-28T02:20:45.124" v="1373" actId="478"/>
          <ac:picMkLst>
            <pc:docMk/>
            <pc:sldMk cId="66806128" sldId="272"/>
            <ac:picMk id="4" creationId="{22F26531-D965-7366-134A-207CFC3F0747}"/>
          </ac:picMkLst>
        </pc:picChg>
        <pc:picChg chg="add del">
          <ac:chgData name="최동욱" userId="76623953-8cd9-48fb-a7da-a727c3bf9ec8" providerId="ADAL" clId="{DE4A398C-AFB5-42CC-8575-37278A938EE7}" dt="2022-07-28T07:05:56.999" v="1816" actId="478"/>
          <ac:picMkLst>
            <pc:docMk/>
            <pc:sldMk cId="66806128" sldId="272"/>
            <ac:picMk id="8" creationId="{E98B7D16-ACB8-C192-8D0A-D34AFF4A5029}"/>
          </ac:picMkLst>
        </pc:picChg>
      </pc:sldChg>
      <pc:sldChg chg="addSp delSp modSp add mod ord">
        <pc:chgData name="최동욱" userId="76623953-8cd9-48fb-a7da-a727c3bf9ec8" providerId="ADAL" clId="{DE4A398C-AFB5-42CC-8575-37278A938EE7}" dt="2022-07-28T07:10:43.158" v="2291"/>
        <pc:sldMkLst>
          <pc:docMk/>
          <pc:sldMk cId="985792102" sldId="273"/>
        </pc:sldMkLst>
        <pc:spChg chg="mod">
          <ac:chgData name="최동욱" userId="76623953-8cd9-48fb-a7da-a727c3bf9ec8" providerId="ADAL" clId="{DE4A398C-AFB5-42CC-8575-37278A938EE7}" dt="2022-07-28T01:54:18.773" v="793" actId="1076"/>
          <ac:spMkLst>
            <pc:docMk/>
            <pc:sldMk cId="985792102" sldId="273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7:52.078" v="661" actId="1076"/>
          <ac:spMkLst>
            <pc:docMk/>
            <pc:sldMk cId="985792102" sldId="273"/>
            <ac:spMk id="79" creationId="{8513BFFE-279F-4C78-9E76-1CE99100F5F0}"/>
          </ac:spMkLst>
        </pc:spChg>
        <pc:picChg chg="add del mod">
          <ac:chgData name="최동욱" userId="76623953-8cd9-48fb-a7da-a727c3bf9ec8" providerId="ADAL" clId="{DE4A398C-AFB5-42CC-8575-37278A938EE7}" dt="2022-07-28T02:05:20.990" v="809"/>
          <ac:picMkLst>
            <pc:docMk/>
            <pc:sldMk cId="985792102" sldId="273"/>
            <ac:picMk id="2050" creationId="{DC21B3D6-0442-2C8C-3974-B3C2685A67FF}"/>
          </ac:picMkLst>
        </pc:picChg>
        <pc:picChg chg="add del mod">
          <ac:chgData name="최동욱" userId="76623953-8cd9-48fb-a7da-a727c3bf9ec8" providerId="ADAL" clId="{DE4A398C-AFB5-42CC-8575-37278A938EE7}" dt="2022-07-28T02:05:18.701" v="806"/>
          <ac:picMkLst>
            <pc:docMk/>
            <pc:sldMk cId="985792102" sldId="273"/>
            <ac:picMk id="2052" creationId="{CC55521B-39F6-90CF-F8FB-E4C438860542}"/>
          </ac:picMkLst>
        </pc:picChg>
      </pc:sldChg>
      <pc:sldChg chg="addSp delSp modSp add mod ord modAnim">
        <pc:chgData name="최동욱" userId="76623953-8cd9-48fb-a7da-a727c3bf9ec8" providerId="ADAL" clId="{DE4A398C-AFB5-42CC-8575-37278A938EE7}" dt="2022-07-28T07:10:33.881" v="2289"/>
        <pc:sldMkLst>
          <pc:docMk/>
          <pc:sldMk cId="3304222734" sldId="274"/>
        </pc:sldMkLst>
        <pc:spChg chg="add mod">
          <ac:chgData name="최동욱" userId="76623953-8cd9-48fb-a7da-a727c3bf9ec8" providerId="ADAL" clId="{DE4A398C-AFB5-42CC-8575-37278A938EE7}" dt="2022-07-28T02:07:27.021" v="831" actId="1076"/>
          <ac:spMkLst>
            <pc:docMk/>
            <pc:sldMk cId="3304222734" sldId="274"/>
            <ac:spMk id="2" creationId="{96FDC707-A28D-FF9C-A3CD-41146FBB642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7" creationId="{71E05BED-4C2B-4E7F-BA61-F313FA5A5967}"/>
          </ac:spMkLst>
        </pc:spChg>
        <pc:spChg chg="add del mod">
          <ac:chgData name="최동욱" userId="76623953-8cd9-48fb-a7da-a727c3bf9ec8" providerId="ADAL" clId="{DE4A398C-AFB5-42CC-8575-37278A938EE7}" dt="2022-07-28T07:06:14.871" v="1818" actId="478"/>
          <ac:spMkLst>
            <pc:docMk/>
            <pc:sldMk cId="3304222734" sldId="274"/>
            <ac:spMk id="19" creationId="{9771A57D-21B5-F03D-0B11-2A178221BA10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4" creationId="{A6864296-1FB1-4323-ACB1-5E27CBEDA55A}"/>
          </ac:spMkLst>
        </pc:spChg>
        <pc:spChg chg="add mod">
          <ac:chgData name="최동욱" userId="76623953-8cd9-48fb-a7da-a727c3bf9ec8" providerId="ADAL" clId="{DE4A398C-AFB5-42CC-8575-37278A938EE7}" dt="2022-07-28T02:07:24.557" v="830" actId="1076"/>
          <ac:spMkLst>
            <pc:docMk/>
            <pc:sldMk cId="3304222734" sldId="274"/>
            <ac:spMk id="25" creationId="{884063EC-C297-A111-1722-4847FCFD2182}"/>
          </ac:spMkLst>
        </pc:spChg>
        <pc:spChg chg="add mod">
          <ac:chgData name="최동욱" userId="76623953-8cd9-48fb-a7da-a727c3bf9ec8" providerId="ADAL" clId="{DE4A398C-AFB5-42CC-8575-37278A938EE7}" dt="2022-07-28T02:09:11.508" v="853" actId="1076"/>
          <ac:spMkLst>
            <pc:docMk/>
            <pc:sldMk cId="3304222734" sldId="274"/>
            <ac:spMk id="26" creationId="{25E91831-D399-19E8-7AC7-8A4C32EB227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30" creationId="{DE1A3A5A-9DE3-4FDC-B6DF-4B0D04D40DEF}"/>
          </ac:spMkLst>
        </pc:spChg>
        <pc:spChg chg="del">
          <ac:chgData name="최동욱" userId="76623953-8cd9-48fb-a7da-a727c3bf9ec8" providerId="ADAL" clId="{DE4A398C-AFB5-42CC-8575-37278A938EE7}" dt="2022-07-28T02:05:35.751" v="812" actId="478"/>
          <ac:spMkLst>
            <pc:docMk/>
            <pc:sldMk cId="3304222734" sldId="274"/>
            <ac:spMk id="36" creationId="{4DBED347-EAA2-EB7D-656D-A40A596A9524}"/>
          </ac:spMkLst>
        </pc:spChg>
        <pc:spChg chg="del">
          <ac:chgData name="최동욱" userId="76623953-8cd9-48fb-a7da-a727c3bf9ec8" providerId="ADAL" clId="{DE4A398C-AFB5-42CC-8575-37278A938EE7}" dt="2022-07-28T02:05:33.769" v="811" actId="478"/>
          <ac:spMkLst>
            <pc:docMk/>
            <pc:sldMk cId="3304222734" sldId="274"/>
            <ac:spMk id="79" creationId="{8513BFFE-279F-4C78-9E76-1CE99100F5F0}"/>
          </ac:spMkLst>
        </pc:s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3" creationId="{00000000-0000-0000-0000-000000000000}"/>
          </ac:grpSpMkLst>
        </pc:gr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12" creationId="{AEBD1F02-B83C-4E35-94E5-8B919FF573D7}"/>
          </ac:grpSpMkLst>
        </pc:gr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29" creationId="{7195719F-5149-471E-984D-09D556E4895C}"/>
          </ac:grpSpMkLst>
        </pc:grpChg>
        <pc:picChg chg="add mod">
          <ac:chgData name="최동욱" userId="76623953-8cd9-48fb-a7da-a727c3bf9ec8" providerId="ADAL" clId="{DE4A398C-AFB5-42CC-8575-37278A938EE7}" dt="2022-07-28T02:06:07.322" v="820" actId="14100"/>
          <ac:picMkLst>
            <pc:docMk/>
            <pc:sldMk cId="3304222734" sldId="274"/>
            <ac:picMk id="4098" creationId="{A4AA6923-4870-6CD1-5328-439D31B728A4}"/>
          </ac:picMkLst>
        </pc:picChg>
        <pc:picChg chg="add mod">
          <ac:chgData name="최동욱" userId="76623953-8cd9-48fb-a7da-a727c3bf9ec8" providerId="ADAL" clId="{DE4A398C-AFB5-42CC-8575-37278A938EE7}" dt="2022-07-28T02:05:57.876" v="818" actId="1076"/>
          <ac:picMkLst>
            <pc:docMk/>
            <pc:sldMk cId="3304222734" sldId="274"/>
            <ac:picMk id="4100" creationId="{87CBFFA0-61B5-0FFB-4294-AFDA4A229E98}"/>
          </ac:picMkLst>
        </pc:picChg>
        <pc:picChg chg="add mod">
          <ac:chgData name="최동욱" userId="76623953-8cd9-48fb-a7da-a727c3bf9ec8" providerId="ADAL" clId="{DE4A398C-AFB5-42CC-8575-37278A938EE7}" dt="2022-07-28T07:06:21.724" v="1821" actId="1076"/>
          <ac:picMkLst>
            <pc:docMk/>
            <pc:sldMk cId="3304222734" sldId="274"/>
            <ac:picMk id="4102" creationId="{7E8F04B9-CA11-32A6-5AB1-A68554665927}"/>
          </ac:picMkLst>
        </pc:picChg>
        <pc:picChg chg="add mod">
          <ac:chgData name="최동욱" userId="76623953-8cd9-48fb-a7da-a727c3bf9ec8" providerId="ADAL" clId="{DE4A398C-AFB5-42CC-8575-37278A938EE7}" dt="2022-07-28T02:07:44.828" v="835" actId="1076"/>
          <ac:picMkLst>
            <pc:docMk/>
            <pc:sldMk cId="3304222734" sldId="274"/>
            <ac:picMk id="4104" creationId="{1DB88E78-C5B4-1E3D-6559-D519193C336A}"/>
          </ac:picMkLst>
        </pc:picChg>
        <pc:picChg chg="add mod">
          <ac:chgData name="최동욱" userId="76623953-8cd9-48fb-a7da-a727c3bf9ec8" providerId="ADAL" clId="{DE4A398C-AFB5-42CC-8575-37278A938EE7}" dt="2022-07-28T02:10:24.699" v="862" actId="1076"/>
          <ac:picMkLst>
            <pc:docMk/>
            <pc:sldMk cId="3304222734" sldId="274"/>
            <ac:picMk id="4106" creationId="{011D9047-0DBE-A8FB-8365-9508D2382070}"/>
          </ac:picMkLst>
        </pc:picChg>
      </pc:sldChg>
      <pc:sldChg chg="addSp delSp modSp add mod modAnim">
        <pc:chgData name="최동욱" userId="76623953-8cd9-48fb-a7da-a727c3bf9ec8" providerId="ADAL" clId="{DE4A398C-AFB5-42CC-8575-37278A938EE7}" dt="2022-07-28T02:28:00.242" v="1432"/>
        <pc:sldMkLst>
          <pc:docMk/>
          <pc:sldMk cId="2331127587" sldId="275"/>
        </pc:sldMkLst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7" creationId="{71E05BED-4C2B-4E7F-BA61-F313FA5A5967}"/>
          </ac:spMkLst>
        </pc:spChg>
        <pc:spChg chg="del mod">
          <ac:chgData name="최동욱" userId="76623953-8cd9-48fb-a7da-a727c3bf9ec8" providerId="ADAL" clId="{DE4A398C-AFB5-42CC-8575-37278A938EE7}" dt="2022-07-28T02:21:22.978" v="1375" actId="478"/>
          <ac:spMkLst>
            <pc:docMk/>
            <pc:sldMk cId="2331127587" sldId="275"/>
            <ac:spMk id="16" creationId="{EC0502D9-A3FD-9E14-17AF-DDA7F4202E41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4" creationId="{A6864296-1FB1-4323-ACB1-5E27CBEDA55A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30" creationId="{DE1A3A5A-9DE3-4FDC-B6DF-4B0D04D40DEF}"/>
          </ac:spMkLst>
        </pc:spChg>
        <pc:spChg chg="del">
          <ac:chgData name="최동욱" userId="76623953-8cd9-48fb-a7da-a727c3bf9ec8" providerId="ADAL" clId="{DE4A398C-AFB5-42CC-8575-37278A938EE7}" dt="2022-07-28T02:21:25.968" v="1377" actId="478"/>
          <ac:spMkLst>
            <pc:docMk/>
            <pc:sldMk cId="2331127587" sldId="275"/>
            <ac:spMk id="79" creationId="{8513BFFE-279F-4C78-9E76-1CE99100F5F0}"/>
          </ac:spMkLst>
        </pc:spChg>
        <pc:grpChg chg="mod">
          <ac:chgData name="최동욱" userId="76623953-8cd9-48fb-a7da-a727c3bf9ec8" providerId="ADAL" clId="{DE4A398C-AFB5-42CC-8575-37278A938EE7}" dt="2022-07-28T02:23:09.812" v="1394" actId="207"/>
          <ac:grpSpMkLst>
            <pc:docMk/>
            <pc:sldMk cId="2331127587" sldId="275"/>
            <ac:grpSpMk id="3" creationId="{00000000-0000-0000-0000-000000000000}"/>
          </ac:grpSpMkLst>
        </pc:grpChg>
        <pc:grpChg chg="add del mod">
          <ac:chgData name="최동욱" userId="76623953-8cd9-48fb-a7da-a727c3bf9ec8" providerId="ADAL" clId="{DE4A398C-AFB5-42CC-8575-37278A938EE7}" dt="2022-07-28T02:27:06.094" v="1423" actId="165"/>
          <ac:grpSpMkLst>
            <pc:docMk/>
            <pc:sldMk cId="2331127587" sldId="275"/>
            <ac:grpSpMk id="11" creationId="{613FE1B8-124D-FF87-7511-E7B46B78F8E0}"/>
          </ac:grpSpMkLst>
        </pc:grpChg>
        <pc:grpChg chg="mod">
          <ac:chgData name="최동욱" userId="76623953-8cd9-48fb-a7da-a727c3bf9ec8" providerId="ADAL" clId="{DE4A398C-AFB5-42CC-8575-37278A938EE7}" dt="2022-07-28T02:22:10.455" v="1385" actId="14100"/>
          <ac:grpSpMkLst>
            <pc:docMk/>
            <pc:sldMk cId="2331127587" sldId="275"/>
            <ac:grpSpMk id="12" creationId="{AEBD1F02-B83C-4E35-94E5-8B919FF573D7}"/>
          </ac:grpSpMkLst>
        </pc:grpChg>
        <pc:grpChg chg="add del mod">
          <ac:chgData name="최동욱" userId="76623953-8cd9-48fb-a7da-a727c3bf9ec8" providerId="ADAL" clId="{DE4A398C-AFB5-42CC-8575-37278A938EE7}" dt="2022-07-28T02:27:24.206" v="1425" actId="165"/>
          <ac:grpSpMkLst>
            <pc:docMk/>
            <pc:sldMk cId="2331127587" sldId="275"/>
            <ac:grpSpMk id="13" creationId="{F39AED08-6F89-B15A-2C97-E478B4B986A9}"/>
          </ac:grpSpMkLst>
        </pc:grpChg>
        <pc:grpChg chg="add mod">
          <ac:chgData name="최동욱" userId="76623953-8cd9-48fb-a7da-a727c3bf9ec8" providerId="ADAL" clId="{DE4A398C-AFB5-42CC-8575-37278A938EE7}" dt="2022-07-28T02:27:16.102" v="1424" actId="164"/>
          <ac:grpSpMkLst>
            <pc:docMk/>
            <pc:sldMk cId="2331127587" sldId="275"/>
            <ac:grpSpMk id="14" creationId="{34DF2F4B-E14B-93D3-057C-BC46C74BAAE3}"/>
          </ac:grpSpMkLst>
        </pc:grpChg>
        <pc:grpChg chg="add mod">
          <ac:chgData name="최동욱" userId="76623953-8cd9-48fb-a7da-a727c3bf9ec8" providerId="ADAL" clId="{DE4A398C-AFB5-42CC-8575-37278A938EE7}" dt="2022-07-28T02:27:31.502" v="1426" actId="164"/>
          <ac:grpSpMkLst>
            <pc:docMk/>
            <pc:sldMk cId="2331127587" sldId="275"/>
            <ac:grpSpMk id="15" creationId="{B55FC938-D82E-F9C0-392F-BB2C57EE638D}"/>
          </ac:grpSpMkLst>
        </pc:grpChg>
        <pc:grpChg chg="mod">
          <ac:chgData name="최동욱" userId="76623953-8cd9-48fb-a7da-a727c3bf9ec8" providerId="ADAL" clId="{DE4A398C-AFB5-42CC-8575-37278A938EE7}" dt="2022-07-28T02:22:10.455" v="1385" actId="14100"/>
          <ac:grpSpMkLst>
            <pc:docMk/>
            <pc:sldMk cId="2331127587" sldId="275"/>
            <ac:grpSpMk id="29" creationId="{7195719F-5149-471E-984D-09D556E4895C}"/>
          </ac:grpSpMkLst>
        </pc:grpChg>
        <pc:picChg chg="mod">
          <ac:chgData name="최동욱" userId="76623953-8cd9-48fb-a7da-a727c3bf9ec8" providerId="ADAL" clId="{DE4A398C-AFB5-42CC-8575-37278A938EE7}" dt="2022-07-28T02:21:36.778" v="1380" actId="1076"/>
          <ac:picMkLst>
            <pc:docMk/>
            <pc:sldMk cId="2331127587" sldId="275"/>
            <ac:picMk id="4" creationId="{22F26531-D965-7366-134A-207CFC3F0747}"/>
          </ac:picMkLst>
        </pc:picChg>
        <pc:picChg chg="add mod topLvl">
          <ac:chgData name="최동욱" userId="76623953-8cd9-48fb-a7da-a727c3bf9ec8" providerId="ADAL" clId="{DE4A398C-AFB5-42CC-8575-37278A938EE7}" dt="2022-07-28T02:27:24.206" v="1425" actId="165"/>
          <ac:picMkLst>
            <pc:docMk/>
            <pc:sldMk cId="2331127587" sldId="275"/>
            <ac:picMk id="18" creationId="{67890D6D-AE28-8606-D085-3D4CA4D7A1AA}"/>
          </ac:picMkLst>
        </pc:picChg>
        <pc:picChg chg="add mod topLvl">
          <ac:chgData name="최동욱" userId="76623953-8cd9-48fb-a7da-a727c3bf9ec8" providerId="ADAL" clId="{DE4A398C-AFB5-42CC-8575-37278A938EE7}" dt="2022-07-28T02:27:06.094" v="1423" actId="165"/>
          <ac:picMkLst>
            <pc:docMk/>
            <pc:sldMk cId="2331127587" sldId="275"/>
            <ac:picMk id="5122" creationId="{5C8EB97C-495A-D416-A46D-46420EC9B1EA}"/>
          </ac:picMkLst>
        </pc:pic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5" creationId="{7990FF4E-4D1B-7D3B-4AC5-7A958FA62898}"/>
          </ac:cxnSpMkLst>
        </pc:cxn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25" creationId="{093ED15E-D85D-5313-5919-6481E5F8154A}"/>
          </ac:cxnSpMkLst>
        </pc:cxn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26" creationId="{5C2EFE83-7FBC-38EE-EC27-09D362AB4847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1" creationId="{12A83D49-BEA0-23DA-BC2D-8CE304F9A831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2" creationId="{7FF7AA26-7C17-1BCB-1EE1-489D1F3BF3E1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3" creationId="{EF327A8A-CF99-5E97-080B-6A77277D9408}"/>
          </ac:cxnSpMkLst>
        </pc:cxnChg>
      </pc:sldChg>
      <pc:sldChg chg="modSp add mod">
        <pc:chgData name="최동욱" userId="76623953-8cd9-48fb-a7da-a727c3bf9ec8" providerId="ADAL" clId="{DE4A398C-AFB5-42CC-8575-37278A938EE7}" dt="2022-07-28T07:04:45.269" v="1806" actId="1076"/>
        <pc:sldMkLst>
          <pc:docMk/>
          <pc:sldMk cId="2392800412" sldId="276"/>
        </pc:sldMkLst>
        <pc:spChg chg="mod">
          <ac:chgData name="최동욱" userId="76623953-8cd9-48fb-a7da-a727c3bf9ec8" providerId="ADAL" clId="{DE4A398C-AFB5-42CC-8575-37278A938EE7}" dt="2022-07-28T07:04:45.269" v="1806" actId="1076"/>
          <ac:spMkLst>
            <pc:docMk/>
            <pc:sldMk cId="2392800412" sldId="276"/>
            <ac:spMk id="16" creationId="{EC0502D9-A3FD-9E14-17AF-DDA7F4202E41}"/>
          </ac:spMkLst>
        </pc:spChg>
        <pc:spChg chg="mod">
          <ac:chgData name="최동욱" userId="76623953-8cd9-48fb-a7da-a727c3bf9ec8" providerId="ADAL" clId="{DE4A398C-AFB5-42CC-8575-37278A938EE7}" dt="2022-07-28T07:03:27.972" v="1635" actId="20577"/>
          <ac:spMkLst>
            <pc:docMk/>
            <pc:sldMk cId="2392800412" sldId="276"/>
            <ac:spMk id="79" creationId="{8513BFFE-279F-4C78-9E76-1CE99100F5F0}"/>
          </ac:spMkLst>
        </pc:spChg>
      </pc:sldChg>
      <pc:sldChg chg="addSp delSp modSp add mod">
        <pc:chgData name="최동욱" userId="76623953-8cd9-48fb-a7da-a727c3bf9ec8" providerId="ADAL" clId="{DE4A398C-AFB5-42CC-8575-37278A938EE7}" dt="2022-07-28T07:10:09.885" v="2287" actId="1076"/>
        <pc:sldMkLst>
          <pc:docMk/>
          <pc:sldMk cId="602578593" sldId="277"/>
        </pc:sldMkLst>
        <pc:spChg chg="del">
          <ac:chgData name="최동욱" userId="76623953-8cd9-48fb-a7da-a727c3bf9ec8" providerId="ADAL" clId="{DE4A398C-AFB5-42CC-8575-37278A938EE7}" dt="2022-07-28T07:05:26.177" v="1811" actId="478"/>
          <ac:spMkLst>
            <pc:docMk/>
            <pc:sldMk cId="602578593" sldId="277"/>
            <ac:spMk id="16" creationId="{EC0502D9-A3FD-9E14-17AF-DDA7F4202E41}"/>
          </ac:spMkLst>
        </pc:spChg>
        <pc:spChg chg="add mod">
          <ac:chgData name="최동욱" userId="76623953-8cd9-48fb-a7da-a727c3bf9ec8" providerId="ADAL" clId="{DE4A398C-AFB5-42CC-8575-37278A938EE7}" dt="2022-07-28T07:10:09.885" v="2287" actId="1076"/>
          <ac:spMkLst>
            <pc:docMk/>
            <pc:sldMk cId="602578593" sldId="277"/>
            <ac:spMk id="17" creationId="{20E5CA75-A14F-A9B3-9CCC-5BE3F3B4DCE0}"/>
          </ac:spMkLst>
        </pc:spChg>
        <pc:spChg chg="del">
          <ac:chgData name="최동욱" userId="76623953-8cd9-48fb-a7da-a727c3bf9ec8" providerId="ADAL" clId="{DE4A398C-AFB5-42CC-8575-37278A938EE7}" dt="2022-07-28T07:05:28.505" v="1812" actId="478"/>
          <ac:spMkLst>
            <pc:docMk/>
            <pc:sldMk cId="602578593" sldId="277"/>
            <ac:spMk id="79" creationId="{8513BFFE-279F-4C78-9E76-1CE99100F5F0}"/>
          </ac:spMkLst>
        </pc:spChg>
        <pc:picChg chg="mod">
          <ac:chgData name="최동욱" userId="76623953-8cd9-48fb-a7da-a727c3bf9ec8" providerId="ADAL" clId="{DE4A398C-AFB5-42CC-8575-37278A938EE7}" dt="2022-07-28T07:05:41.229" v="1815" actId="1076"/>
          <ac:picMkLst>
            <pc:docMk/>
            <pc:sldMk cId="602578593" sldId="277"/>
            <ac:picMk id="8" creationId="{E98B7D16-ACB8-C192-8D0A-D34AFF4A5029}"/>
          </ac:picMkLst>
        </pc:picChg>
      </pc:sldChg>
      <pc:sldChg chg="add del">
        <pc:chgData name="최동욱" userId="76623953-8cd9-48fb-a7da-a727c3bf9ec8" providerId="ADAL" clId="{DE4A398C-AFB5-42CC-8575-37278A938EE7}" dt="2022-07-28T07:05:20.087" v="1809"/>
        <pc:sldMkLst>
          <pc:docMk/>
          <pc:sldMk cId="4097498378" sldId="277"/>
        </pc:sldMkLst>
      </pc:sldChg>
      <pc:sldChg chg="add del">
        <pc:chgData name="최동욱" userId="76623953-8cd9-48fb-a7da-a727c3bf9ec8" providerId="ADAL" clId="{DE4A398C-AFB5-42CC-8575-37278A938EE7}" dt="2022-07-28T07:18:25.265" v="2294" actId="47"/>
        <pc:sldMkLst>
          <pc:docMk/>
          <pc:sldMk cId="1416535325" sldId="278"/>
        </pc:sldMkLst>
      </pc:sldChg>
      <pc:sldChg chg="addSp delSp modSp add mod">
        <pc:chgData name="최동욱" userId="76623953-8cd9-48fb-a7da-a727c3bf9ec8" providerId="ADAL" clId="{DE4A398C-AFB5-42CC-8575-37278A938EE7}" dt="2022-07-28T07:22:26.938" v="2798" actId="14100"/>
        <pc:sldMkLst>
          <pc:docMk/>
          <pc:sldMk cId="2662310991" sldId="279"/>
        </pc:sldMkLst>
        <pc:spChg chg="add mod">
          <ac:chgData name="최동욱" userId="76623953-8cd9-48fb-a7da-a727c3bf9ec8" providerId="ADAL" clId="{DE4A398C-AFB5-42CC-8575-37278A938EE7}" dt="2022-07-28T07:21:37.067" v="2787" actId="1076"/>
          <ac:spMkLst>
            <pc:docMk/>
            <pc:sldMk cId="2662310991" sldId="279"/>
            <ac:spMk id="18" creationId="{C4BFF1E4-D782-9F52-98FB-BD4440FF1167}"/>
          </ac:spMkLst>
        </pc:spChg>
        <pc:spChg chg="add mod">
          <ac:chgData name="최동욱" userId="76623953-8cd9-48fb-a7da-a727c3bf9ec8" providerId="ADAL" clId="{DE4A398C-AFB5-42CC-8575-37278A938EE7}" dt="2022-07-28T07:21:26.616" v="2786" actId="20577"/>
          <ac:spMkLst>
            <pc:docMk/>
            <pc:sldMk cId="2662310991" sldId="279"/>
            <ac:spMk id="19" creationId="{7DDAF49A-E356-80B0-1CDF-3BC7FDEAD0C5}"/>
          </ac:spMkLst>
        </pc:spChg>
        <pc:spChg chg="del">
          <ac:chgData name="최동욱" userId="76623953-8cd9-48fb-a7da-a727c3bf9ec8" providerId="ADAL" clId="{DE4A398C-AFB5-42CC-8575-37278A938EE7}" dt="2022-07-28T07:18:45.599" v="2336" actId="478"/>
          <ac:spMkLst>
            <pc:docMk/>
            <pc:sldMk cId="2662310991" sldId="279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7:18:43.434" v="2335" actId="1076"/>
          <ac:spMkLst>
            <pc:docMk/>
            <pc:sldMk cId="2662310991" sldId="279"/>
            <ac:spMk id="79" creationId="{8513BFFE-279F-4C78-9E76-1CE99100F5F0}"/>
          </ac:spMkLst>
        </pc:spChg>
        <pc:picChg chg="add mod">
          <ac:chgData name="최동욱" userId="76623953-8cd9-48fb-a7da-a727c3bf9ec8" providerId="ADAL" clId="{DE4A398C-AFB5-42CC-8575-37278A938EE7}" dt="2022-07-28T07:18:56.691" v="2340" actId="1076"/>
          <ac:picMkLst>
            <pc:docMk/>
            <pc:sldMk cId="2662310991" sldId="279"/>
            <ac:picMk id="4" creationId="{3B7844CA-4080-A012-F171-CDD55BCA5B32}"/>
          </ac:picMkLst>
        </pc:picChg>
        <pc:cxnChg chg="add mod">
          <ac:chgData name="최동욱" userId="76623953-8cd9-48fb-a7da-a727c3bf9ec8" providerId="ADAL" clId="{DE4A398C-AFB5-42CC-8575-37278A938EE7}" dt="2022-07-28T07:22:26.938" v="2798" actId="14100"/>
          <ac:cxnSpMkLst>
            <pc:docMk/>
            <pc:sldMk cId="2662310991" sldId="279"/>
            <ac:cxnSpMk id="8" creationId="{E6C3C186-68F4-E716-F942-4F67E0F4C6C6}"/>
          </ac:cxnSpMkLst>
        </pc:cxnChg>
        <pc:cxnChg chg="add mod">
          <ac:chgData name="최동욱" userId="76623953-8cd9-48fb-a7da-a727c3bf9ec8" providerId="ADAL" clId="{DE4A398C-AFB5-42CC-8575-37278A938EE7}" dt="2022-07-28T07:22:24.203" v="2797" actId="14100"/>
          <ac:cxnSpMkLst>
            <pc:docMk/>
            <pc:sldMk cId="2662310991" sldId="279"/>
            <ac:cxnSpMk id="25" creationId="{747E1793-6EC3-A7EB-284F-2F98074774EE}"/>
          </ac:cxnSpMkLst>
        </pc:cxnChg>
      </pc:sldChg>
      <pc:sldChg chg="addSp delSp modSp add mod">
        <pc:chgData name="최동욱" userId="76623953-8cd9-48fb-a7da-a727c3bf9ec8" providerId="ADAL" clId="{DE4A398C-AFB5-42CC-8575-37278A938EE7}" dt="2022-07-28T09:30:34.280" v="2817" actId="478"/>
        <pc:sldMkLst>
          <pc:docMk/>
          <pc:sldMk cId="2461130857" sldId="280"/>
        </pc:sldMkLst>
        <pc:spChg chg="del">
          <ac:chgData name="최동욱" userId="76623953-8cd9-48fb-a7da-a727c3bf9ec8" providerId="ADAL" clId="{DE4A398C-AFB5-42CC-8575-37278A938EE7}" dt="2022-07-28T09:29:35.172" v="2804" actId="478"/>
          <ac:spMkLst>
            <pc:docMk/>
            <pc:sldMk cId="2461130857" sldId="280"/>
            <ac:spMk id="18" creationId="{C4BFF1E4-D782-9F52-98FB-BD4440FF1167}"/>
          </ac:spMkLst>
        </pc:spChg>
        <pc:spChg chg="del mod">
          <ac:chgData name="최동욱" userId="76623953-8cd9-48fb-a7da-a727c3bf9ec8" providerId="ADAL" clId="{DE4A398C-AFB5-42CC-8575-37278A938EE7}" dt="2022-07-28T09:29:36.141" v="2805" actId="478"/>
          <ac:spMkLst>
            <pc:docMk/>
            <pc:sldMk cId="2461130857" sldId="280"/>
            <ac:spMk id="19" creationId="{7DDAF49A-E356-80B0-1CDF-3BC7FDEAD0C5}"/>
          </ac:spMkLst>
        </pc:spChg>
        <pc:spChg chg="del">
          <ac:chgData name="최동욱" userId="76623953-8cd9-48fb-a7da-a727c3bf9ec8" providerId="ADAL" clId="{DE4A398C-AFB5-42CC-8575-37278A938EE7}" dt="2022-07-28T09:29:38.614" v="2808" actId="478"/>
          <ac:spMkLst>
            <pc:docMk/>
            <pc:sldMk cId="2461130857" sldId="280"/>
            <ac:spMk id="79" creationId="{8513BFFE-279F-4C78-9E76-1CE99100F5F0}"/>
          </ac:spMkLst>
        </pc:spChg>
        <pc:picChg chg="del">
          <ac:chgData name="최동욱" userId="76623953-8cd9-48fb-a7da-a727c3bf9ec8" providerId="ADAL" clId="{DE4A398C-AFB5-42CC-8575-37278A938EE7}" dt="2022-07-28T09:29:32.678" v="2802" actId="478"/>
          <ac:picMkLst>
            <pc:docMk/>
            <pc:sldMk cId="2461130857" sldId="280"/>
            <ac:picMk id="4" creationId="{3B7844CA-4080-A012-F171-CDD55BCA5B32}"/>
          </ac:picMkLst>
        </pc:picChg>
        <pc:picChg chg="add del">
          <ac:chgData name="최동욱" userId="76623953-8cd9-48fb-a7da-a727c3bf9ec8" providerId="ADAL" clId="{DE4A398C-AFB5-42CC-8575-37278A938EE7}" dt="2022-07-28T09:30:34.280" v="2817" actId="478"/>
          <ac:picMkLst>
            <pc:docMk/>
            <pc:sldMk cId="2461130857" sldId="280"/>
            <ac:picMk id="5" creationId="{E6A1A026-1FE7-171A-1853-BF58F9D1DBEB}"/>
          </ac:picMkLst>
        </pc:picChg>
        <pc:picChg chg="add del">
          <ac:chgData name="최동욱" userId="76623953-8cd9-48fb-a7da-a727c3bf9ec8" providerId="ADAL" clId="{DE4A398C-AFB5-42CC-8575-37278A938EE7}" dt="2022-07-28T09:30:25.333" v="2814" actId="22"/>
          <ac:picMkLst>
            <pc:docMk/>
            <pc:sldMk cId="2461130857" sldId="280"/>
            <ac:picMk id="10" creationId="{EB1A7731-335A-D349-CD3A-C2E05633587F}"/>
          </ac:picMkLst>
        </pc:picChg>
        <pc:picChg chg="add mod">
          <ac:chgData name="최동욱" userId="76623953-8cd9-48fb-a7da-a727c3bf9ec8" providerId="ADAL" clId="{DE4A398C-AFB5-42CC-8575-37278A938EE7}" dt="2022-07-28T09:29:47.639" v="2811" actId="1076"/>
          <ac:picMkLst>
            <pc:docMk/>
            <pc:sldMk cId="2461130857" sldId="280"/>
            <ac:picMk id="20" creationId="{207FEAEA-5BAA-AD86-48C1-3EF342A1EC80}"/>
          </ac:picMkLst>
        </pc:picChg>
        <pc:cxnChg chg="del">
          <ac:chgData name="최동욱" userId="76623953-8cd9-48fb-a7da-a727c3bf9ec8" providerId="ADAL" clId="{DE4A398C-AFB5-42CC-8575-37278A938EE7}" dt="2022-07-28T09:29:37.195" v="2807" actId="478"/>
          <ac:cxnSpMkLst>
            <pc:docMk/>
            <pc:sldMk cId="2461130857" sldId="280"/>
            <ac:cxnSpMk id="8" creationId="{E6C3C186-68F4-E716-F942-4F67E0F4C6C6}"/>
          </ac:cxnSpMkLst>
        </pc:cxnChg>
        <pc:cxnChg chg="del">
          <ac:chgData name="최동욱" userId="76623953-8cd9-48fb-a7da-a727c3bf9ec8" providerId="ADAL" clId="{DE4A398C-AFB5-42CC-8575-37278A938EE7}" dt="2022-07-28T09:29:36.753" v="2806" actId="478"/>
          <ac:cxnSpMkLst>
            <pc:docMk/>
            <pc:sldMk cId="2461130857" sldId="280"/>
            <ac:cxnSpMk id="25" creationId="{747E1793-6EC3-A7EB-284F-2F98074774EE}"/>
          </ac:cxnSpMkLst>
        </pc:cxnChg>
      </pc:sldChg>
      <pc:sldChg chg="addSp delSp modSp add mod">
        <pc:chgData name="최동욱" userId="76623953-8cd9-48fb-a7da-a727c3bf9ec8" providerId="ADAL" clId="{DE4A398C-AFB5-42CC-8575-37278A938EE7}" dt="2022-07-28T09:33:49.846" v="2824" actId="1076"/>
        <pc:sldMkLst>
          <pc:docMk/>
          <pc:sldMk cId="1292601308" sldId="281"/>
        </pc:sldMkLst>
        <pc:picChg chg="add mod">
          <ac:chgData name="최동욱" userId="76623953-8cd9-48fb-a7da-a727c3bf9ec8" providerId="ADAL" clId="{DE4A398C-AFB5-42CC-8575-37278A938EE7}" dt="2022-07-28T09:33:49.846" v="2824" actId="1076"/>
          <ac:picMkLst>
            <pc:docMk/>
            <pc:sldMk cId="1292601308" sldId="281"/>
            <ac:picMk id="4" creationId="{9D169B47-BE10-98FB-220D-14C0A63C5E57}"/>
          </ac:picMkLst>
        </pc:picChg>
        <pc:picChg chg="mod">
          <ac:chgData name="최동욱" userId="76623953-8cd9-48fb-a7da-a727c3bf9ec8" providerId="ADAL" clId="{DE4A398C-AFB5-42CC-8575-37278A938EE7}" dt="2022-07-28T09:30:42.246" v="2820" actId="1076"/>
          <ac:picMkLst>
            <pc:docMk/>
            <pc:sldMk cId="1292601308" sldId="281"/>
            <ac:picMk id="5" creationId="{E6A1A026-1FE7-171A-1853-BF58F9D1DBEB}"/>
          </ac:picMkLst>
        </pc:picChg>
        <pc:picChg chg="del">
          <ac:chgData name="최동욱" userId="76623953-8cd9-48fb-a7da-a727c3bf9ec8" providerId="ADAL" clId="{DE4A398C-AFB5-42CC-8575-37278A938EE7}" dt="2022-07-28T09:30:30.882" v="2816" actId="478"/>
          <ac:picMkLst>
            <pc:docMk/>
            <pc:sldMk cId="1292601308" sldId="281"/>
            <ac:picMk id="20" creationId="{207FEAEA-5BAA-AD86-48C1-3EF342A1EC80}"/>
          </ac:picMkLst>
        </pc:picChg>
      </pc:sldChg>
      <pc:sldChg chg="addSp delSp modSp add mod">
        <pc:chgData name="최동욱" userId="76623953-8cd9-48fb-a7da-a727c3bf9ec8" providerId="ADAL" clId="{DE4A398C-AFB5-42CC-8575-37278A938EE7}" dt="2022-07-28T09:35:05.598" v="2842" actId="1076"/>
        <pc:sldMkLst>
          <pc:docMk/>
          <pc:sldMk cId="4274582443" sldId="282"/>
        </pc:sldMkLst>
        <pc:picChg chg="del">
          <ac:chgData name="최동욱" userId="76623953-8cd9-48fb-a7da-a727c3bf9ec8" providerId="ADAL" clId="{DE4A398C-AFB5-42CC-8575-37278A938EE7}" dt="2022-07-28T09:34:25.454" v="2827" actId="478"/>
          <ac:picMkLst>
            <pc:docMk/>
            <pc:sldMk cId="4274582443" sldId="282"/>
            <ac:picMk id="4" creationId="{9D169B47-BE10-98FB-220D-14C0A63C5E57}"/>
          </ac:picMkLst>
        </pc:picChg>
        <pc:picChg chg="del">
          <ac:chgData name="최동욱" userId="76623953-8cd9-48fb-a7da-a727c3bf9ec8" providerId="ADAL" clId="{DE4A398C-AFB5-42CC-8575-37278A938EE7}" dt="2022-07-28T09:34:25.116" v="2826" actId="478"/>
          <ac:picMkLst>
            <pc:docMk/>
            <pc:sldMk cId="4274582443" sldId="282"/>
            <ac:picMk id="5" creationId="{E6A1A026-1FE7-171A-1853-BF58F9D1DBEB}"/>
          </ac:picMkLst>
        </pc:picChg>
        <pc:picChg chg="add mod">
          <ac:chgData name="최동욱" userId="76623953-8cd9-48fb-a7da-a727c3bf9ec8" providerId="ADAL" clId="{DE4A398C-AFB5-42CC-8575-37278A938EE7}" dt="2022-07-28T09:35:04.054" v="2841" actId="1076"/>
          <ac:picMkLst>
            <pc:docMk/>
            <pc:sldMk cId="4274582443" sldId="282"/>
            <ac:picMk id="8" creationId="{6F4307C2-94D1-D377-DA6F-8359338F55FC}"/>
          </ac:picMkLst>
        </pc:picChg>
        <pc:picChg chg="add mod">
          <ac:chgData name="최동욱" userId="76623953-8cd9-48fb-a7da-a727c3bf9ec8" providerId="ADAL" clId="{DE4A398C-AFB5-42CC-8575-37278A938EE7}" dt="2022-07-28T09:35:05.598" v="2842" actId="1076"/>
          <ac:picMkLst>
            <pc:docMk/>
            <pc:sldMk cId="4274582443" sldId="282"/>
            <ac:picMk id="10" creationId="{5CFCC4CD-7C06-DE81-B302-D6101BCCBC10}"/>
          </ac:picMkLst>
        </pc:picChg>
      </pc:sldChg>
      <pc:sldChg chg="modSp add mod">
        <pc:chgData name="최동욱" userId="76623953-8cd9-48fb-a7da-a727c3bf9ec8" providerId="ADAL" clId="{DE4A398C-AFB5-42CC-8575-37278A938EE7}" dt="2022-07-28T09:51:04.493" v="2847" actId="14826"/>
        <pc:sldMkLst>
          <pc:docMk/>
          <pc:sldMk cId="3319955519" sldId="283"/>
        </pc:sldMkLst>
        <pc:picChg chg="mod">
          <ac:chgData name="최동욱" userId="76623953-8cd9-48fb-a7da-a727c3bf9ec8" providerId="ADAL" clId="{DE4A398C-AFB5-42CC-8575-37278A938EE7}" dt="2022-07-28T09:51:04.493" v="2847" actId="14826"/>
          <ac:picMkLst>
            <pc:docMk/>
            <pc:sldMk cId="3319955519" sldId="283"/>
            <ac:picMk id="20" creationId="{207FEAEA-5BAA-AD86-48C1-3EF342A1EC80}"/>
          </ac:picMkLst>
        </pc:picChg>
      </pc:sldChg>
      <pc:sldChg chg="addSp delSp modSp add mod">
        <pc:chgData name="최동욱" userId="76623953-8cd9-48fb-a7da-a727c3bf9ec8" providerId="ADAL" clId="{DE4A398C-AFB5-42CC-8575-37278A938EE7}" dt="2022-07-28T09:55:27.454" v="2851" actId="478"/>
        <pc:sldMkLst>
          <pc:docMk/>
          <pc:sldMk cId="3642370604" sldId="284"/>
        </pc:sldMkLst>
        <pc:picChg chg="add mod">
          <ac:chgData name="최동욱" userId="76623953-8cd9-48fb-a7da-a727c3bf9ec8" providerId="ADAL" clId="{DE4A398C-AFB5-42CC-8575-37278A938EE7}" dt="2022-07-28T09:55:25.757" v="2850"/>
          <ac:picMkLst>
            <pc:docMk/>
            <pc:sldMk cId="3642370604" sldId="284"/>
            <ac:picMk id="15" creationId="{D42984C7-9558-814F-B31E-635080C2D906}"/>
          </ac:picMkLst>
        </pc:picChg>
        <pc:picChg chg="del">
          <ac:chgData name="최동욱" userId="76623953-8cd9-48fb-a7da-a727c3bf9ec8" providerId="ADAL" clId="{DE4A398C-AFB5-42CC-8575-37278A938EE7}" dt="2022-07-28T09:55:27.454" v="2851" actId="478"/>
          <ac:picMkLst>
            <pc:docMk/>
            <pc:sldMk cId="3642370604" sldId="284"/>
            <ac:picMk id="20" creationId="{207FEAEA-5BAA-AD86-48C1-3EF342A1EC80}"/>
          </ac:picMkLst>
        </pc:picChg>
      </pc:sldChg>
      <pc:sldMasterChg chg="setBg modSldLayout">
        <pc:chgData name="최동욱" userId="76623953-8cd9-48fb-a7da-a727c3bf9ec8" providerId="ADAL" clId="{DE4A398C-AFB5-42CC-8575-37278A938EE7}" dt="2022-07-28T01:23:45.499" v="225"/>
        <pc:sldMasterMkLst>
          <pc:docMk/>
          <pc:sldMasterMk cId="2497738628" sldId="2147483660"/>
        </pc:sldMasterMkLst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72541912" sldId="2147483661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028294223" sldId="2147483662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3843564255" sldId="2147483663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1714376904" sldId="2147483664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410353975" sldId="2147483665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946094210" sldId="2147483666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560685844" sldId="2147483667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837349340" sldId="2147483668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1817065284" sldId="2147483669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587277899" sldId="2147483670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345098962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0" y="3357562"/>
            <a:ext cx="12192000" cy="35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50000"/>
              </a:lnSpc>
              <a:defRPr/>
            </a:pPr>
            <a:r>
              <a:rPr lang="en-US" altLang="ko-KR" sz="2400" b="1" dirty="0">
                <a:solidFill>
                  <a:srgbClr val="70D5EC"/>
                </a:solidFill>
              </a:rPr>
              <a:t>2022 </a:t>
            </a:r>
            <a:r>
              <a:rPr lang="en-US" altLang="ko-KR" sz="2400" b="1" dirty="0" err="1">
                <a:solidFill>
                  <a:srgbClr val="70D5EC"/>
                </a:solidFill>
              </a:rPr>
              <a:t>AlgoLive</a:t>
            </a:r>
            <a:r>
              <a:rPr lang="en-US" altLang="ko-KR" sz="2400" b="1" dirty="0">
                <a:solidFill>
                  <a:srgbClr val="70D5EC"/>
                </a:solidFill>
              </a:rPr>
              <a:t> 11</a:t>
            </a:r>
            <a:r>
              <a:rPr lang="en-US" altLang="ko-KR" sz="2400" b="1" baseline="30000" dirty="0">
                <a:solidFill>
                  <a:srgbClr val="70D5EC"/>
                </a:solidFill>
              </a:rPr>
              <a:t>th</a:t>
            </a:r>
            <a:r>
              <a:rPr lang="en-US" altLang="ko-KR" sz="2400" b="1" dirty="0">
                <a:solidFill>
                  <a:srgbClr val="70D5EC"/>
                </a:solidFill>
              </a:rPr>
              <a:t> study</a:t>
            </a:r>
            <a:endParaRPr lang="ko-KR" altLang="en-US" sz="2400" b="1" dirty="0">
              <a:solidFill>
                <a:srgbClr val="70D5EC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2A8B15-DA56-4E6C-9107-418529756162}"/>
              </a:ext>
            </a:extLst>
          </p:cNvPr>
          <p:cNvSpPr/>
          <p:nvPr/>
        </p:nvSpPr>
        <p:spPr>
          <a:xfrm rot="10800000" flipV="1">
            <a:off x="11658854" y="3583433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X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95719F-5149-471E-984D-09D556E4895C}"/>
              </a:ext>
            </a:extLst>
          </p:cNvPr>
          <p:cNvGrpSpPr/>
          <p:nvPr/>
        </p:nvGrpSpPr>
        <p:grpSpPr>
          <a:xfrm>
            <a:off x="11267207" y="3583433"/>
            <a:ext cx="252000" cy="252000"/>
            <a:chOff x="11053053" y="175752"/>
            <a:chExt cx="252000" cy="252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0A3868D-69D9-4D60-BE18-2184853101CB}"/>
                </a:ext>
              </a:extLst>
            </p:cNvPr>
            <p:cNvSpPr/>
            <p:nvPr/>
          </p:nvSpPr>
          <p:spPr>
            <a:xfrm rot="10800000" flipV="1">
              <a:off x="11053053" y="175752"/>
              <a:ext cx="252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2867" y="231488"/>
              <a:ext cx="132372" cy="140525"/>
              <a:chOff x="4594" y="900"/>
              <a:chExt cx="276" cy="29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D083AC8-1964-4443-B936-63754113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EEB598CB-04D3-444D-B57C-6E0F8C3F4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048000" y="2168671"/>
            <a:ext cx="6096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AA6923-4870-6CD1-5328-439D31B7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9521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CBFFA0-61B5-0FFB-4294-AFDA4A22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793810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6FDC707-A28D-FF9C-A3CD-41146FBB6422}"/>
              </a:ext>
            </a:extLst>
          </p:cNvPr>
          <p:cNvSpPr/>
          <p:nvPr/>
        </p:nvSpPr>
        <p:spPr>
          <a:xfrm>
            <a:off x="5667375" y="2163329"/>
            <a:ext cx="552449" cy="204186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8F04B9-CA11-32A6-5AB1-A6855466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04731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84063EC-C297-A111-1722-4847FCFD2182}"/>
              </a:ext>
            </a:extLst>
          </p:cNvPr>
          <p:cNvSpPr/>
          <p:nvPr/>
        </p:nvSpPr>
        <p:spPr>
          <a:xfrm>
            <a:off x="5667375" y="4982542"/>
            <a:ext cx="552449" cy="204186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DB88E78-C5B4-1E3D-6559-D519193C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620696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5E91831-D399-19E8-7AC7-8A4C32EB2272}"/>
              </a:ext>
            </a:extLst>
          </p:cNvPr>
          <p:cNvSpPr/>
          <p:nvPr/>
        </p:nvSpPr>
        <p:spPr>
          <a:xfrm rot="9209193">
            <a:off x="5539738" y="3559103"/>
            <a:ext cx="999751" cy="231854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1D9047-0DBE-A8FB-8365-9508D238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51" y="1532299"/>
            <a:ext cx="6540346" cy="37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2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F26531-D965-7366-134A-207CFC3F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37" y="1116560"/>
            <a:ext cx="6339125" cy="493131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C8EB97C-495A-D416-A46D-46420EC9B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9" r="12253" b="16035"/>
          <a:stretch/>
        </p:blipFill>
        <p:spPr bwMode="auto">
          <a:xfrm>
            <a:off x="2102154" y="2802379"/>
            <a:ext cx="2694687" cy="16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DF2F4B-E14B-93D3-057C-BC46C74BAAE3}"/>
              </a:ext>
            </a:extLst>
          </p:cNvPr>
          <p:cNvGrpSpPr/>
          <p:nvPr/>
        </p:nvGrpSpPr>
        <p:grpSpPr>
          <a:xfrm>
            <a:off x="2679196" y="3348485"/>
            <a:ext cx="1894075" cy="624526"/>
            <a:chOff x="2679196" y="3348485"/>
            <a:chExt cx="1894075" cy="62452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990FF4E-4D1B-7D3B-4AC5-7A958FA62898}"/>
                </a:ext>
              </a:extLst>
            </p:cNvPr>
            <p:cNvCxnSpPr/>
            <p:nvPr/>
          </p:nvCxnSpPr>
          <p:spPr>
            <a:xfrm>
              <a:off x="2679196" y="3359253"/>
              <a:ext cx="624525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3ED15E-D85D-5313-5919-6481E5F8154A}"/>
                </a:ext>
              </a:extLst>
            </p:cNvPr>
            <p:cNvCxnSpPr/>
            <p:nvPr/>
          </p:nvCxnSpPr>
          <p:spPr>
            <a:xfrm>
              <a:off x="3948746" y="3359253"/>
              <a:ext cx="624525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C2EFE83-7FBC-38EE-EC27-09D362AB48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24221" y="3359253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67890D6D-AE28-8606-D085-3D4CA4D7A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9" b="16035"/>
          <a:stretch/>
        </p:blipFill>
        <p:spPr bwMode="auto">
          <a:xfrm>
            <a:off x="6691988" y="2802379"/>
            <a:ext cx="3642949" cy="16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5FC938-D82E-F9C0-392F-BB2C57EE638D}"/>
              </a:ext>
            </a:extLst>
          </p:cNvPr>
          <p:cNvGrpSpPr/>
          <p:nvPr/>
        </p:nvGrpSpPr>
        <p:grpSpPr>
          <a:xfrm>
            <a:off x="7238083" y="3348487"/>
            <a:ext cx="2519806" cy="624526"/>
            <a:chOff x="7238083" y="3348487"/>
            <a:chExt cx="2519806" cy="62452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A83D49-BEA0-23DA-BC2D-8CE304F9A831}"/>
                </a:ext>
              </a:extLst>
            </p:cNvPr>
            <p:cNvCxnSpPr/>
            <p:nvPr/>
          </p:nvCxnSpPr>
          <p:spPr>
            <a:xfrm>
              <a:off x="7238083" y="3359255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FF7AA26-7C17-1BCB-1EE1-489D1F3BF3E1}"/>
                </a:ext>
              </a:extLst>
            </p:cNvPr>
            <p:cNvCxnSpPr>
              <a:cxnSpLocks/>
            </p:cNvCxnSpPr>
            <p:nvPr/>
          </p:nvCxnSpPr>
          <p:spPr>
            <a:xfrm>
              <a:off x="8507634" y="3359255"/>
              <a:ext cx="1250255" cy="6137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F327A8A-CF99-5E97-080B-6A77277D94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3109" y="3359255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1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350014" y="1290124"/>
            <a:ext cx="7187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그래서 언제 사용해야 되나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844CA-4080-A012-F171-CDD55BCA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02" y="2454339"/>
            <a:ext cx="4554798" cy="3494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BFF1E4-D782-9F52-98FB-BD4440FF1167}"/>
              </a:ext>
            </a:extLst>
          </p:cNvPr>
          <p:cNvSpPr txBox="1"/>
          <p:nvPr/>
        </p:nvSpPr>
        <p:spPr>
          <a:xfrm>
            <a:off x="6096000" y="3524550"/>
            <a:ext cx="516534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동전들에 배수관계가 성립할 때만 한정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1, 5, 10, 25, 50 (O)    /    1, 3, 10, 30, 50, (X)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AF49A-E356-80B0-1CDF-3BC7FDEAD0C5}"/>
              </a:ext>
            </a:extLst>
          </p:cNvPr>
          <p:cNvSpPr txBox="1"/>
          <p:nvPr/>
        </p:nvSpPr>
        <p:spPr>
          <a:xfrm>
            <a:off x="6096000" y="4540550"/>
            <a:ext cx="53487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항상 그런 것은 아니지만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 문제를 풀 때 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제약조건이 많다면 대부분 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풀리는 경우가 많다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다만 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 줄 알고 풀었다가 피 보는 경우도 있다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C3C186-68F4-E716-F942-4F67E0F4C6C6}"/>
              </a:ext>
            </a:extLst>
          </p:cNvPr>
          <p:cNvCxnSpPr>
            <a:cxnSpLocks/>
          </p:cNvCxnSpPr>
          <p:nvPr/>
        </p:nvCxnSpPr>
        <p:spPr>
          <a:xfrm flipV="1">
            <a:off x="2689860" y="3916228"/>
            <a:ext cx="3253740" cy="5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47E1793-6EC3-A7EB-284F-2F98074774EE}"/>
              </a:ext>
            </a:extLst>
          </p:cNvPr>
          <p:cNvCxnSpPr>
            <a:cxnSpLocks/>
          </p:cNvCxnSpPr>
          <p:nvPr/>
        </p:nvCxnSpPr>
        <p:spPr>
          <a:xfrm>
            <a:off x="3939540" y="4671060"/>
            <a:ext cx="2100072" cy="445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A0A28C-2A91-328F-1D42-05D61C26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83" y="1095792"/>
            <a:ext cx="5900833" cy="51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29DAF15-FAAF-78C5-3D1D-CBBD1917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8" y="1038279"/>
            <a:ext cx="3156847" cy="5256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3F87B-9968-DBF5-EB0B-6E5DC9F7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40" y="2106385"/>
            <a:ext cx="33627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8F46B5-3701-E8D6-4D52-71B294C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12" y="1097029"/>
            <a:ext cx="6560375" cy="49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07FEAEA-5BAA-AD86-48C1-3EF342A1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88" y="969899"/>
            <a:ext cx="5711048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6A1A026-1FE7-171A-1853-BF58F9D1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34" y="1307745"/>
            <a:ext cx="3600666" cy="48564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169B47-BE10-98FB-220D-14C0A63C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34" y="980684"/>
            <a:ext cx="3600666" cy="53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F4307C2-94D1-D377-DA6F-8359338F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89" y="920303"/>
            <a:ext cx="4201111" cy="5496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FCC4CD-7C06-DE81-B302-D6101BCC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10" y="799521"/>
            <a:ext cx="3962401" cy="57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D5CE66-D37C-0B76-2898-DBCEBAA0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37891"/>
            <a:ext cx="784969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089417" y="1290124"/>
            <a:ext cx="7708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2116964" y="3075057"/>
            <a:ext cx="78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 앞의 이익만을 좇는 알고리즘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88598B-C581-F29D-04C5-DAFD8745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5" y="2376340"/>
            <a:ext cx="5229955" cy="2105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97C31-EFEA-039C-67E4-01F174B4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411" y="1321594"/>
            <a:ext cx="364858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5E03DC7-E774-A374-C5C0-F828E6ED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9" y="983520"/>
            <a:ext cx="5832412" cy="48909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729D7-AA1F-76A4-D5A7-97689CF5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77" y="1964621"/>
            <a:ext cx="370574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544526" y="2140267"/>
            <a:ext cx="5102947" cy="2577466"/>
          </a:xfrm>
          <a:prstGeom prst="ellipse">
            <a:avLst/>
          </a:prstGeom>
          <a:solidFill>
            <a:srgbClr val="C8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2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820500" y="1290124"/>
            <a:ext cx="655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결과가 항상 옳은가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4EB6-8487-2341-5894-D1B38103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8" y="2605601"/>
            <a:ext cx="4714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BE45295-772D-642C-2D31-62BD13B3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62" y="2605601"/>
            <a:ext cx="4342654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996D96-A3C9-7839-A4A4-0DCE1F7264C6}"/>
              </a:ext>
            </a:extLst>
          </p:cNvPr>
          <p:cNvSpPr/>
          <p:nvPr/>
        </p:nvSpPr>
        <p:spPr>
          <a:xfrm>
            <a:off x="3952875" y="3057525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EFAEEA-D14A-5EA3-8658-33CF867C1D12}"/>
              </a:ext>
            </a:extLst>
          </p:cNvPr>
          <p:cNvSpPr/>
          <p:nvPr/>
        </p:nvSpPr>
        <p:spPr>
          <a:xfrm>
            <a:off x="3971925" y="3742730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889C9-BE73-668E-8AF0-7EAE8763E8FA}"/>
              </a:ext>
            </a:extLst>
          </p:cNvPr>
          <p:cNvSpPr/>
          <p:nvPr/>
        </p:nvSpPr>
        <p:spPr>
          <a:xfrm>
            <a:off x="4610100" y="4572000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820500" y="1290124"/>
            <a:ext cx="655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결과가 항상 옳은가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3948F-3AB5-1530-2AC3-4F3A55945C1F}"/>
              </a:ext>
            </a:extLst>
          </p:cNvPr>
          <p:cNvSpPr txBox="1"/>
          <p:nvPr/>
        </p:nvSpPr>
        <p:spPr>
          <a:xfrm>
            <a:off x="1655198" y="2895156"/>
            <a:ext cx="8576804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Local Optimum (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지역적 최적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O</a:t>
            </a:r>
            <a:b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Global Optimum (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X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185428" y="1290124"/>
            <a:ext cx="77083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</a:t>
            </a:r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조건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3751390" y="2758624"/>
            <a:ext cx="4384420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 선택 속성</a:t>
            </a:r>
            <a:endParaRPr lang="en-US" altLang="ko-KR" sz="4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8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3886206" y="1290124"/>
            <a:ext cx="41147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 선택 속성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502D9-A3FD-9E14-17AF-DDA7F4202E41}"/>
              </a:ext>
            </a:extLst>
          </p:cNvPr>
          <p:cNvSpPr txBox="1"/>
          <p:nvPr/>
        </p:nvSpPr>
        <p:spPr>
          <a:xfrm>
            <a:off x="1375669" y="2707711"/>
            <a:ext cx="9327886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탐욕적으로만 선택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해도 최적해를 구할 수 있다는 뜻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		(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최적해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지역적 최적의 선택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최적해에 포함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되어야 함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3886206" y="1290124"/>
            <a:ext cx="41147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502D9-A3FD-9E14-17AF-DDA7F4202E41}"/>
              </a:ext>
            </a:extLst>
          </p:cNvPr>
          <p:cNvSpPr txBox="1"/>
          <p:nvPr/>
        </p:nvSpPr>
        <p:spPr>
          <a:xfrm>
            <a:off x="2294384" y="2707711"/>
            <a:ext cx="7298431" cy="13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문제의 해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 문제로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구할 수 있는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분할 가능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구조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98B7D16-ACB8-C192-8D0A-D34AFF4A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1" y="1198172"/>
            <a:ext cx="9059338" cy="2230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E5CA75-A14F-A9B3-9CCC-5BE3F3B4DCE0}"/>
              </a:ext>
            </a:extLst>
          </p:cNvPr>
          <p:cNvSpPr txBox="1"/>
          <p:nvPr/>
        </p:nvSpPr>
        <p:spPr>
          <a:xfrm>
            <a:off x="1240366" y="3584011"/>
            <a:ext cx="9406468" cy="27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: F(A,C) = F(A,B) + F(B,C)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나타낼 수 있음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탐욕적 선택 속성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: F(A,B)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구할 때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A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입장에서 가장 가까운 길을 선택해도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관계 없이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F(A,B)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해에 포함됨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7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522019" y="1290124"/>
            <a:ext cx="6843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예시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3180425" y="2758624"/>
            <a:ext cx="552634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Ex. Dijkstra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85792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399</Words>
  <Application>Microsoft Office PowerPoint</Application>
  <PresentationFormat>와이드스크린</PresentationFormat>
  <Paragraphs>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최동욱</cp:lastModifiedBy>
  <cp:revision>2</cp:revision>
  <dcterms:created xsi:type="dcterms:W3CDTF">2022-04-20T15:27:56Z</dcterms:created>
  <dcterms:modified xsi:type="dcterms:W3CDTF">2022-08-01T15:48:33Z</dcterms:modified>
</cp:coreProperties>
</file>