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90" r:id="rId3"/>
    <p:sldId id="328" r:id="rId4"/>
    <p:sldId id="338" r:id="rId5"/>
    <p:sldId id="329" r:id="rId6"/>
    <p:sldId id="310" r:id="rId7"/>
    <p:sldId id="330" r:id="rId8"/>
    <p:sldId id="331" r:id="rId9"/>
    <p:sldId id="332" r:id="rId10"/>
    <p:sldId id="333" r:id="rId11"/>
    <p:sldId id="334" r:id="rId12"/>
    <p:sldId id="298" r:id="rId13"/>
    <p:sldId id="300" r:id="rId14"/>
    <p:sldId id="335" r:id="rId15"/>
    <p:sldId id="336" r:id="rId16"/>
    <p:sldId id="337" r:id="rId17"/>
    <p:sldId id="344" r:id="rId18"/>
    <p:sldId id="339" r:id="rId19"/>
    <p:sldId id="347" r:id="rId20"/>
    <p:sldId id="340" r:id="rId21"/>
    <p:sldId id="341" r:id="rId22"/>
    <p:sldId id="343" r:id="rId23"/>
    <p:sldId id="317" r:id="rId24"/>
    <p:sldId id="346" r:id="rId25"/>
    <p:sldId id="345" r:id="rId26"/>
    <p:sldId id="348" r:id="rId27"/>
    <p:sldId id="327" r:id="rId28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29"/>
    </p:embeddedFont>
    <p:embeddedFont>
      <p:font typeface="배달의민족 주아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85" autoAdjust="0"/>
  </p:normalViewPr>
  <p:slideViewPr>
    <p:cSldViewPr snapToGrid="0" showGuides="1">
      <p:cViewPr varScale="1">
        <p:scale>
          <a:sx n="98" d="100"/>
          <a:sy n="98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2873828" y="2921168"/>
            <a:ext cx="644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BruteForce</a:t>
            </a:r>
            <a:endParaRPr lang="ko-KR" altLang="en-US" sz="6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접근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5EF6-BB81-CC98-311E-43EB3B23B447}"/>
              </a:ext>
            </a:extLst>
          </p:cNvPr>
          <p:cNvSpPr txBox="1"/>
          <p:nvPr/>
        </p:nvSpPr>
        <p:spPr>
          <a:xfrm>
            <a:off x="158750" y="1436871"/>
            <a:ext cx="101955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문제를 읽을 때 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보고</a:t>
            </a:r>
            <a:endParaRPr lang="en-US" altLang="ko-KR" sz="3600" dirty="0">
              <a:solidFill>
                <a:srgbClr val="29292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느린 풀이를 생각해보고 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시간복잡도를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계산해본다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문제의 입력의 최악의 경우를 넣어본다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 되네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제한시간에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안걸릴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 같네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742950" indent="-742950" algn="l">
              <a:buAutoNum type="arabicPeriod"/>
            </a:pP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브루트포스로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풀어도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될듯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코딩까지 </a:t>
            </a:r>
            <a:r>
              <a:rPr lang="ko-KR" altLang="en-US" sz="3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잘해야한다</a:t>
            </a:r>
            <a:endParaRPr lang="en-US" altLang="ko-KR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AB81B-2436-307D-97AA-21D05C987005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7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734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브루트포스에서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가장 중요한 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5EF6-BB81-CC98-311E-43EB3B23B447}"/>
              </a:ext>
            </a:extLst>
          </p:cNvPr>
          <p:cNvSpPr txBox="1"/>
          <p:nvPr/>
        </p:nvSpPr>
        <p:spPr>
          <a:xfrm>
            <a:off x="1656810" y="3478392"/>
            <a:ext cx="10195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이게 </a:t>
            </a:r>
            <a:r>
              <a:rPr lang="ko-KR" altLang="en-US" sz="3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브루트포스로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풀 수 있음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알아야한다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AB81B-2436-307D-97AA-21D05C987005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6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4494150" y="2921168"/>
            <a:ext cx="320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0" b="0" i="0" dirty="0">
                <a:solidFill>
                  <a:srgbClr val="24292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문제풀이</a:t>
            </a:r>
            <a:endParaRPr lang="ko-KR" altLang="en-US" sz="6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11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블랙잭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(2798)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E9F44-F4F4-FF5A-2BF6-84D5A1D7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2" y="1118992"/>
            <a:ext cx="11307753" cy="1705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37685-685C-8FF0-2141-D1859B26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2" y="2824205"/>
            <a:ext cx="11298227" cy="3077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616A8C-C4A1-021D-CC28-F15B9D98A14B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9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블랙잭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(2798)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07B8A-5E43-537E-6DAA-00E6170A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821064"/>
            <a:ext cx="11803122" cy="5830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1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A9614-C73B-6B02-EA9A-19D09F83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1" y="935822"/>
            <a:ext cx="4559570" cy="3490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블랙잭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(2798)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39F3D-8A19-871C-5A1F-64A48679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93" y="935821"/>
            <a:ext cx="4739847" cy="3754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48D2B2-FE2A-5646-C06D-6E01A531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39" y="4426086"/>
            <a:ext cx="6392167" cy="23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분해합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(2231)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8024D-0CBB-FE23-3904-26B9CE07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906579"/>
            <a:ext cx="8874997" cy="58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숫자보다 작은 숫자 만큼 비교하여 같아질 때 까지 반복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802E-A639-9A69-252E-E998B29672EE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분해합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(2231)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01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분해합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(2231)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EB7EC-D848-DBDB-4DAD-A3A7233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935121"/>
            <a:ext cx="4523714" cy="4101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FA26-CBA2-73EB-E2F7-8B4EEAF3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25" y="808906"/>
            <a:ext cx="5715798" cy="43535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05BFB7-CAAE-88BC-2B3C-26B23E0C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064" y="3951077"/>
            <a:ext cx="2966969" cy="26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4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순열과 조합</a:t>
            </a:r>
          </a:p>
        </p:txBody>
      </p:sp>
      <p:pic>
        <p:nvPicPr>
          <p:cNvPr id="2050" name="Picture 2" descr="더 이상의 자세한 설명은 생략한다 - 내위키">
            <a:extLst>
              <a:ext uri="{FF2B5EF4-FFF2-40B4-BE49-F238E27FC236}">
                <a16:creationId xmlns:a16="http://schemas.microsoft.com/office/drawing/2014/main" id="{474F8C71-1EB4-7169-2AE6-73FBB38A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59" y="1568830"/>
            <a:ext cx="3640171" cy="46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재발인셍날먹 - 오르비">
            <a:extLst>
              <a:ext uri="{FF2B5EF4-FFF2-40B4-BE49-F238E27FC236}">
                <a16:creationId xmlns:a16="http://schemas.microsoft.com/office/drawing/2014/main" id="{B919F20C-6CC3-3794-8ECD-BA34A202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44" y="2037701"/>
            <a:ext cx="2582358" cy="327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D03FE-449C-1A9B-E693-EA2274CFB14D}"/>
              </a:ext>
            </a:extLst>
          </p:cNvPr>
          <p:cNvSpPr txBox="1"/>
          <p:nvPr/>
        </p:nvSpPr>
        <p:spPr>
          <a:xfrm>
            <a:off x="6310843" y="5480050"/>
            <a:ext cx="565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python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94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4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61D7C-E882-5520-6512-CF4863442AA3}"/>
              </a:ext>
            </a:extLst>
          </p:cNvPr>
          <p:cNvSpPr txBox="1"/>
          <p:nvPr/>
        </p:nvSpPr>
        <p:spPr>
          <a:xfrm>
            <a:off x="269966" y="1153597"/>
            <a:ext cx="85413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완전탐색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경우의 수를 다 해보는 방법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?..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이게 끝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631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9AF36E-9C70-E7AF-1B5B-9E81EE99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865683"/>
            <a:ext cx="11631173" cy="28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A18E4-AF33-20DF-1D72-4939ABDF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9" y="1281276"/>
            <a:ext cx="11478501" cy="49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075A-FDC0-3E36-DE0B-CB73109C2EF6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CA7BE-AD27-DE45-E795-9AB1DD58897D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B20FC-9E52-C783-6D80-8F493380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8755"/>
            <a:ext cx="11277600" cy="5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0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조합으로 나열 후 최소 값 구하기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A7782A-F917-FF1F-E8D1-A265AFBC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5" y="2050722"/>
            <a:ext cx="7873171" cy="45610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8E8F72-C527-4BFB-D95A-30672385CBA0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재발인셍날먹 - 오르비">
            <a:extLst>
              <a:ext uri="{FF2B5EF4-FFF2-40B4-BE49-F238E27FC236}">
                <a16:creationId xmlns:a16="http://schemas.microsoft.com/office/drawing/2014/main" id="{29F9E318-011F-7A9C-7EB1-4C4F1AA1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8721"/>
            <a:ext cx="3786845" cy="4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6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조합으로 나열 후 최소 값 구하기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E8F72-C527-4BFB-D95A-30672385CBA0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3664E8-B7B7-8FB4-07A9-91542D9E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86" y="1131661"/>
            <a:ext cx="5044519" cy="5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조합으로 나열 후 최소 값 구하기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FB984-348A-21D1-C37B-9F178147D995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도영이가 만든 맛있는 음식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(2961)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06217-C5B7-F7F4-77A1-0C0F4F9E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93" y="2391816"/>
            <a:ext cx="4018628" cy="4219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38D987-E80D-6200-FDD6-C798C4D5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98" y="1357638"/>
            <a:ext cx="3799656" cy="51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6A9A7-D9AF-8782-F7BB-3BDF3814FC60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AB3EF-AAC4-E633-768D-183FD6D88FEA}"/>
              </a:ext>
            </a:extLst>
          </p:cNvPr>
          <p:cNvSpPr txBox="1"/>
          <p:nvPr/>
        </p:nvSpPr>
        <p:spPr>
          <a:xfrm>
            <a:off x="269966" y="1034473"/>
            <a:ext cx="107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좋아하는 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완전탐색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FB984-348A-21D1-C37B-9F178147D995}"/>
              </a:ext>
            </a:extLst>
          </p:cNvPr>
          <p:cNvSpPr txBox="1"/>
          <p:nvPr/>
        </p:nvSpPr>
        <p:spPr>
          <a:xfrm>
            <a:off x="269966" y="121920"/>
            <a:ext cx="988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앵콜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원해요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호에엥, 호에에 뜻과 유래">
            <a:extLst>
              <a:ext uri="{FF2B5EF4-FFF2-40B4-BE49-F238E27FC236}">
                <a16:creationId xmlns:a16="http://schemas.microsoft.com/office/drawing/2014/main" id="{CB593DD9-5444-70A7-AF0C-81453FBE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3" y="2374664"/>
            <a:ext cx="45815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5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6075D-2A21-7682-6E4A-5B8F9DE88480}"/>
              </a:ext>
            </a:extLst>
          </p:cNvPr>
          <p:cNvSpPr txBox="1"/>
          <p:nvPr/>
        </p:nvSpPr>
        <p:spPr>
          <a:xfrm>
            <a:off x="2755074" y="2921168"/>
            <a:ext cx="668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0" dirty="0">
                <a:solidFill>
                  <a:srgbClr val="2429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고생하셨습니다</a:t>
            </a:r>
            <a:r>
              <a:rPr lang="en-US" altLang="ko-KR" sz="6000" dirty="0">
                <a:solidFill>
                  <a:srgbClr val="2429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6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97DD-D68E-2858-75B9-D3650C855A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rgbClr val="E2CBB7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22.07.05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458" name="Picture 2" descr="짤공유]박명수짤/재밌는짤/웃긴짤/무한도전짤/무도짤/박명수어록/웃긴짤방/희귀짤/인사짤/인싸짤/칭찬짤/슬픈짤/과제짤/대노짤/피곤짤/분노짤 /아싸짤/퇴사짤/전공짤/시무룩짤/웃음짤 2 : 네이버 블로그">
            <a:extLst>
              <a:ext uri="{FF2B5EF4-FFF2-40B4-BE49-F238E27FC236}">
                <a16:creationId xmlns:a16="http://schemas.microsoft.com/office/drawing/2014/main" id="{431EC261-648F-7167-894D-A7B6F47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1" y="4459288"/>
            <a:ext cx="3139237" cy="22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짤모음76탄*펭수짤/펭수짤모음/펭수명언/카톡짤 : 네이버 블로그">
            <a:extLst>
              <a:ext uri="{FF2B5EF4-FFF2-40B4-BE49-F238E27FC236}">
                <a16:creationId xmlns:a16="http://schemas.microsoft.com/office/drawing/2014/main" id="{BC62ED1A-1448-F9F1-8F47-29581D9F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781" y="186929"/>
            <a:ext cx="3156408" cy="27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2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4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61D7C-E882-5520-6512-CF4863442AA3}"/>
              </a:ext>
            </a:extLst>
          </p:cNvPr>
          <p:cNvSpPr txBox="1"/>
          <p:nvPr/>
        </p:nvSpPr>
        <p:spPr>
          <a:xfrm>
            <a:off x="269966" y="1153597"/>
            <a:ext cx="102325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구현법이나 스킬 같은 것이 굳어 있는게 아니다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문제에서 주어진 상황에서 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순열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(nPr)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BFS/DFS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사용하던 모든 경우의 수를 탐색할 수 있으면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알고리즘이다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839C0-0F87-5C6D-B461-5F0CECF09E61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4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4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61D7C-E882-5520-6512-CF4863442AA3}"/>
              </a:ext>
            </a:extLst>
          </p:cNvPr>
          <p:cNvSpPr txBox="1"/>
          <p:nvPr/>
        </p:nvSpPr>
        <p:spPr>
          <a:xfrm>
            <a:off x="269966" y="1153597"/>
            <a:ext cx="102325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구현법이나 스킬 같은 것이 굳어 있는게 아니다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문제에서 주어진 상황에서 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순열과 조합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사용하던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BFS/DFS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사용하던 모든 경우의 수를 탐색할 수 있으면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알고리즘이다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839C0-0F87-5C6D-B461-5F0CECF09E61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3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64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 중요한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61D7C-E882-5520-6512-CF4863442AA3}"/>
              </a:ext>
            </a:extLst>
          </p:cNvPr>
          <p:cNvSpPr txBox="1"/>
          <p:nvPr/>
        </p:nvSpPr>
        <p:spPr>
          <a:xfrm>
            <a:off x="269966" y="1153597"/>
            <a:ext cx="112340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간단하면 다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브루트포스를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쓰면 되지 않을까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l"/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알고리즘을 사용하면 간단하게 구현이 가능하지만 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시간복잡도가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크게 나와 시간초과가 나올 수도 있다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그렇다면 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보았을 때 </a:t>
            </a:r>
            <a:endParaRPr lang="en-US" altLang="ko-KR" sz="3600" dirty="0">
              <a:solidFill>
                <a:srgbClr val="554F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알고리즘을 사용해도 되는지 </a:t>
            </a:r>
            <a:r>
              <a:rPr lang="ko-KR" altLang="en-US" sz="3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생각</a:t>
            </a:r>
            <a:r>
              <a:rPr lang="ko-KR" altLang="en-US" sz="3600" dirty="0" err="1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하는게</a:t>
            </a:r>
            <a:r>
              <a:rPr lang="ko-KR" altLang="en-US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중요하다</a:t>
            </a:r>
            <a:r>
              <a:rPr lang="en-US" altLang="ko-KR" sz="3600" dirty="0">
                <a:solidFill>
                  <a:srgbClr val="554F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9C3A-D99D-A811-9748-3164D7784FF9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0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접근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E4F33-33CA-9D2E-C687-7E7D4AE80E5D}"/>
              </a:ext>
            </a:extLst>
          </p:cNvPr>
          <p:cNvSpPr txBox="1"/>
          <p:nvPr/>
        </p:nvSpPr>
        <p:spPr>
          <a:xfrm>
            <a:off x="158750" y="1436871"/>
            <a:ext cx="101955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값이 변화하지 않는 숫자들의 배열의 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구간 </a:t>
            </a:r>
            <a:r>
              <a:rPr lang="en-US" altLang="ko-KR" sz="3600" b="1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</a:t>
            </a:r>
            <a:r>
              <a:rPr lang="ko-KR" altLang="en-US" sz="3600" b="1" i="0" dirty="0">
                <a:solidFill>
                  <a:srgbClr val="292929"/>
                </a:solidFill>
                <a:effectLst/>
                <a:latin typeface="charter"/>
              </a:rPr>
              <a:t> ≤</a:t>
            </a:r>
            <a:r>
              <a:rPr lang="en-US" altLang="ko-KR" sz="3600" b="1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b="1" i="0" dirty="0" err="1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3600" b="1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i="0" dirty="0">
                <a:solidFill>
                  <a:srgbClr val="292929"/>
                </a:solidFill>
                <a:effectLst/>
                <a:latin typeface="charter"/>
              </a:rPr>
              <a:t> ≤</a:t>
            </a:r>
            <a:r>
              <a:rPr lang="en-US" altLang="ko-KR" sz="3600" b="1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R)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에서의 최대값을 </a:t>
            </a:r>
            <a:r>
              <a:rPr lang="ko-KR" altLang="en-US" sz="3600" b="0" i="0" dirty="0" err="1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찾고싶다고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해봅시다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배열의 길이는 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3600" dirty="0">
              <a:solidFill>
                <a:srgbClr val="29292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</a:t>
            </a:r>
            <a:r>
              <a:rPr lang="ko-KR" altLang="en-US" sz="3600" b="0" i="0" dirty="0" err="1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쉬운방법부터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생각해봅시다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[L, R] 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구간의 모든 숫자들을 한 번씩 보면서 그 중 최대값을 찾으면 됩니다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방법은 </a:t>
            </a:r>
            <a:r>
              <a:rPr lang="ko-KR" altLang="en-US" sz="3600" b="0" i="0" dirty="0" err="1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시간복잡도가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 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3B328-D748-96CA-9512-4B7B5E1FAEF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접근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5EF6-BB81-CC98-311E-43EB3B23B447}"/>
              </a:ext>
            </a:extLst>
          </p:cNvPr>
          <p:cNvSpPr txBox="1"/>
          <p:nvPr/>
        </p:nvSpPr>
        <p:spPr>
          <a:xfrm>
            <a:off x="158750" y="1436871"/>
            <a:ext cx="10195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 문제가 바뀌어서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구간들에 대해서 최대값을 찾으라고 묻는다면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시간복잡도는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O(QN)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될 것입니다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5E2CD-C0A8-0446-9834-A74D631D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637200"/>
            <a:ext cx="4143953" cy="15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CC43B-1375-77A9-22C6-DCE46B12320F}"/>
              </a:ext>
            </a:extLst>
          </p:cNvPr>
          <p:cNvSpPr txBox="1"/>
          <p:nvPr/>
        </p:nvSpPr>
        <p:spPr>
          <a:xfrm>
            <a:off x="269966" y="4282515"/>
            <a:ext cx="10195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문제의 제한이 다음과 같을 때 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최악의 경우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생각해보면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l"/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100*1000 = 100000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AB81B-2436-307D-97AA-21D05C987005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9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접근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E31A3-90BF-5271-E660-1EACBA1FB43B}"/>
              </a:ext>
            </a:extLst>
          </p:cNvPr>
          <p:cNvSpPr txBox="1"/>
          <p:nvPr/>
        </p:nvSpPr>
        <p:spPr>
          <a:xfrm>
            <a:off x="113356" y="1417416"/>
            <a:ext cx="11611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 때 알면 좋은 규칙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600" dirty="0">
              <a:solidFill>
                <a:srgbClr val="29292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 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초에 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600" b="0" i="0" dirty="0" err="1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억번의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연산을 한다고 가정하고 풀면 맞는다고 함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ko-KR" altLang="en-US" sz="3600" dirty="0"/>
            </a:br>
            <a:r>
              <a:rPr lang="ko-KR" altLang="en-US" sz="3600" dirty="0"/>
              <a:t> 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316A1-0812-2A72-B9C7-1150B33A0442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1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158750" y="794657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8A2-D52A-41DB-52CD-E781B2E93648}"/>
              </a:ext>
            </a:extLst>
          </p:cNvPr>
          <p:cNvSpPr txBox="1"/>
          <p:nvPr/>
        </p:nvSpPr>
        <p:spPr>
          <a:xfrm>
            <a:off x="10014030" y="6248369"/>
            <a:ext cx="2099593" cy="52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A383F-8E59-9683-D65E-101128871DE4}"/>
              </a:ext>
            </a:extLst>
          </p:cNvPr>
          <p:cNvSpPr txBox="1"/>
          <p:nvPr/>
        </p:nvSpPr>
        <p:spPr>
          <a:xfrm>
            <a:off x="269966" y="121920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접근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</a:t>
            </a:r>
            <a:r>
              <a:rPr lang="en-US" altLang="ko-KR" sz="36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6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5EF6-BB81-CC98-311E-43EB3B23B447}"/>
              </a:ext>
            </a:extLst>
          </p:cNvPr>
          <p:cNvSpPr txBox="1"/>
          <p:nvPr/>
        </p:nvSpPr>
        <p:spPr>
          <a:xfrm>
            <a:off x="158750" y="1436871"/>
            <a:ext cx="10195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 문제가 바뀌어서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구간들에 대해서 최대값을 찾으라고 묻는다면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시간복잡도는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O(QN)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될 것입니다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600" b="0" i="0" dirty="0">
              <a:solidFill>
                <a:srgbClr val="292929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5E2CD-C0A8-0446-9834-A74D631D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637200"/>
            <a:ext cx="4143953" cy="15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CC43B-1375-77A9-22C6-DCE46B12320F}"/>
              </a:ext>
            </a:extLst>
          </p:cNvPr>
          <p:cNvSpPr txBox="1"/>
          <p:nvPr/>
        </p:nvSpPr>
        <p:spPr>
          <a:xfrm>
            <a:off x="269966" y="4282515"/>
            <a:ext cx="10195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문제의 제한이 다음과 같을 때 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최악의 경우</a:t>
            </a:r>
            <a:r>
              <a:rPr lang="ko-KR" altLang="en-US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생각해보면</a:t>
            </a:r>
            <a:r>
              <a:rPr lang="en-US" altLang="ko-KR" sz="3600" b="0" i="0" dirty="0">
                <a:solidFill>
                  <a:srgbClr val="2929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l"/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100*1000 = 100000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제한시간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초니까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억보단 작아서 </a:t>
            </a:r>
            <a:r>
              <a:rPr lang="ko-KR" altLang="en-US" sz="3600" dirty="0" err="1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브루트포스로</a:t>
            </a:r>
            <a:r>
              <a:rPr lang="ko-KR" altLang="en-US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풀어도 된다</a:t>
            </a:r>
            <a:r>
              <a:rPr lang="en-US" altLang="ko-KR" sz="3600" dirty="0">
                <a:solidFill>
                  <a:srgbClr val="2929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AB81B-2436-307D-97AA-21D05C987005}"/>
              </a:ext>
            </a:extLst>
          </p:cNvPr>
          <p:cNvSpPr txBox="1"/>
          <p:nvPr/>
        </p:nvSpPr>
        <p:spPr>
          <a:xfrm>
            <a:off x="10006149" y="6611779"/>
            <a:ext cx="2185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22.08.09 </a:t>
            </a:r>
            <a:r>
              <a:rPr lang="en-US" altLang="ko-KR" sz="1000" dirty="0" err="1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AlgoLive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13</a:t>
            </a:r>
            <a:r>
              <a:rPr lang="en-US" altLang="ko-KR" sz="1000" baseline="30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1000" dirty="0">
                <a:solidFill>
                  <a:srgbClr val="554F4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1000" dirty="0">
              <a:solidFill>
                <a:srgbClr val="554F4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84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583</Words>
  <Application>Microsoft Office PowerPoint</Application>
  <PresentationFormat>와이드스크린</PresentationFormat>
  <Paragraphs>112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배달의민족 도현</vt:lpstr>
      <vt:lpstr>Arial</vt:lpstr>
      <vt:lpstr>배달의민족 주아</vt:lpstr>
      <vt:lpstr>이롭게 바탕체 Medium</vt:lpstr>
      <vt:lpstr>charter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조명근</cp:lastModifiedBy>
  <cp:revision>33</cp:revision>
  <dcterms:created xsi:type="dcterms:W3CDTF">2020-05-03T01:37:17Z</dcterms:created>
  <dcterms:modified xsi:type="dcterms:W3CDTF">2022-08-08T21:48:42Z</dcterms:modified>
</cp:coreProperties>
</file>