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15" r:id="rId21"/>
    <p:sldId id="306" r:id="rId22"/>
    <p:sldId id="309" r:id="rId23"/>
    <p:sldId id="310" r:id="rId24"/>
    <p:sldId id="307" r:id="rId25"/>
    <p:sldId id="311" r:id="rId26"/>
    <p:sldId id="312" r:id="rId27"/>
    <p:sldId id="308" r:id="rId28"/>
    <p:sldId id="313" r:id="rId29"/>
    <p:sldId id="314" r:id="rId30"/>
    <p:sldId id="287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A6CA64C-489E-8542-9720-F8D18AA491AF}">
          <p14:sldIdLst>
            <p14:sldId id="25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15"/>
            <p14:sldId id="306"/>
            <p14:sldId id="309"/>
            <p14:sldId id="310"/>
            <p14:sldId id="307"/>
            <p14:sldId id="311"/>
            <p14:sldId id="312"/>
            <p14:sldId id="308"/>
            <p14:sldId id="313"/>
            <p14:sldId id="314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2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ADEA2-E0E5-F14F-859C-5082CCC7033E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77170-35C9-8741-A7F1-62AF823A79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92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77170-35C9-8741-A7F1-62AF823A79F7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372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9C3E-A160-0F23-016F-A77BD4DDF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4AAA71-6315-DD65-2D03-8493BDD7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8201F-4A6C-1628-A7FF-C8490153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CFE38-4DB2-144B-B398-9890A5A9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61536-F35D-0C8F-19A6-CBF0B38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CD80B-56BD-0B17-88A9-899858055755}"/>
              </a:ext>
            </a:extLst>
          </p:cNvPr>
          <p:cNvSpPr/>
          <p:nvPr userDrawn="1"/>
        </p:nvSpPr>
        <p:spPr>
          <a:xfrm>
            <a:off x="1612232" y="1937081"/>
            <a:ext cx="10579768" cy="4920919"/>
          </a:xfrm>
          <a:prstGeom prst="rect">
            <a:avLst/>
          </a:prstGeom>
          <a:solidFill>
            <a:srgbClr val="9DC3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A3FF3-5E41-1EE1-E9D7-F58FA4BF7237}"/>
              </a:ext>
            </a:extLst>
          </p:cNvPr>
          <p:cNvSpPr/>
          <p:nvPr userDrawn="1"/>
        </p:nvSpPr>
        <p:spPr>
          <a:xfrm>
            <a:off x="0" y="-1"/>
            <a:ext cx="10555702" cy="4900859"/>
          </a:xfrm>
          <a:prstGeom prst="rect">
            <a:avLst/>
          </a:prstGeom>
          <a:solidFill>
            <a:srgbClr val="9DC3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CAD41B-702A-7DC5-458A-2D65EFE13D77}"/>
              </a:ext>
            </a:extLst>
          </p:cNvPr>
          <p:cNvSpPr/>
          <p:nvPr userDrawn="1"/>
        </p:nvSpPr>
        <p:spPr>
          <a:xfrm>
            <a:off x="1612231" y="1957079"/>
            <a:ext cx="8943471" cy="2918024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68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CC158-2F30-018F-376A-42AC7D2F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BA320-BA37-BDCA-ADD7-52E38C336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7960D-BB29-8695-0971-BA71647A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89EF-7461-49C3-4C51-BF06B082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9D58E-04E0-9CB3-E15E-67D2BE2B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66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85300D-9CFE-86FD-4D4D-8313081F1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FC5EE-E19A-CEED-6FEB-ACA63873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9F0F4-ED6C-FF43-639C-4864348A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ED45E-06E6-CA20-AECA-7213B99A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F8BC6-00E1-25C8-3C14-8481D69A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3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E807-C9D2-8189-403E-649E7DD2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66" y="-106188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15B1F-3871-5BBA-F9AE-093D814C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4"/>
            <a:ext cx="10515600" cy="4351338"/>
          </a:xfrm>
        </p:spPr>
        <p:txBody>
          <a:bodyPr/>
          <a:lstStyle>
            <a:lvl1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ED935-1009-11F8-9E70-2701DA6A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D6C7E-F6F1-AB28-FA32-1F6F26E3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4B90F-FD6B-9ECD-0DBE-D06375E5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D3FEBA-E6DB-6DAA-8EA8-C419FC1E07C8}"/>
              </a:ext>
            </a:extLst>
          </p:cNvPr>
          <p:cNvSpPr/>
          <p:nvPr userDrawn="1"/>
        </p:nvSpPr>
        <p:spPr>
          <a:xfrm>
            <a:off x="0" y="0"/>
            <a:ext cx="517358" cy="1203158"/>
          </a:xfrm>
          <a:prstGeom prst="rect">
            <a:avLst/>
          </a:prstGeom>
          <a:solidFill>
            <a:srgbClr val="9DC3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313EB1-737F-E943-6C9D-F73B20216995}"/>
              </a:ext>
            </a:extLst>
          </p:cNvPr>
          <p:cNvSpPr/>
          <p:nvPr userDrawn="1"/>
        </p:nvSpPr>
        <p:spPr>
          <a:xfrm>
            <a:off x="198519" y="910854"/>
            <a:ext cx="11387891" cy="11183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EEC7E4-FACA-249D-0C4A-277383E8876E}"/>
              </a:ext>
            </a:extLst>
          </p:cNvPr>
          <p:cNvSpPr/>
          <p:nvPr userDrawn="1"/>
        </p:nvSpPr>
        <p:spPr>
          <a:xfrm>
            <a:off x="8766313" y="6468182"/>
            <a:ext cx="3425686" cy="389818"/>
          </a:xfrm>
          <a:prstGeom prst="rect">
            <a:avLst/>
          </a:prstGeom>
          <a:solidFill>
            <a:srgbClr val="9DC3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022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AlgoLive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14</a:t>
            </a:r>
            <a:r>
              <a:rPr kumimoji="1" lang="en-US" altLang="ko-KR" sz="2000" baseline="30000" dirty="0">
                <a:latin typeface="NanumGothic" panose="020D0604000000000000" pitchFamily="34" charset="-127"/>
                <a:ea typeface="NanumGothic" panose="020D0604000000000000" pitchFamily="34" charset="-127"/>
              </a:rPr>
              <a:t>th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Study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99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6AA3F-8FB8-53FF-29DA-F7532E4D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B376F-1490-1FA1-9522-77882463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11843-24B3-EF34-2F5B-8D20C777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685AC-7E23-B2AD-8AD2-44D6D308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7FFFD-9CB8-0DAC-007A-C1918ADC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62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B8A29-0AAD-1323-8F3D-F9592E04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4BCA8-80B9-1653-F8A2-C915EADE5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FE42C-5E81-ED20-75AD-D8F4544C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B6FD8-B382-1245-E2BE-A81F9919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70C0D-8771-56F8-833A-FC215E3F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04D2A-49ED-EBE8-EB70-A42B5687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75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3BB46-0F1F-6821-5E5E-2C00B50D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63190-71E7-464B-2B80-AAA580B9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24B15-F86B-A949-4740-95F70840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049979-0CB8-940C-8B19-812C94951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B914D-33D6-626F-BAC3-14E9C5669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A67B-8D01-7567-7B3A-BB5F936E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F12315-C3C2-1293-DABC-B7DC7748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AC02D0-62AB-D78F-9B6A-93868C25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748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B5AB5-C13A-3291-92E5-75F69587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2B31EC-E364-A658-E1C5-5CB3F610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A08E19-7B41-3164-BC7D-4AD1CE70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DB1587-3184-A02E-288A-4821C263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32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A032D-E1A1-CA90-F590-BFC138D5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B01F4A-2143-24C0-86EB-74E18AB8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87E30C-7B91-363B-E090-BFC6A097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455E74-B93F-0E77-B324-5B92B3141C02}"/>
              </a:ext>
            </a:extLst>
          </p:cNvPr>
          <p:cNvSpPr/>
          <p:nvPr userDrawn="1"/>
        </p:nvSpPr>
        <p:spPr>
          <a:xfrm>
            <a:off x="0" y="0"/>
            <a:ext cx="517358" cy="1203158"/>
          </a:xfrm>
          <a:prstGeom prst="rect">
            <a:avLst/>
          </a:prstGeom>
          <a:solidFill>
            <a:srgbClr val="9DC3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CA3FB8-F29E-2C6A-424E-2F9885C15A2B}"/>
              </a:ext>
            </a:extLst>
          </p:cNvPr>
          <p:cNvSpPr/>
          <p:nvPr userDrawn="1"/>
        </p:nvSpPr>
        <p:spPr>
          <a:xfrm>
            <a:off x="8766313" y="6468182"/>
            <a:ext cx="3425686" cy="389818"/>
          </a:xfrm>
          <a:prstGeom prst="rect">
            <a:avLst/>
          </a:prstGeom>
          <a:solidFill>
            <a:srgbClr val="9DC3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022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AlgoLive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14</a:t>
            </a:r>
            <a:r>
              <a:rPr kumimoji="1" lang="en-US" altLang="ko-KR" sz="2000" baseline="30000" dirty="0">
                <a:latin typeface="NanumGothic" panose="020D0604000000000000" pitchFamily="34" charset="-127"/>
                <a:ea typeface="NanumGothic" panose="020D0604000000000000" pitchFamily="34" charset="-127"/>
              </a:rPr>
              <a:t>th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Study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32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652C-F7C1-8EDF-EC33-7EAC1866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3734-B777-3FB5-E2A2-F7BB9291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99EB9-97E7-0B9A-06A3-AA430C207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64F53-1D30-CAAE-3916-535786C4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8A53F-B5A6-5B19-87D7-C5CFD909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54AE3-D152-0BC7-03D0-ACA77506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415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B9305-9FD7-592C-F045-C8418489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D763BD-3682-8FF7-9B75-CB968012B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D0352D-66B3-92F7-824D-1C08C5D5C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9C90E-1C2D-33E5-E600-D9929DAD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E79D6-7657-FD78-4641-6D9045CE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9B3B3-5E99-8CB4-CC6E-8D4307F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659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1922FB-74C1-A9EF-1CFB-33D6987E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FF987-E3E8-159B-29FF-E998AA1B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BF4D8-4732-C182-F10E-27F6AEB14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BCB5-F0BD-3B43-B798-2CE79CBFBB1A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C60F-C719-CCF1-D1A6-199B244E7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584EF-AD48-3BC1-4B6F-559BDBF52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857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E4277BF-36A7-A779-C7D8-97C20D875280}"/>
              </a:ext>
            </a:extLst>
          </p:cNvPr>
          <p:cNvSpPr txBox="1"/>
          <p:nvPr/>
        </p:nvSpPr>
        <p:spPr>
          <a:xfrm>
            <a:off x="3560852" y="2173756"/>
            <a:ext cx="50702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2022 </a:t>
            </a:r>
            <a:r>
              <a:rPr kumimoji="1" lang="en-US" altLang="ko-Kore-KR" sz="2000" dirty="0" err="1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AlgoLive</a:t>
            </a:r>
            <a:r>
              <a:rPr kumimoji="1" lang="ko-KR" altLang="en-US" sz="2000" dirty="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14</a:t>
            </a:r>
            <a:r>
              <a:rPr kumimoji="1" lang="en-US" altLang="ko-KR" sz="2000" baseline="30000" dirty="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th</a:t>
            </a:r>
            <a:r>
              <a:rPr kumimoji="1" lang="en-US" altLang="ko-Kore-KR" sz="2000" dirty="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Study</a:t>
            </a:r>
          </a:p>
          <a:p>
            <a:pPr algn="ctr"/>
            <a:r>
              <a:rPr kumimoji="1" lang="en-US" altLang="ko-KR" sz="6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Topology</a:t>
            </a:r>
            <a:r>
              <a:rPr kumimoji="1" lang="ko-KR" altLang="en-US" sz="6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6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Sort</a:t>
            </a:r>
          </a:p>
          <a:p>
            <a:pPr algn="ctr"/>
            <a:r>
              <a:rPr kumimoji="1" lang="ko-KR" altLang="en-US" sz="6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위상정렬</a:t>
            </a:r>
            <a:endParaRPr kumimoji="1" lang="ko-Kore-KR" altLang="en-US" sz="6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01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9877E6-BA4B-0E5E-742B-48D7735144D3}"/>
              </a:ext>
            </a:extLst>
          </p:cNvPr>
          <p:cNvSpPr/>
          <p:nvPr/>
        </p:nvSpPr>
        <p:spPr>
          <a:xfrm>
            <a:off x="2175642" y="14609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2B7EDB-4AB9-E063-933F-98EE1BE0D71E}"/>
              </a:ext>
            </a:extLst>
          </p:cNvPr>
          <p:cNvSpPr/>
          <p:nvPr/>
        </p:nvSpPr>
        <p:spPr>
          <a:xfrm>
            <a:off x="828740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5EDA56-E1D5-BFE6-34CB-905134469B72}"/>
              </a:ext>
            </a:extLst>
          </p:cNvPr>
          <p:cNvSpPr/>
          <p:nvPr/>
        </p:nvSpPr>
        <p:spPr>
          <a:xfrm>
            <a:off x="616431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36228-CBD4-5C80-580C-3702758FBEA4}"/>
              </a:ext>
            </a:extLst>
          </p:cNvPr>
          <p:cNvSpPr/>
          <p:nvPr/>
        </p:nvSpPr>
        <p:spPr>
          <a:xfrm>
            <a:off x="616431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4FCA4E-8A59-8AE8-990F-ADD8714CF818}"/>
              </a:ext>
            </a:extLst>
          </p:cNvPr>
          <p:cNvSpPr/>
          <p:nvPr/>
        </p:nvSpPr>
        <p:spPr>
          <a:xfrm>
            <a:off x="4041228" y="24515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CAAB55-1D59-FFAA-018F-CD309E47290C}"/>
              </a:ext>
            </a:extLst>
          </p:cNvPr>
          <p:cNvSpPr/>
          <p:nvPr/>
        </p:nvSpPr>
        <p:spPr>
          <a:xfrm>
            <a:off x="404122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AA06FD-BDA5-E52D-0B79-C818149F152A}"/>
              </a:ext>
            </a:extLst>
          </p:cNvPr>
          <p:cNvSpPr/>
          <p:nvPr/>
        </p:nvSpPr>
        <p:spPr>
          <a:xfrm>
            <a:off x="828740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7</a:t>
            </a:r>
            <a:endParaRPr kumimoji="1" lang="ko-Kore-KR" altLang="en-US" sz="28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7E2D5B-5110-B94E-A26E-8F9D90198B20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7141780" y="972207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FA150F-CAB1-D227-9E5F-29BE03D03A2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14178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57C355-48E2-8279-4174-F21A7DC1CCB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6653049" y="1460938"/>
            <a:ext cx="2123090" cy="990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174C2D-DB71-AD39-D4A8-AE975B60F95A}"/>
              </a:ext>
            </a:extLst>
          </p:cNvPr>
          <p:cNvCxnSpPr/>
          <p:nvPr/>
        </p:nvCxnSpPr>
        <p:spPr>
          <a:xfrm>
            <a:off x="1040525" y="368913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A2EAEAB-A044-F358-BC74-DB20D4E0595E}"/>
              </a:ext>
            </a:extLst>
          </p:cNvPr>
          <p:cNvCxnSpPr/>
          <p:nvPr/>
        </p:nvCxnSpPr>
        <p:spPr>
          <a:xfrm>
            <a:off x="1040525" y="4356538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6E1D79B-D8CB-381F-CA2C-30CF3239FE90}"/>
              </a:ext>
            </a:extLst>
          </p:cNvPr>
          <p:cNvCxnSpPr/>
          <p:nvPr/>
        </p:nvCxnSpPr>
        <p:spPr>
          <a:xfrm>
            <a:off x="1027587" y="505022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7B388-28CB-B2C0-67E5-3F14AAE443AE}"/>
              </a:ext>
            </a:extLst>
          </p:cNvPr>
          <p:cNvSpPr txBox="1"/>
          <p:nvPr/>
        </p:nvSpPr>
        <p:spPr>
          <a:xfrm>
            <a:off x="1027587" y="38588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D1DD9-BDF3-0622-7F4E-4E3A99C06F46}"/>
              </a:ext>
            </a:extLst>
          </p:cNvPr>
          <p:cNvSpPr txBox="1"/>
          <p:nvPr/>
        </p:nvSpPr>
        <p:spPr>
          <a:xfrm>
            <a:off x="1027587" y="4547617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Result[]</a:t>
            </a:r>
            <a:endParaRPr kumimoji="1" lang="ko-Kore-KR" altLang="en-US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8513E4-171A-DBD7-9185-8DE44BB1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39256"/>
              </p:ext>
            </p:extLst>
          </p:nvPr>
        </p:nvGraphicFramePr>
        <p:xfrm>
          <a:off x="1390868" y="5329886"/>
          <a:ext cx="9045904" cy="8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38">
                  <a:extLst>
                    <a:ext uri="{9D8B030D-6E8A-4147-A177-3AD203B41FA5}">
                      <a16:colId xmlns:a16="http://schemas.microsoft.com/office/drawing/2014/main" val="822413365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155272290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3773848213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58959541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77814366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18363476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053489844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354259885"/>
                    </a:ext>
                  </a:extLst>
                </a:gridCol>
              </a:tblGrid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노드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14094"/>
                  </a:ext>
                </a:extLst>
              </a:tr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진입차수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5211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28791D72-54E4-3FE9-0905-F8C42EABF8F4}"/>
              </a:ext>
            </a:extLst>
          </p:cNvPr>
          <p:cNvSpPr/>
          <p:nvPr/>
        </p:nvSpPr>
        <p:spPr>
          <a:xfrm>
            <a:off x="2175642" y="4437993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1</a:t>
            </a:r>
            <a:endParaRPr kumimoji="1" lang="ko-Kore-KR" altLang="en-US" sz="2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99EEAC0-131B-A539-AEFA-2EA3FF646DC0}"/>
              </a:ext>
            </a:extLst>
          </p:cNvPr>
          <p:cNvSpPr/>
          <p:nvPr/>
        </p:nvSpPr>
        <p:spPr>
          <a:xfrm>
            <a:off x="3615560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5</a:t>
            </a:r>
            <a:endParaRPr kumimoji="1" lang="ko-Kore-KR" altLang="en-US" sz="2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05784DC-AE58-50CB-FEB8-261D44D8B30C}"/>
              </a:ext>
            </a:extLst>
          </p:cNvPr>
          <p:cNvSpPr/>
          <p:nvPr/>
        </p:nvSpPr>
        <p:spPr>
          <a:xfrm>
            <a:off x="2175642" y="3769641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ore-KR" altLang="en-US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160E596-09EB-6E4A-C4D7-A2FD384FB42F}"/>
              </a:ext>
            </a:extLst>
          </p:cNvPr>
          <p:cNvSpPr/>
          <p:nvPr/>
        </p:nvSpPr>
        <p:spPr>
          <a:xfrm>
            <a:off x="2895601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869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9877E6-BA4B-0E5E-742B-48D7735144D3}"/>
              </a:ext>
            </a:extLst>
          </p:cNvPr>
          <p:cNvSpPr/>
          <p:nvPr/>
        </p:nvSpPr>
        <p:spPr>
          <a:xfrm>
            <a:off x="2175642" y="14609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2B7EDB-4AB9-E063-933F-98EE1BE0D71E}"/>
              </a:ext>
            </a:extLst>
          </p:cNvPr>
          <p:cNvSpPr/>
          <p:nvPr/>
        </p:nvSpPr>
        <p:spPr>
          <a:xfrm>
            <a:off x="828740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5EDA56-E1D5-BFE6-34CB-905134469B72}"/>
              </a:ext>
            </a:extLst>
          </p:cNvPr>
          <p:cNvSpPr/>
          <p:nvPr/>
        </p:nvSpPr>
        <p:spPr>
          <a:xfrm>
            <a:off x="616431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36228-CBD4-5C80-580C-3702758FBEA4}"/>
              </a:ext>
            </a:extLst>
          </p:cNvPr>
          <p:cNvSpPr/>
          <p:nvPr/>
        </p:nvSpPr>
        <p:spPr>
          <a:xfrm>
            <a:off x="616431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4FCA4E-8A59-8AE8-990F-ADD8714CF818}"/>
              </a:ext>
            </a:extLst>
          </p:cNvPr>
          <p:cNvSpPr/>
          <p:nvPr/>
        </p:nvSpPr>
        <p:spPr>
          <a:xfrm>
            <a:off x="4041228" y="24515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CAAB55-1D59-FFAA-018F-CD309E47290C}"/>
              </a:ext>
            </a:extLst>
          </p:cNvPr>
          <p:cNvSpPr/>
          <p:nvPr/>
        </p:nvSpPr>
        <p:spPr>
          <a:xfrm>
            <a:off x="404122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AA06FD-BDA5-E52D-0B79-C818149F152A}"/>
              </a:ext>
            </a:extLst>
          </p:cNvPr>
          <p:cNvSpPr/>
          <p:nvPr/>
        </p:nvSpPr>
        <p:spPr>
          <a:xfrm>
            <a:off x="828740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7</a:t>
            </a:r>
            <a:endParaRPr kumimoji="1" lang="ko-Kore-KR" altLang="en-US" sz="2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FA150F-CAB1-D227-9E5F-29BE03D03A2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14178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57C355-48E2-8279-4174-F21A7DC1CCB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6653049" y="1460938"/>
            <a:ext cx="2123090" cy="990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174C2D-DB71-AD39-D4A8-AE975B60F95A}"/>
              </a:ext>
            </a:extLst>
          </p:cNvPr>
          <p:cNvCxnSpPr/>
          <p:nvPr/>
        </p:nvCxnSpPr>
        <p:spPr>
          <a:xfrm>
            <a:off x="1040525" y="368913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A2EAEAB-A044-F358-BC74-DB20D4E0595E}"/>
              </a:ext>
            </a:extLst>
          </p:cNvPr>
          <p:cNvCxnSpPr/>
          <p:nvPr/>
        </p:nvCxnSpPr>
        <p:spPr>
          <a:xfrm>
            <a:off x="1040525" y="4356538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6E1D79B-D8CB-381F-CA2C-30CF3239FE90}"/>
              </a:ext>
            </a:extLst>
          </p:cNvPr>
          <p:cNvCxnSpPr/>
          <p:nvPr/>
        </p:nvCxnSpPr>
        <p:spPr>
          <a:xfrm>
            <a:off x="1027587" y="505022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7B388-28CB-B2C0-67E5-3F14AAE443AE}"/>
              </a:ext>
            </a:extLst>
          </p:cNvPr>
          <p:cNvSpPr txBox="1"/>
          <p:nvPr/>
        </p:nvSpPr>
        <p:spPr>
          <a:xfrm>
            <a:off x="1027587" y="38588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D1DD9-BDF3-0622-7F4E-4E3A99C06F46}"/>
              </a:ext>
            </a:extLst>
          </p:cNvPr>
          <p:cNvSpPr txBox="1"/>
          <p:nvPr/>
        </p:nvSpPr>
        <p:spPr>
          <a:xfrm>
            <a:off x="1027587" y="4547617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Result[]</a:t>
            </a:r>
            <a:endParaRPr kumimoji="1" lang="ko-Kore-KR" altLang="en-US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8513E4-171A-DBD7-9185-8DE44BB1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01262"/>
              </p:ext>
            </p:extLst>
          </p:nvPr>
        </p:nvGraphicFramePr>
        <p:xfrm>
          <a:off x="1390868" y="5329886"/>
          <a:ext cx="9045904" cy="8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38">
                  <a:extLst>
                    <a:ext uri="{9D8B030D-6E8A-4147-A177-3AD203B41FA5}">
                      <a16:colId xmlns:a16="http://schemas.microsoft.com/office/drawing/2014/main" val="822413365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155272290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3773848213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58959541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77814366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18363476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053489844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354259885"/>
                    </a:ext>
                  </a:extLst>
                </a:gridCol>
              </a:tblGrid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노드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14094"/>
                  </a:ext>
                </a:extLst>
              </a:tr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진입차수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5211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C465001C-FA1F-1F19-5510-AFA25ACD9426}"/>
              </a:ext>
            </a:extLst>
          </p:cNvPr>
          <p:cNvSpPr/>
          <p:nvPr/>
        </p:nvSpPr>
        <p:spPr>
          <a:xfrm>
            <a:off x="2175642" y="4437993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1</a:t>
            </a:r>
            <a:endParaRPr kumimoji="1" lang="ko-Kore-KR" altLang="en-US" sz="2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B5A2283-605E-BF42-6C49-2EEAB00C9115}"/>
              </a:ext>
            </a:extLst>
          </p:cNvPr>
          <p:cNvSpPr/>
          <p:nvPr/>
        </p:nvSpPr>
        <p:spPr>
          <a:xfrm>
            <a:off x="3615560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5</a:t>
            </a:r>
            <a:endParaRPr kumimoji="1" lang="ko-Kore-KR" altLang="en-US" sz="2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73A98B6-BC27-8D8B-C1BE-79B680AEECD2}"/>
              </a:ext>
            </a:extLst>
          </p:cNvPr>
          <p:cNvSpPr/>
          <p:nvPr/>
        </p:nvSpPr>
        <p:spPr>
          <a:xfrm>
            <a:off x="4335519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ore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BD4AE-5A76-03F8-5B51-42E212BDDE4B}"/>
              </a:ext>
            </a:extLst>
          </p:cNvPr>
          <p:cNvSpPr/>
          <p:nvPr/>
        </p:nvSpPr>
        <p:spPr>
          <a:xfrm>
            <a:off x="2895601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072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9877E6-BA4B-0E5E-742B-48D7735144D3}"/>
              </a:ext>
            </a:extLst>
          </p:cNvPr>
          <p:cNvSpPr/>
          <p:nvPr/>
        </p:nvSpPr>
        <p:spPr>
          <a:xfrm>
            <a:off x="2175642" y="14609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2B7EDB-4AB9-E063-933F-98EE1BE0D71E}"/>
              </a:ext>
            </a:extLst>
          </p:cNvPr>
          <p:cNvSpPr/>
          <p:nvPr/>
        </p:nvSpPr>
        <p:spPr>
          <a:xfrm>
            <a:off x="828740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5EDA56-E1D5-BFE6-34CB-905134469B72}"/>
              </a:ext>
            </a:extLst>
          </p:cNvPr>
          <p:cNvSpPr/>
          <p:nvPr/>
        </p:nvSpPr>
        <p:spPr>
          <a:xfrm>
            <a:off x="616431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36228-CBD4-5C80-580C-3702758FBEA4}"/>
              </a:ext>
            </a:extLst>
          </p:cNvPr>
          <p:cNvSpPr/>
          <p:nvPr/>
        </p:nvSpPr>
        <p:spPr>
          <a:xfrm>
            <a:off x="616431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4FCA4E-8A59-8AE8-990F-ADD8714CF818}"/>
              </a:ext>
            </a:extLst>
          </p:cNvPr>
          <p:cNvSpPr/>
          <p:nvPr/>
        </p:nvSpPr>
        <p:spPr>
          <a:xfrm>
            <a:off x="4041228" y="24515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CAAB55-1D59-FFAA-018F-CD309E47290C}"/>
              </a:ext>
            </a:extLst>
          </p:cNvPr>
          <p:cNvSpPr/>
          <p:nvPr/>
        </p:nvSpPr>
        <p:spPr>
          <a:xfrm>
            <a:off x="404122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AA06FD-BDA5-E52D-0B79-C818149F152A}"/>
              </a:ext>
            </a:extLst>
          </p:cNvPr>
          <p:cNvSpPr/>
          <p:nvPr/>
        </p:nvSpPr>
        <p:spPr>
          <a:xfrm>
            <a:off x="828740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7</a:t>
            </a:r>
            <a:endParaRPr kumimoji="1" lang="ko-Kore-KR" altLang="en-US" sz="2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FA150F-CAB1-D227-9E5F-29BE03D03A2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14178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57C355-48E2-8279-4174-F21A7DC1CCB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6653049" y="1460938"/>
            <a:ext cx="2123090" cy="990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174C2D-DB71-AD39-D4A8-AE975B60F95A}"/>
              </a:ext>
            </a:extLst>
          </p:cNvPr>
          <p:cNvCxnSpPr/>
          <p:nvPr/>
        </p:nvCxnSpPr>
        <p:spPr>
          <a:xfrm>
            <a:off x="1040525" y="368913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A2EAEAB-A044-F358-BC74-DB20D4E0595E}"/>
              </a:ext>
            </a:extLst>
          </p:cNvPr>
          <p:cNvCxnSpPr/>
          <p:nvPr/>
        </p:nvCxnSpPr>
        <p:spPr>
          <a:xfrm>
            <a:off x="1040525" y="4356538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6E1D79B-D8CB-381F-CA2C-30CF3239FE90}"/>
              </a:ext>
            </a:extLst>
          </p:cNvPr>
          <p:cNvCxnSpPr/>
          <p:nvPr/>
        </p:nvCxnSpPr>
        <p:spPr>
          <a:xfrm>
            <a:off x="1027587" y="505022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7B388-28CB-B2C0-67E5-3F14AAE443AE}"/>
              </a:ext>
            </a:extLst>
          </p:cNvPr>
          <p:cNvSpPr txBox="1"/>
          <p:nvPr/>
        </p:nvSpPr>
        <p:spPr>
          <a:xfrm>
            <a:off x="1027587" y="38588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D1DD9-BDF3-0622-7F4E-4E3A99C06F46}"/>
              </a:ext>
            </a:extLst>
          </p:cNvPr>
          <p:cNvSpPr txBox="1"/>
          <p:nvPr/>
        </p:nvSpPr>
        <p:spPr>
          <a:xfrm>
            <a:off x="1027587" y="4547617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Result[]</a:t>
            </a:r>
            <a:endParaRPr kumimoji="1" lang="ko-Kore-KR" altLang="en-US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8513E4-171A-DBD7-9185-8DE44BB1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13375"/>
              </p:ext>
            </p:extLst>
          </p:nvPr>
        </p:nvGraphicFramePr>
        <p:xfrm>
          <a:off x="1390868" y="5329886"/>
          <a:ext cx="9045904" cy="8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38">
                  <a:extLst>
                    <a:ext uri="{9D8B030D-6E8A-4147-A177-3AD203B41FA5}">
                      <a16:colId xmlns:a16="http://schemas.microsoft.com/office/drawing/2014/main" val="822413365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155272290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3773848213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58959541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77814366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18363476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053489844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354259885"/>
                    </a:ext>
                  </a:extLst>
                </a:gridCol>
              </a:tblGrid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노드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14094"/>
                  </a:ext>
                </a:extLst>
              </a:tr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진입차수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5211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B6962C63-0C63-859A-78F0-E21BA61CB6F5}"/>
              </a:ext>
            </a:extLst>
          </p:cNvPr>
          <p:cNvSpPr/>
          <p:nvPr/>
        </p:nvSpPr>
        <p:spPr>
          <a:xfrm>
            <a:off x="2175642" y="3775273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4</a:t>
            </a:r>
            <a:endParaRPr kumimoji="1" lang="ko-Kore-KR" altLang="en-US" sz="2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865FCB-A035-95EE-865D-A047C9CB3F07}"/>
              </a:ext>
            </a:extLst>
          </p:cNvPr>
          <p:cNvSpPr/>
          <p:nvPr/>
        </p:nvSpPr>
        <p:spPr>
          <a:xfrm>
            <a:off x="2175642" y="4437993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1</a:t>
            </a:r>
            <a:endParaRPr kumimoji="1" lang="ko-Kore-KR" altLang="en-US" sz="2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E84235-0CB3-3296-CAEC-72F29747EFD4}"/>
              </a:ext>
            </a:extLst>
          </p:cNvPr>
          <p:cNvSpPr/>
          <p:nvPr/>
        </p:nvSpPr>
        <p:spPr>
          <a:xfrm>
            <a:off x="3615560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5</a:t>
            </a:r>
            <a:endParaRPr kumimoji="1" lang="ko-Kore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283FCBB-0F18-5631-3340-D73BAD9F188E}"/>
              </a:ext>
            </a:extLst>
          </p:cNvPr>
          <p:cNvSpPr/>
          <p:nvPr/>
        </p:nvSpPr>
        <p:spPr>
          <a:xfrm>
            <a:off x="4335519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ore-KR" altLang="en-US" sz="2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67B5798-A3B9-CBFD-FE6E-1D9EA845FBAE}"/>
              </a:ext>
            </a:extLst>
          </p:cNvPr>
          <p:cNvSpPr/>
          <p:nvPr/>
        </p:nvSpPr>
        <p:spPr>
          <a:xfrm>
            <a:off x="2895601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497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9877E6-BA4B-0E5E-742B-48D7735144D3}"/>
              </a:ext>
            </a:extLst>
          </p:cNvPr>
          <p:cNvSpPr/>
          <p:nvPr/>
        </p:nvSpPr>
        <p:spPr>
          <a:xfrm>
            <a:off x="2175642" y="14609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2B7EDB-4AB9-E063-933F-98EE1BE0D71E}"/>
              </a:ext>
            </a:extLst>
          </p:cNvPr>
          <p:cNvSpPr/>
          <p:nvPr/>
        </p:nvSpPr>
        <p:spPr>
          <a:xfrm>
            <a:off x="828740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5EDA56-E1D5-BFE6-34CB-905134469B72}"/>
              </a:ext>
            </a:extLst>
          </p:cNvPr>
          <p:cNvSpPr/>
          <p:nvPr/>
        </p:nvSpPr>
        <p:spPr>
          <a:xfrm>
            <a:off x="616431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36228-CBD4-5C80-580C-3702758FBEA4}"/>
              </a:ext>
            </a:extLst>
          </p:cNvPr>
          <p:cNvSpPr/>
          <p:nvPr/>
        </p:nvSpPr>
        <p:spPr>
          <a:xfrm>
            <a:off x="616431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4FCA4E-8A59-8AE8-990F-ADD8714CF818}"/>
              </a:ext>
            </a:extLst>
          </p:cNvPr>
          <p:cNvSpPr/>
          <p:nvPr/>
        </p:nvSpPr>
        <p:spPr>
          <a:xfrm>
            <a:off x="4041228" y="24515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CAAB55-1D59-FFAA-018F-CD309E47290C}"/>
              </a:ext>
            </a:extLst>
          </p:cNvPr>
          <p:cNvSpPr/>
          <p:nvPr/>
        </p:nvSpPr>
        <p:spPr>
          <a:xfrm>
            <a:off x="404122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AA06FD-BDA5-E52D-0B79-C818149F152A}"/>
              </a:ext>
            </a:extLst>
          </p:cNvPr>
          <p:cNvSpPr/>
          <p:nvPr/>
        </p:nvSpPr>
        <p:spPr>
          <a:xfrm>
            <a:off x="828740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7</a:t>
            </a:r>
            <a:endParaRPr kumimoji="1" lang="ko-Kore-KR" altLang="en-US" sz="2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FA150F-CAB1-D227-9E5F-29BE03D03A2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14178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174C2D-DB71-AD39-D4A8-AE975B60F95A}"/>
              </a:ext>
            </a:extLst>
          </p:cNvPr>
          <p:cNvCxnSpPr/>
          <p:nvPr/>
        </p:nvCxnSpPr>
        <p:spPr>
          <a:xfrm>
            <a:off x="1040525" y="368913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A2EAEAB-A044-F358-BC74-DB20D4E0595E}"/>
              </a:ext>
            </a:extLst>
          </p:cNvPr>
          <p:cNvCxnSpPr/>
          <p:nvPr/>
        </p:nvCxnSpPr>
        <p:spPr>
          <a:xfrm>
            <a:off x="1040525" y="4356538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6E1D79B-D8CB-381F-CA2C-30CF3239FE90}"/>
              </a:ext>
            </a:extLst>
          </p:cNvPr>
          <p:cNvCxnSpPr/>
          <p:nvPr/>
        </p:nvCxnSpPr>
        <p:spPr>
          <a:xfrm>
            <a:off x="1027587" y="505022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7B388-28CB-B2C0-67E5-3F14AAE443AE}"/>
              </a:ext>
            </a:extLst>
          </p:cNvPr>
          <p:cNvSpPr txBox="1"/>
          <p:nvPr/>
        </p:nvSpPr>
        <p:spPr>
          <a:xfrm>
            <a:off x="1027587" y="38588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D1DD9-BDF3-0622-7F4E-4E3A99C06F46}"/>
              </a:ext>
            </a:extLst>
          </p:cNvPr>
          <p:cNvSpPr txBox="1"/>
          <p:nvPr/>
        </p:nvSpPr>
        <p:spPr>
          <a:xfrm>
            <a:off x="1027587" y="4547617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Result[]</a:t>
            </a:r>
            <a:endParaRPr kumimoji="1" lang="ko-Kore-KR" altLang="en-US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8513E4-171A-DBD7-9185-8DE44BB1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97521"/>
              </p:ext>
            </p:extLst>
          </p:nvPr>
        </p:nvGraphicFramePr>
        <p:xfrm>
          <a:off x="1390868" y="5329886"/>
          <a:ext cx="9045904" cy="8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38">
                  <a:extLst>
                    <a:ext uri="{9D8B030D-6E8A-4147-A177-3AD203B41FA5}">
                      <a16:colId xmlns:a16="http://schemas.microsoft.com/office/drawing/2014/main" val="822413365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155272290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3773848213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58959541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77814366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18363476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053489844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354259885"/>
                    </a:ext>
                  </a:extLst>
                </a:gridCol>
              </a:tblGrid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노드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14094"/>
                  </a:ext>
                </a:extLst>
              </a:tr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진입차수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5211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CBB32721-95CC-BBE1-CA80-75B59635D40E}"/>
              </a:ext>
            </a:extLst>
          </p:cNvPr>
          <p:cNvSpPr/>
          <p:nvPr/>
        </p:nvSpPr>
        <p:spPr>
          <a:xfrm>
            <a:off x="2175642" y="4437993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1</a:t>
            </a:r>
            <a:endParaRPr kumimoji="1" lang="ko-Kore-KR" altLang="en-US" sz="2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9FF6F84-402D-2E98-E2CA-D02FD6D3C0CA}"/>
              </a:ext>
            </a:extLst>
          </p:cNvPr>
          <p:cNvSpPr/>
          <p:nvPr/>
        </p:nvSpPr>
        <p:spPr>
          <a:xfrm>
            <a:off x="3615560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5</a:t>
            </a:r>
            <a:endParaRPr kumimoji="1" lang="ko-Kore-KR" altLang="en-US" sz="2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6F0B601-21E0-F892-9A1C-4B1AA9E2F7BC}"/>
              </a:ext>
            </a:extLst>
          </p:cNvPr>
          <p:cNvSpPr/>
          <p:nvPr/>
        </p:nvSpPr>
        <p:spPr>
          <a:xfrm>
            <a:off x="4335519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ore-KR" altLang="en-US" sz="2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57F4819-D21D-D9EC-E2A3-0D8946BD9E2F}"/>
              </a:ext>
            </a:extLst>
          </p:cNvPr>
          <p:cNvSpPr/>
          <p:nvPr/>
        </p:nvSpPr>
        <p:spPr>
          <a:xfrm>
            <a:off x="2895601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ore-KR" altLang="en-US" sz="2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228F97F-8D5B-9D35-48D5-D46FAB1F1744}"/>
              </a:ext>
            </a:extLst>
          </p:cNvPr>
          <p:cNvSpPr/>
          <p:nvPr/>
        </p:nvSpPr>
        <p:spPr>
          <a:xfrm>
            <a:off x="5097519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4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855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9877E6-BA4B-0E5E-742B-48D7735144D3}"/>
              </a:ext>
            </a:extLst>
          </p:cNvPr>
          <p:cNvSpPr/>
          <p:nvPr/>
        </p:nvSpPr>
        <p:spPr>
          <a:xfrm>
            <a:off x="2175642" y="14609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2B7EDB-4AB9-E063-933F-98EE1BE0D71E}"/>
              </a:ext>
            </a:extLst>
          </p:cNvPr>
          <p:cNvSpPr/>
          <p:nvPr/>
        </p:nvSpPr>
        <p:spPr>
          <a:xfrm>
            <a:off x="828740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5EDA56-E1D5-BFE6-34CB-905134469B72}"/>
              </a:ext>
            </a:extLst>
          </p:cNvPr>
          <p:cNvSpPr/>
          <p:nvPr/>
        </p:nvSpPr>
        <p:spPr>
          <a:xfrm>
            <a:off x="616431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36228-CBD4-5C80-580C-3702758FBEA4}"/>
              </a:ext>
            </a:extLst>
          </p:cNvPr>
          <p:cNvSpPr/>
          <p:nvPr/>
        </p:nvSpPr>
        <p:spPr>
          <a:xfrm>
            <a:off x="616431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4FCA4E-8A59-8AE8-990F-ADD8714CF818}"/>
              </a:ext>
            </a:extLst>
          </p:cNvPr>
          <p:cNvSpPr/>
          <p:nvPr/>
        </p:nvSpPr>
        <p:spPr>
          <a:xfrm>
            <a:off x="4041228" y="24515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CAAB55-1D59-FFAA-018F-CD309E47290C}"/>
              </a:ext>
            </a:extLst>
          </p:cNvPr>
          <p:cNvSpPr/>
          <p:nvPr/>
        </p:nvSpPr>
        <p:spPr>
          <a:xfrm>
            <a:off x="404122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AA06FD-BDA5-E52D-0B79-C818149F152A}"/>
              </a:ext>
            </a:extLst>
          </p:cNvPr>
          <p:cNvSpPr/>
          <p:nvPr/>
        </p:nvSpPr>
        <p:spPr>
          <a:xfrm>
            <a:off x="828740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7</a:t>
            </a:r>
            <a:endParaRPr kumimoji="1" lang="ko-Kore-KR" altLang="en-US" sz="2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FA150F-CAB1-D227-9E5F-29BE03D03A2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14178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174C2D-DB71-AD39-D4A8-AE975B60F95A}"/>
              </a:ext>
            </a:extLst>
          </p:cNvPr>
          <p:cNvCxnSpPr/>
          <p:nvPr/>
        </p:nvCxnSpPr>
        <p:spPr>
          <a:xfrm>
            <a:off x="1040525" y="368913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A2EAEAB-A044-F358-BC74-DB20D4E0595E}"/>
              </a:ext>
            </a:extLst>
          </p:cNvPr>
          <p:cNvCxnSpPr/>
          <p:nvPr/>
        </p:nvCxnSpPr>
        <p:spPr>
          <a:xfrm>
            <a:off x="1040525" y="4356538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6E1D79B-D8CB-381F-CA2C-30CF3239FE90}"/>
              </a:ext>
            </a:extLst>
          </p:cNvPr>
          <p:cNvCxnSpPr/>
          <p:nvPr/>
        </p:nvCxnSpPr>
        <p:spPr>
          <a:xfrm>
            <a:off x="1027587" y="505022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7B388-28CB-B2C0-67E5-3F14AAE443AE}"/>
              </a:ext>
            </a:extLst>
          </p:cNvPr>
          <p:cNvSpPr txBox="1"/>
          <p:nvPr/>
        </p:nvSpPr>
        <p:spPr>
          <a:xfrm>
            <a:off x="1027587" y="38588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D1DD9-BDF3-0622-7F4E-4E3A99C06F46}"/>
              </a:ext>
            </a:extLst>
          </p:cNvPr>
          <p:cNvSpPr txBox="1"/>
          <p:nvPr/>
        </p:nvSpPr>
        <p:spPr>
          <a:xfrm>
            <a:off x="1027587" y="4547617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Result[]</a:t>
            </a:r>
            <a:endParaRPr kumimoji="1" lang="ko-Kore-KR" altLang="en-US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8513E4-171A-DBD7-9185-8DE44BB1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00815"/>
              </p:ext>
            </p:extLst>
          </p:nvPr>
        </p:nvGraphicFramePr>
        <p:xfrm>
          <a:off x="1390868" y="5329886"/>
          <a:ext cx="9045904" cy="8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38">
                  <a:extLst>
                    <a:ext uri="{9D8B030D-6E8A-4147-A177-3AD203B41FA5}">
                      <a16:colId xmlns:a16="http://schemas.microsoft.com/office/drawing/2014/main" val="822413365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155272290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3773848213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58959541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77814366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18363476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053489844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354259885"/>
                    </a:ext>
                  </a:extLst>
                </a:gridCol>
              </a:tblGrid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노드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14094"/>
                  </a:ext>
                </a:extLst>
              </a:tr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진입차수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5211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CA7DF7DB-1A1D-E2B2-636A-6253AA638DD0}"/>
              </a:ext>
            </a:extLst>
          </p:cNvPr>
          <p:cNvSpPr/>
          <p:nvPr/>
        </p:nvSpPr>
        <p:spPr>
          <a:xfrm>
            <a:off x="2175642" y="3760078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6</a:t>
            </a:r>
            <a:endParaRPr kumimoji="1" lang="ko-Kore-KR" altLang="en-US" sz="2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A68F452-79CE-25AB-5F7E-EFB26369132B}"/>
              </a:ext>
            </a:extLst>
          </p:cNvPr>
          <p:cNvSpPr/>
          <p:nvPr/>
        </p:nvSpPr>
        <p:spPr>
          <a:xfrm>
            <a:off x="2175642" y="4437993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1</a:t>
            </a:r>
            <a:endParaRPr kumimoji="1" lang="ko-Kore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5DE9FC-C59C-63C8-3522-E25C7BB21230}"/>
              </a:ext>
            </a:extLst>
          </p:cNvPr>
          <p:cNvSpPr/>
          <p:nvPr/>
        </p:nvSpPr>
        <p:spPr>
          <a:xfrm>
            <a:off x="3615560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5</a:t>
            </a:r>
            <a:endParaRPr kumimoji="1" lang="ko-Kore-KR" altLang="en-US" sz="2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84D6F6E-D802-869C-23C8-24FCDF070BFC}"/>
              </a:ext>
            </a:extLst>
          </p:cNvPr>
          <p:cNvSpPr/>
          <p:nvPr/>
        </p:nvSpPr>
        <p:spPr>
          <a:xfrm>
            <a:off x="4335519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ore-KR" altLang="en-US" sz="2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ABCDDC7-5140-4890-8FBA-BB8F7E0129C1}"/>
              </a:ext>
            </a:extLst>
          </p:cNvPr>
          <p:cNvSpPr/>
          <p:nvPr/>
        </p:nvSpPr>
        <p:spPr>
          <a:xfrm>
            <a:off x="2895601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ore-KR" altLang="en-US" sz="2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862C333-6546-0CB4-0D17-4BEC16A80583}"/>
              </a:ext>
            </a:extLst>
          </p:cNvPr>
          <p:cNvSpPr/>
          <p:nvPr/>
        </p:nvSpPr>
        <p:spPr>
          <a:xfrm>
            <a:off x="5097519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4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968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9877E6-BA4B-0E5E-742B-48D7735144D3}"/>
              </a:ext>
            </a:extLst>
          </p:cNvPr>
          <p:cNvSpPr/>
          <p:nvPr/>
        </p:nvSpPr>
        <p:spPr>
          <a:xfrm>
            <a:off x="2175642" y="14609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2B7EDB-4AB9-E063-933F-98EE1BE0D71E}"/>
              </a:ext>
            </a:extLst>
          </p:cNvPr>
          <p:cNvSpPr/>
          <p:nvPr/>
        </p:nvSpPr>
        <p:spPr>
          <a:xfrm>
            <a:off x="828740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5EDA56-E1D5-BFE6-34CB-905134469B72}"/>
              </a:ext>
            </a:extLst>
          </p:cNvPr>
          <p:cNvSpPr/>
          <p:nvPr/>
        </p:nvSpPr>
        <p:spPr>
          <a:xfrm>
            <a:off x="6164318" y="24515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36228-CBD4-5C80-580C-3702758FBEA4}"/>
              </a:ext>
            </a:extLst>
          </p:cNvPr>
          <p:cNvSpPr/>
          <p:nvPr/>
        </p:nvSpPr>
        <p:spPr>
          <a:xfrm>
            <a:off x="616431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4FCA4E-8A59-8AE8-990F-ADD8714CF818}"/>
              </a:ext>
            </a:extLst>
          </p:cNvPr>
          <p:cNvSpPr/>
          <p:nvPr/>
        </p:nvSpPr>
        <p:spPr>
          <a:xfrm>
            <a:off x="4041228" y="24515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CAAB55-1D59-FFAA-018F-CD309E47290C}"/>
              </a:ext>
            </a:extLst>
          </p:cNvPr>
          <p:cNvSpPr/>
          <p:nvPr/>
        </p:nvSpPr>
        <p:spPr>
          <a:xfrm>
            <a:off x="404122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AA06FD-BDA5-E52D-0B79-C818149F152A}"/>
              </a:ext>
            </a:extLst>
          </p:cNvPr>
          <p:cNvSpPr/>
          <p:nvPr/>
        </p:nvSpPr>
        <p:spPr>
          <a:xfrm>
            <a:off x="828740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7</a:t>
            </a:r>
            <a:endParaRPr kumimoji="1" lang="ko-Kore-KR" altLang="en-US" sz="2800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174C2D-DB71-AD39-D4A8-AE975B60F95A}"/>
              </a:ext>
            </a:extLst>
          </p:cNvPr>
          <p:cNvCxnSpPr/>
          <p:nvPr/>
        </p:nvCxnSpPr>
        <p:spPr>
          <a:xfrm>
            <a:off x="1040525" y="368913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A2EAEAB-A044-F358-BC74-DB20D4E0595E}"/>
              </a:ext>
            </a:extLst>
          </p:cNvPr>
          <p:cNvCxnSpPr/>
          <p:nvPr/>
        </p:nvCxnSpPr>
        <p:spPr>
          <a:xfrm>
            <a:off x="1040525" y="4356538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6E1D79B-D8CB-381F-CA2C-30CF3239FE90}"/>
              </a:ext>
            </a:extLst>
          </p:cNvPr>
          <p:cNvCxnSpPr/>
          <p:nvPr/>
        </p:nvCxnSpPr>
        <p:spPr>
          <a:xfrm>
            <a:off x="1027587" y="505022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7B388-28CB-B2C0-67E5-3F14AAE443AE}"/>
              </a:ext>
            </a:extLst>
          </p:cNvPr>
          <p:cNvSpPr txBox="1"/>
          <p:nvPr/>
        </p:nvSpPr>
        <p:spPr>
          <a:xfrm>
            <a:off x="1027587" y="38588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D1DD9-BDF3-0622-7F4E-4E3A99C06F46}"/>
              </a:ext>
            </a:extLst>
          </p:cNvPr>
          <p:cNvSpPr txBox="1"/>
          <p:nvPr/>
        </p:nvSpPr>
        <p:spPr>
          <a:xfrm>
            <a:off x="1027587" y="4547617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Result[]</a:t>
            </a:r>
            <a:endParaRPr kumimoji="1" lang="ko-Kore-KR" altLang="en-US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8513E4-171A-DBD7-9185-8DE44BB1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86220"/>
              </p:ext>
            </p:extLst>
          </p:nvPr>
        </p:nvGraphicFramePr>
        <p:xfrm>
          <a:off x="1390868" y="5329886"/>
          <a:ext cx="9045904" cy="8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38">
                  <a:extLst>
                    <a:ext uri="{9D8B030D-6E8A-4147-A177-3AD203B41FA5}">
                      <a16:colId xmlns:a16="http://schemas.microsoft.com/office/drawing/2014/main" val="822413365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155272290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3773848213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58959541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77814366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18363476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053489844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354259885"/>
                    </a:ext>
                  </a:extLst>
                </a:gridCol>
              </a:tblGrid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노드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14094"/>
                  </a:ext>
                </a:extLst>
              </a:tr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진입차수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5211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28791D72-54E4-3FE9-0905-F8C42EABF8F4}"/>
              </a:ext>
            </a:extLst>
          </p:cNvPr>
          <p:cNvSpPr/>
          <p:nvPr/>
        </p:nvSpPr>
        <p:spPr>
          <a:xfrm>
            <a:off x="2175642" y="4437993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1</a:t>
            </a:r>
            <a:endParaRPr kumimoji="1" lang="ko-Kore-KR" altLang="en-US" sz="2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99EEAC0-131B-A539-AEFA-2EA3FF646DC0}"/>
              </a:ext>
            </a:extLst>
          </p:cNvPr>
          <p:cNvSpPr/>
          <p:nvPr/>
        </p:nvSpPr>
        <p:spPr>
          <a:xfrm>
            <a:off x="3615560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5</a:t>
            </a:r>
            <a:endParaRPr kumimoji="1" lang="ko-Kore-KR" altLang="en-US" sz="2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05784DC-AE58-50CB-FEB8-261D44D8B30C}"/>
              </a:ext>
            </a:extLst>
          </p:cNvPr>
          <p:cNvSpPr/>
          <p:nvPr/>
        </p:nvSpPr>
        <p:spPr>
          <a:xfrm>
            <a:off x="4335519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ore-KR" altLang="en-US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160E596-09EB-6E4A-C4D7-A2FD384FB42F}"/>
              </a:ext>
            </a:extLst>
          </p:cNvPr>
          <p:cNvSpPr/>
          <p:nvPr/>
        </p:nvSpPr>
        <p:spPr>
          <a:xfrm>
            <a:off x="2895601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ore-KR" altLang="en-US" sz="2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962C63-0C63-859A-78F0-E21BA61CB6F5}"/>
              </a:ext>
            </a:extLst>
          </p:cNvPr>
          <p:cNvSpPr/>
          <p:nvPr/>
        </p:nvSpPr>
        <p:spPr>
          <a:xfrm>
            <a:off x="5097519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4</a:t>
            </a:r>
            <a:endParaRPr kumimoji="1" lang="ko-Kore-KR" altLang="en-US" sz="2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7DF7DB-1A1D-E2B2-636A-6253AA638DD0}"/>
              </a:ext>
            </a:extLst>
          </p:cNvPr>
          <p:cNvSpPr/>
          <p:nvPr/>
        </p:nvSpPr>
        <p:spPr>
          <a:xfrm>
            <a:off x="5859519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6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652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9877E6-BA4B-0E5E-742B-48D7735144D3}"/>
              </a:ext>
            </a:extLst>
          </p:cNvPr>
          <p:cNvSpPr/>
          <p:nvPr/>
        </p:nvSpPr>
        <p:spPr>
          <a:xfrm>
            <a:off x="2175642" y="14609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2B7EDB-4AB9-E063-933F-98EE1BE0D71E}"/>
              </a:ext>
            </a:extLst>
          </p:cNvPr>
          <p:cNvSpPr/>
          <p:nvPr/>
        </p:nvSpPr>
        <p:spPr>
          <a:xfrm>
            <a:off x="828740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5EDA56-E1D5-BFE6-34CB-905134469B72}"/>
              </a:ext>
            </a:extLst>
          </p:cNvPr>
          <p:cNvSpPr/>
          <p:nvPr/>
        </p:nvSpPr>
        <p:spPr>
          <a:xfrm>
            <a:off x="6164318" y="24515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36228-CBD4-5C80-580C-3702758FBEA4}"/>
              </a:ext>
            </a:extLst>
          </p:cNvPr>
          <p:cNvSpPr/>
          <p:nvPr/>
        </p:nvSpPr>
        <p:spPr>
          <a:xfrm>
            <a:off x="616431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4FCA4E-8A59-8AE8-990F-ADD8714CF818}"/>
              </a:ext>
            </a:extLst>
          </p:cNvPr>
          <p:cNvSpPr/>
          <p:nvPr/>
        </p:nvSpPr>
        <p:spPr>
          <a:xfrm>
            <a:off x="4041228" y="24515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CAAB55-1D59-FFAA-018F-CD309E47290C}"/>
              </a:ext>
            </a:extLst>
          </p:cNvPr>
          <p:cNvSpPr/>
          <p:nvPr/>
        </p:nvSpPr>
        <p:spPr>
          <a:xfrm>
            <a:off x="404122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AA06FD-BDA5-E52D-0B79-C818149F152A}"/>
              </a:ext>
            </a:extLst>
          </p:cNvPr>
          <p:cNvSpPr/>
          <p:nvPr/>
        </p:nvSpPr>
        <p:spPr>
          <a:xfrm>
            <a:off x="8287408" y="24515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7</a:t>
            </a:r>
            <a:endParaRPr kumimoji="1" lang="ko-Kore-KR" altLang="en-US" sz="2800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174C2D-DB71-AD39-D4A8-AE975B60F95A}"/>
              </a:ext>
            </a:extLst>
          </p:cNvPr>
          <p:cNvCxnSpPr/>
          <p:nvPr/>
        </p:nvCxnSpPr>
        <p:spPr>
          <a:xfrm>
            <a:off x="1040525" y="368913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A2EAEAB-A044-F358-BC74-DB20D4E0595E}"/>
              </a:ext>
            </a:extLst>
          </p:cNvPr>
          <p:cNvCxnSpPr/>
          <p:nvPr/>
        </p:nvCxnSpPr>
        <p:spPr>
          <a:xfrm>
            <a:off x="1040525" y="4356538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6E1D79B-D8CB-381F-CA2C-30CF3239FE90}"/>
              </a:ext>
            </a:extLst>
          </p:cNvPr>
          <p:cNvCxnSpPr/>
          <p:nvPr/>
        </p:nvCxnSpPr>
        <p:spPr>
          <a:xfrm>
            <a:off x="1027587" y="505022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7B388-28CB-B2C0-67E5-3F14AAE443AE}"/>
              </a:ext>
            </a:extLst>
          </p:cNvPr>
          <p:cNvSpPr txBox="1"/>
          <p:nvPr/>
        </p:nvSpPr>
        <p:spPr>
          <a:xfrm>
            <a:off x="1027587" y="38588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D1DD9-BDF3-0622-7F4E-4E3A99C06F46}"/>
              </a:ext>
            </a:extLst>
          </p:cNvPr>
          <p:cNvSpPr txBox="1"/>
          <p:nvPr/>
        </p:nvSpPr>
        <p:spPr>
          <a:xfrm>
            <a:off x="1027587" y="4547617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Result[]</a:t>
            </a:r>
            <a:endParaRPr kumimoji="1" lang="ko-Kore-KR" altLang="en-US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8513E4-171A-DBD7-9185-8DE44BB14BCB}"/>
              </a:ext>
            </a:extLst>
          </p:cNvPr>
          <p:cNvGraphicFramePr>
            <a:graphicFrameLocks noGrp="1"/>
          </p:cNvGraphicFramePr>
          <p:nvPr/>
        </p:nvGraphicFramePr>
        <p:xfrm>
          <a:off x="1390868" y="5329886"/>
          <a:ext cx="9045904" cy="8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38">
                  <a:extLst>
                    <a:ext uri="{9D8B030D-6E8A-4147-A177-3AD203B41FA5}">
                      <a16:colId xmlns:a16="http://schemas.microsoft.com/office/drawing/2014/main" val="822413365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155272290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3773848213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58959541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77814366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18363476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053489844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354259885"/>
                    </a:ext>
                  </a:extLst>
                </a:gridCol>
              </a:tblGrid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노드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14094"/>
                  </a:ext>
                </a:extLst>
              </a:tr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진입차수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5211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28791D72-54E4-3FE9-0905-F8C42EABF8F4}"/>
              </a:ext>
            </a:extLst>
          </p:cNvPr>
          <p:cNvSpPr/>
          <p:nvPr/>
        </p:nvSpPr>
        <p:spPr>
          <a:xfrm>
            <a:off x="2175642" y="4437993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1</a:t>
            </a:r>
            <a:endParaRPr kumimoji="1" lang="ko-Kore-KR" altLang="en-US" sz="2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99EEAC0-131B-A539-AEFA-2EA3FF646DC0}"/>
              </a:ext>
            </a:extLst>
          </p:cNvPr>
          <p:cNvSpPr/>
          <p:nvPr/>
        </p:nvSpPr>
        <p:spPr>
          <a:xfrm>
            <a:off x="3615560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5</a:t>
            </a:r>
            <a:endParaRPr kumimoji="1" lang="ko-Kore-KR" altLang="en-US" sz="2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05784DC-AE58-50CB-FEB8-261D44D8B30C}"/>
              </a:ext>
            </a:extLst>
          </p:cNvPr>
          <p:cNvSpPr/>
          <p:nvPr/>
        </p:nvSpPr>
        <p:spPr>
          <a:xfrm>
            <a:off x="4340774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ore-KR" altLang="en-US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160E596-09EB-6E4A-C4D7-A2FD384FB42F}"/>
              </a:ext>
            </a:extLst>
          </p:cNvPr>
          <p:cNvSpPr/>
          <p:nvPr/>
        </p:nvSpPr>
        <p:spPr>
          <a:xfrm>
            <a:off x="2895601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ore-KR" altLang="en-US" sz="2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962C63-0C63-859A-78F0-E21BA61CB6F5}"/>
              </a:ext>
            </a:extLst>
          </p:cNvPr>
          <p:cNvSpPr/>
          <p:nvPr/>
        </p:nvSpPr>
        <p:spPr>
          <a:xfrm>
            <a:off x="5102774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4</a:t>
            </a:r>
            <a:endParaRPr kumimoji="1" lang="ko-Kore-KR" altLang="en-US" sz="2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7DF7DB-1A1D-E2B2-636A-6253AA638DD0}"/>
              </a:ext>
            </a:extLst>
          </p:cNvPr>
          <p:cNvSpPr/>
          <p:nvPr/>
        </p:nvSpPr>
        <p:spPr>
          <a:xfrm>
            <a:off x="5864774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6</a:t>
            </a:r>
            <a:endParaRPr kumimoji="1" lang="ko-Kore-KR" altLang="en-US" sz="2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AC36AA0-1DDA-6C37-2199-49E842B136E9}"/>
              </a:ext>
            </a:extLst>
          </p:cNvPr>
          <p:cNvSpPr/>
          <p:nvPr/>
        </p:nvSpPr>
        <p:spPr>
          <a:xfrm>
            <a:off x="6626774" y="444587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7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331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CF764-2E48-0CB1-5E49-06D2B6FA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위상</a:t>
            </a:r>
            <a:r>
              <a:rPr lang="ko-KR" altLang="en-US" dirty="0"/>
              <a:t> 정렬의 특징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62F24-DD20-46EF-8169-DDB06522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DAG</a:t>
            </a:r>
            <a:r>
              <a:rPr lang="ko-KR" altLang="en-US" dirty="0"/>
              <a:t>에서만 수행 가능</a:t>
            </a:r>
            <a:endParaRPr lang="en-US" altLang="ko-KR" dirty="0"/>
          </a:p>
          <a:p>
            <a:r>
              <a:rPr lang="ko-KR" altLang="en-US" dirty="0"/>
              <a:t>여러 가지 답이 존재할 수 있음</a:t>
            </a:r>
            <a:endParaRPr lang="en-US" altLang="ko-KR" dirty="0"/>
          </a:p>
          <a:p>
            <a:pPr lvl="1"/>
            <a:r>
              <a:rPr lang="ko-KR" altLang="en-US" dirty="0"/>
              <a:t>한 단계에서 큐에 새롭게 들어가는 원소가 </a:t>
            </a:r>
            <a:r>
              <a:rPr lang="en-US" altLang="ko-KR" dirty="0"/>
              <a:t>2</a:t>
            </a:r>
            <a:r>
              <a:rPr lang="ko-KR" altLang="en-US" dirty="0"/>
              <a:t>개 이상인 경우</a:t>
            </a:r>
            <a:endParaRPr lang="en-US" altLang="ko-KR" dirty="0"/>
          </a:p>
          <a:p>
            <a:r>
              <a:rPr lang="ko-KR" altLang="en-US" dirty="0"/>
              <a:t>모든 원소 방문 전에 큐가 비면 사이클이 존재함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스택을 활용한 </a:t>
            </a:r>
            <a:r>
              <a:rPr lang="en-US" altLang="ko-KR" dirty="0"/>
              <a:t>DFS</a:t>
            </a:r>
            <a:r>
              <a:rPr lang="ko-KR" altLang="en-US" dirty="0"/>
              <a:t>로도 수행 가능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768E77B-670A-15B0-35E2-570E7886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830" y="3474076"/>
            <a:ext cx="4906373" cy="1309983"/>
          </a:xfrm>
          <a:prstGeom prst="rect">
            <a:avLst/>
          </a:prstGeom>
        </p:spPr>
      </p:pic>
      <p:sp>
        <p:nvSpPr>
          <p:cNvPr id="6" name="L 도형 5">
            <a:extLst>
              <a:ext uri="{FF2B5EF4-FFF2-40B4-BE49-F238E27FC236}">
                <a16:creationId xmlns:a16="http://schemas.microsoft.com/office/drawing/2014/main" id="{E275EFB8-363A-82A0-5C40-302DF51CDA40}"/>
              </a:ext>
            </a:extLst>
          </p:cNvPr>
          <p:cNvSpPr/>
          <p:nvPr/>
        </p:nvSpPr>
        <p:spPr>
          <a:xfrm flipH="1">
            <a:off x="6774287" y="4083991"/>
            <a:ext cx="283335" cy="481570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83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0784C-B45C-F859-9815-E023F4E8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코드</a:t>
            </a:r>
            <a:r>
              <a:rPr kumimoji="1" lang="ko-KR" altLang="en-US" dirty="0"/>
              <a:t> 작성 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접 근 하 기 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CD83D-0DA6-AD32-BAD1-D4D7F0EC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조건 </a:t>
            </a:r>
            <a:r>
              <a:rPr kumimoji="1" lang="en-US" altLang="ko-KR" dirty="0"/>
              <a:t>)</a:t>
            </a:r>
            <a:r>
              <a:rPr kumimoji="1" lang="ko-KR" altLang="en-US" dirty="0"/>
              <a:t> 정점 개수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간선 개수 주어지고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연결된 노드들 각각 입력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Parameter</a:t>
            </a:r>
          </a:p>
          <a:p>
            <a:r>
              <a:rPr kumimoji="1" lang="en-US" altLang="ko-Kore-KR" dirty="0"/>
              <a:t>main</a:t>
            </a:r>
            <a:r>
              <a:rPr kumimoji="1" lang="ko-KR" altLang="en-US" dirty="0"/>
              <a:t> 함수</a:t>
            </a:r>
            <a:endParaRPr kumimoji="1" lang="en-US" altLang="ko-KR" dirty="0"/>
          </a:p>
          <a:p>
            <a:r>
              <a:rPr kumimoji="1" lang="en-US" altLang="ko-Kore-KR" dirty="0" err="1"/>
              <a:t>topologySort</a:t>
            </a:r>
            <a:r>
              <a:rPr kumimoji="1" lang="ko-KR" altLang="en-US" dirty="0"/>
              <a:t> 함수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16319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2C082-2FF8-2E21-689F-67209830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C++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CE46A2-31DF-FC8D-1B85-58642851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49" y="1565455"/>
            <a:ext cx="4908331" cy="14599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CB6C7A-CDFF-289C-88A3-0F8BD6508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782" y="1316244"/>
            <a:ext cx="6587169" cy="47820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3277E1-9C11-EBF0-0029-1DC1FA19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49" y="3610391"/>
            <a:ext cx="4589718" cy="24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2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96621-1582-6177-DC32-05CDB212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위상 정렬</a:t>
            </a:r>
            <a:r>
              <a:rPr kumimoji="1" lang="en-US" altLang="ko-KR" dirty="0"/>
              <a:t>(Topology Sort)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4C297-DDC9-C0E7-1141-973A17D48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순서가 정해져 있는 작업을 수행할 때 사용하는 알고리즘</a:t>
            </a:r>
            <a:endParaRPr kumimoji="1" lang="en-US" altLang="ko-KR" dirty="0"/>
          </a:p>
          <a:p>
            <a:r>
              <a:rPr kumimoji="1" lang="ko-KR" altLang="en-US" b="1" dirty="0"/>
              <a:t>사이클이 없는 방향 그래프</a:t>
            </a:r>
            <a:r>
              <a:rPr kumimoji="1" lang="en-US" altLang="ko-KR" dirty="0"/>
              <a:t>(Directed Acyclic Graph)</a:t>
            </a:r>
          </a:p>
          <a:p>
            <a:pPr lvl="1"/>
            <a:r>
              <a:rPr kumimoji="1" lang="ko-KR" altLang="en-US" dirty="0"/>
              <a:t>사이클이면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시작점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이 없다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순서가 없다</a:t>
            </a:r>
            <a:r>
              <a:rPr kumimoji="1" lang="en-US" altLang="ko-KR" dirty="0"/>
              <a:t>~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진입차수</a:t>
            </a:r>
            <a:r>
              <a:rPr kumimoji="1" lang="en-US" altLang="ko-KR" dirty="0"/>
              <a:t>(Indegree) : </a:t>
            </a:r>
            <a:r>
              <a:rPr kumimoji="1" lang="ko-KR" altLang="en-US" dirty="0"/>
              <a:t>특정한 노드로 들어오는 간선 개수</a:t>
            </a:r>
            <a:endParaRPr kumimoji="1" lang="en-US" altLang="ko-KR" dirty="0"/>
          </a:p>
          <a:p>
            <a:r>
              <a:rPr kumimoji="1" lang="ko-KR" altLang="en-US" dirty="0"/>
              <a:t>진출자수</a:t>
            </a:r>
            <a:r>
              <a:rPr kumimoji="1" lang="en-US" altLang="ko-KR" dirty="0"/>
              <a:t>(Outdegree) : </a:t>
            </a:r>
            <a:r>
              <a:rPr kumimoji="1" lang="ko-KR" altLang="en-US" dirty="0"/>
              <a:t>특정한 노드로 나가는 간선 개수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7EA753B-C328-9CA0-5FD0-CD5634A4B1FB}"/>
              </a:ext>
            </a:extLst>
          </p:cNvPr>
          <p:cNvSpPr/>
          <p:nvPr/>
        </p:nvSpPr>
        <p:spPr>
          <a:xfrm>
            <a:off x="3541985" y="5253961"/>
            <a:ext cx="714704" cy="71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096639-AC27-394B-CC63-F2B362321D3D}"/>
              </a:ext>
            </a:extLst>
          </p:cNvPr>
          <p:cNvSpPr/>
          <p:nvPr/>
        </p:nvSpPr>
        <p:spPr>
          <a:xfrm>
            <a:off x="5068614" y="4635722"/>
            <a:ext cx="714704" cy="71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AE708A5-F68C-EFB9-6BA6-1D9510739437}"/>
              </a:ext>
            </a:extLst>
          </p:cNvPr>
          <p:cNvSpPr/>
          <p:nvPr/>
        </p:nvSpPr>
        <p:spPr>
          <a:xfrm>
            <a:off x="5068614" y="5872631"/>
            <a:ext cx="714704" cy="71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FB2946A-4FA8-77B0-3691-1D87542116B5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4152023" y="4993074"/>
            <a:ext cx="916591" cy="3655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15E2A4-8FE9-A5A7-7CF0-BB8B3F674941}"/>
              </a:ext>
            </a:extLst>
          </p:cNvPr>
          <p:cNvCxnSpPr>
            <a:stCxn id="4" idx="5"/>
            <a:endCxn id="6" idx="2"/>
          </p:cNvCxnSpPr>
          <p:nvPr/>
        </p:nvCxnSpPr>
        <p:spPr>
          <a:xfrm>
            <a:off x="4152023" y="5863999"/>
            <a:ext cx="916591" cy="3659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F92E96-EE49-D87B-BBF0-2710DAE04FBC}"/>
              </a:ext>
            </a:extLst>
          </p:cNvPr>
          <p:cNvCxnSpPr>
            <a:endCxn id="6" idx="0"/>
          </p:cNvCxnSpPr>
          <p:nvPr/>
        </p:nvCxnSpPr>
        <p:spPr>
          <a:xfrm>
            <a:off x="5425966" y="5358627"/>
            <a:ext cx="0" cy="514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5CA3BA-72C7-6788-3AA6-E9B71E3B729D}"/>
              </a:ext>
            </a:extLst>
          </p:cNvPr>
          <p:cNvSpPr txBox="1"/>
          <p:nvPr/>
        </p:nvSpPr>
        <p:spPr>
          <a:xfrm>
            <a:off x="2467555" y="5279081"/>
            <a:ext cx="93166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진입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진출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3D0013-448E-25FF-CD9C-83C151EFAE19}"/>
              </a:ext>
            </a:extLst>
          </p:cNvPr>
          <p:cNvSpPr txBox="1"/>
          <p:nvPr/>
        </p:nvSpPr>
        <p:spPr>
          <a:xfrm>
            <a:off x="5942851" y="4632750"/>
            <a:ext cx="93166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진입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진출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C7DAE-A229-DBD2-FD5F-B9A1CAE2E095}"/>
              </a:ext>
            </a:extLst>
          </p:cNvPr>
          <p:cNvSpPr txBox="1"/>
          <p:nvPr/>
        </p:nvSpPr>
        <p:spPr>
          <a:xfrm>
            <a:off x="5942850" y="5925412"/>
            <a:ext cx="93166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진입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</a:p>
          <a:p>
            <a:r>
              <a:rPr kumimoji="1" lang="ko-KR" altLang="en-US" dirty="0"/>
              <a:t>진출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481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EBDF9-5B08-5C0D-4243-A0898548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시간복잡도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AE13A-6CC1-2209-31B1-C882E3BB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O(V+E) (=</a:t>
            </a:r>
            <a:r>
              <a:rPr kumimoji="1" lang="ko-KR" altLang="en-US" dirty="0"/>
              <a:t>정점의 개수 </a:t>
            </a:r>
            <a:r>
              <a:rPr kumimoji="1" lang="en-US" altLang="ko-KR" dirty="0"/>
              <a:t>+</a:t>
            </a:r>
            <a:r>
              <a:rPr kumimoji="1" lang="ko-KR" altLang="en-US" dirty="0"/>
              <a:t> 간선의 개수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186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746A6-B525-7973-D0FD-B25034F3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#2252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E4CF3D0-6210-8FD9-E68E-0B4DB6DF0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03"/>
          <a:stretch/>
        </p:blipFill>
        <p:spPr>
          <a:xfrm>
            <a:off x="857787" y="1705642"/>
            <a:ext cx="10476425" cy="36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33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C05F75-7DB1-8DDA-A756-E55CDD7E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20" y="935333"/>
            <a:ext cx="3882996" cy="498733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7B98F4B-14BB-B49D-5233-AAF95912B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02" y="0"/>
            <a:ext cx="271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1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7724E91-70DE-7779-6153-367B880C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63" y="0"/>
            <a:ext cx="5737237" cy="6858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4E8AB99-21DB-456F-6419-2F6F992A9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04" y="0"/>
            <a:ext cx="5799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9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EA4A4-1601-9546-4287-9D0FC3BA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#14567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F6F414D-0400-6DC8-26DA-9CC21117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23" y="1434552"/>
            <a:ext cx="10680953" cy="4661447"/>
          </a:xfrm>
        </p:spPr>
      </p:pic>
      <p:sp>
        <p:nvSpPr>
          <p:cNvPr id="6" name="도넛[D] 5">
            <a:extLst>
              <a:ext uri="{FF2B5EF4-FFF2-40B4-BE49-F238E27FC236}">
                <a16:creationId xmlns:a16="http://schemas.microsoft.com/office/drawing/2014/main" id="{C90583F3-6CE4-65E2-8A3B-ABE1DD61FF7B}"/>
              </a:ext>
            </a:extLst>
          </p:cNvPr>
          <p:cNvSpPr/>
          <p:nvPr/>
        </p:nvSpPr>
        <p:spPr>
          <a:xfrm>
            <a:off x="3331779" y="5559971"/>
            <a:ext cx="704193" cy="578068"/>
          </a:xfrm>
          <a:prstGeom prst="donut">
            <a:avLst>
              <a:gd name="adj" fmla="val 86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B7FFE-D36B-95C1-ADA8-71E213E28C68}"/>
              </a:ext>
            </a:extLst>
          </p:cNvPr>
          <p:cNvSpPr txBox="1"/>
          <p:nvPr/>
        </p:nvSpPr>
        <p:spPr>
          <a:xfrm>
            <a:off x="2441387" y="618504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결과값은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>
                <a:solidFill>
                  <a:srgbClr val="FF0000"/>
                </a:solidFill>
              </a:rPr>
              <a:t>단위로 변화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8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9DF024-AD00-4FD7-702E-3C986CD7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134" y="0"/>
            <a:ext cx="5337787" cy="6858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322E97D-1BC9-EB21-AD4E-D219E80B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09" y="0"/>
            <a:ext cx="479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3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276B63-C7C9-8CDF-0F5D-8D2D1434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1" y="0"/>
            <a:ext cx="6916851" cy="65742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9E4D65-3EBF-FB1A-D53B-5E80A555F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26"/>
          <a:stretch/>
        </p:blipFill>
        <p:spPr>
          <a:xfrm>
            <a:off x="7221955" y="672673"/>
            <a:ext cx="3919011" cy="38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B7A38-C685-0E9E-E277-2FCF7161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#2056</a:t>
            </a:r>
            <a:endParaRPr kumimoji="1"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68AFE06-DE1A-E6CA-6643-F17EF25E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3" y="1442412"/>
            <a:ext cx="10728954" cy="4461999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97674548-6178-2702-EE51-3F02ED0A184F}"/>
              </a:ext>
            </a:extLst>
          </p:cNvPr>
          <p:cNvCxnSpPr/>
          <p:nvPr/>
        </p:nvCxnSpPr>
        <p:spPr>
          <a:xfrm>
            <a:off x="6243145" y="5749159"/>
            <a:ext cx="9879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넛[D] 9">
            <a:extLst>
              <a:ext uri="{FF2B5EF4-FFF2-40B4-BE49-F238E27FC236}">
                <a16:creationId xmlns:a16="http://schemas.microsoft.com/office/drawing/2014/main" id="{A53976EB-B00B-A576-345E-41B201AC6554}"/>
              </a:ext>
            </a:extLst>
          </p:cNvPr>
          <p:cNvSpPr/>
          <p:nvPr/>
        </p:nvSpPr>
        <p:spPr>
          <a:xfrm>
            <a:off x="2701158" y="5326343"/>
            <a:ext cx="704193" cy="578068"/>
          </a:xfrm>
          <a:prstGeom prst="donut">
            <a:avLst>
              <a:gd name="adj" fmla="val 86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03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2D1191F-0C3A-32B8-8619-BAEB6E7D2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26" y="152400"/>
            <a:ext cx="4787900" cy="65532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1D73D33-5B73-1C48-EB96-B1B75C206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74" y="0"/>
            <a:ext cx="438115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03166D-FA19-E305-AB76-04340D5DF5BC}"/>
              </a:ext>
            </a:extLst>
          </p:cNvPr>
          <p:cNvSpPr txBox="1"/>
          <p:nvPr/>
        </p:nvSpPr>
        <p:spPr>
          <a:xfrm>
            <a:off x="4417543" y="3794235"/>
            <a:ext cx="1475084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점화식</a:t>
            </a:r>
            <a:r>
              <a:rPr kumimoji="1" lang="en-US" altLang="ko-KR" dirty="0"/>
              <a:t>!</a:t>
            </a:r>
          </a:p>
          <a:p>
            <a:r>
              <a:rPr kumimoji="1" lang="en-US" altLang="ko-KR" dirty="0"/>
              <a:t>DP</a:t>
            </a:r>
            <a:r>
              <a:rPr kumimoji="1" lang="ko-KR" altLang="en-US" dirty="0"/>
              <a:t> 로도 가능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E3AF7818-6A99-D1A8-6034-EAE01052D3D9}"/>
              </a:ext>
            </a:extLst>
          </p:cNvPr>
          <p:cNvCxnSpPr/>
          <p:nvPr/>
        </p:nvCxnSpPr>
        <p:spPr>
          <a:xfrm>
            <a:off x="1944414" y="4088524"/>
            <a:ext cx="23438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40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528AE4-931E-8175-C663-CB34DEAF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76" y="0"/>
            <a:ext cx="5134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33134-0117-FEC2-BA14-193B79D8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큐</a:t>
            </a:r>
            <a:r>
              <a:rPr kumimoji="1" lang="en-US" altLang="ko-Kore-KR" dirty="0"/>
              <a:t>(Queue)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알고리즘 동작 과정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6842D-C7A3-D0BC-EBFF-5306DB54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ko-Kore-KR" altLang="en-US" dirty="0"/>
              <a:t>진입차수가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0</a:t>
            </a:r>
            <a:r>
              <a:rPr kumimoji="1" lang="ko-KR" altLang="en-US" dirty="0"/>
              <a:t>인 모든 노드를 큐에 삽입</a:t>
            </a:r>
            <a:endParaRPr kumimoji="1"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ko-KR" altLang="en-US" dirty="0"/>
              <a:t>큐에서 원소를 꺼내 </a:t>
            </a:r>
            <a:r>
              <a:rPr kumimoji="1" lang="ko-KR" altLang="en-US" b="1" dirty="0"/>
              <a:t>연결된</a:t>
            </a:r>
            <a:r>
              <a:rPr kumimoji="1" lang="ko-KR" altLang="en-US" dirty="0"/>
              <a:t> 모든 간선을 제거</a:t>
            </a:r>
            <a:endParaRPr kumimoji="1"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ko-KR" altLang="en-US" dirty="0"/>
              <a:t>간선 제거 이후 </a:t>
            </a:r>
            <a:r>
              <a:rPr kumimoji="1" lang="ko-KR" altLang="en-US" dirty="0" err="1"/>
              <a:t>진입차수가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0</a:t>
            </a:r>
            <a:r>
              <a:rPr kumimoji="1" lang="ko-KR" altLang="en-US" dirty="0"/>
              <a:t>이 된 정점을 큐에 삽입</a:t>
            </a:r>
            <a:endParaRPr kumimoji="1"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ko-KR" altLang="en-US" dirty="0"/>
              <a:t>큐가 빌 때까지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 과정을 반복</a:t>
            </a:r>
            <a:endParaRPr kumimoji="1"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ko-Kore-KR" altLang="en-US" dirty="0"/>
              <a:t>주의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모든 원소를 방문하기 전에 큐가 비면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사이클 존재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67529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0D6159-90ED-2E4B-5E83-45E0DC0AF6E1}"/>
              </a:ext>
            </a:extLst>
          </p:cNvPr>
          <p:cNvSpPr txBox="1"/>
          <p:nvPr/>
        </p:nvSpPr>
        <p:spPr>
          <a:xfrm>
            <a:off x="2505915" y="2250766"/>
            <a:ext cx="71801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끗</a:t>
            </a:r>
            <a:r>
              <a:rPr kumimoji="1" lang="en-US" altLang="ko-KR" sz="7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-!</a:t>
            </a: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수고하셨습니다😆</a:t>
            </a:r>
            <a:endParaRPr kumimoji="1" lang="ko-Kore-KR" altLang="en-US" sz="287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05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9877E6-BA4B-0E5E-742B-48D7735144D3}"/>
              </a:ext>
            </a:extLst>
          </p:cNvPr>
          <p:cNvSpPr/>
          <p:nvPr/>
        </p:nvSpPr>
        <p:spPr>
          <a:xfrm>
            <a:off x="2175642" y="14609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2B7EDB-4AB9-E063-933F-98EE1BE0D71E}"/>
              </a:ext>
            </a:extLst>
          </p:cNvPr>
          <p:cNvSpPr/>
          <p:nvPr/>
        </p:nvSpPr>
        <p:spPr>
          <a:xfrm>
            <a:off x="828740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5EDA56-E1D5-BFE6-34CB-905134469B72}"/>
              </a:ext>
            </a:extLst>
          </p:cNvPr>
          <p:cNvSpPr/>
          <p:nvPr/>
        </p:nvSpPr>
        <p:spPr>
          <a:xfrm>
            <a:off x="616431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36228-CBD4-5C80-580C-3702758FBEA4}"/>
              </a:ext>
            </a:extLst>
          </p:cNvPr>
          <p:cNvSpPr/>
          <p:nvPr/>
        </p:nvSpPr>
        <p:spPr>
          <a:xfrm>
            <a:off x="616431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4FCA4E-8A59-8AE8-990F-ADD8714CF818}"/>
              </a:ext>
            </a:extLst>
          </p:cNvPr>
          <p:cNvSpPr/>
          <p:nvPr/>
        </p:nvSpPr>
        <p:spPr>
          <a:xfrm>
            <a:off x="404122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CAAB55-1D59-FFAA-018F-CD309E47290C}"/>
              </a:ext>
            </a:extLst>
          </p:cNvPr>
          <p:cNvSpPr/>
          <p:nvPr/>
        </p:nvSpPr>
        <p:spPr>
          <a:xfrm>
            <a:off x="404122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AA06FD-BDA5-E52D-0B79-C818149F152A}"/>
              </a:ext>
            </a:extLst>
          </p:cNvPr>
          <p:cNvSpPr/>
          <p:nvPr/>
        </p:nvSpPr>
        <p:spPr>
          <a:xfrm>
            <a:off x="828740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7</a:t>
            </a:r>
            <a:endParaRPr kumimoji="1" lang="ko-Kore-KR" altLang="en-US" sz="2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D74EB0-3A50-EC2D-A747-75923DB81E46}"/>
              </a:ext>
            </a:extLst>
          </p:cNvPr>
          <p:cNvCxnSpPr>
            <a:stCxn id="4" idx="7"/>
            <a:endCxn id="9" idx="2"/>
          </p:cNvCxnSpPr>
          <p:nvPr/>
        </p:nvCxnSpPr>
        <p:spPr>
          <a:xfrm flipV="1">
            <a:off x="3009958" y="972207"/>
            <a:ext cx="1031270" cy="6318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780A20-1718-909F-AFA6-45243A830847}"/>
              </a:ext>
            </a:extLst>
          </p:cNvPr>
          <p:cNvCxnSpPr>
            <a:stCxn id="4" idx="5"/>
            <a:endCxn id="8" idx="2"/>
          </p:cNvCxnSpPr>
          <p:nvPr/>
        </p:nvCxnSpPr>
        <p:spPr>
          <a:xfrm>
            <a:off x="3009958" y="2295254"/>
            <a:ext cx="1031270" cy="6450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B17E12-859D-7712-34F0-3962D9532D0D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5018690" y="972207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6B4614-3373-4FD0-D595-BF6B58C15E6F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501869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7E2D5B-5110-B94E-A26E-8F9D90198B20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7141780" y="972207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FA150F-CAB1-D227-9E5F-29BE03D03A2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14178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57C355-48E2-8279-4174-F21A7DC1CCB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6653049" y="1460938"/>
            <a:ext cx="2123090" cy="990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174C2D-DB71-AD39-D4A8-AE975B60F95A}"/>
              </a:ext>
            </a:extLst>
          </p:cNvPr>
          <p:cNvCxnSpPr/>
          <p:nvPr/>
        </p:nvCxnSpPr>
        <p:spPr>
          <a:xfrm>
            <a:off x="1040525" y="368913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A2EAEAB-A044-F358-BC74-DB20D4E0595E}"/>
              </a:ext>
            </a:extLst>
          </p:cNvPr>
          <p:cNvCxnSpPr/>
          <p:nvPr/>
        </p:nvCxnSpPr>
        <p:spPr>
          <a:xfrm>
            <a:off x="1040525" y="4356538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6E1D79B-D8CB-381F-CA2C-30CF3239FE90}"/>
              </a:ext>
            </a:extLst>
          </p:cNvPr>
          <p:cNvCxnSpPr/>
          <p:nvPr/>
        </p:nvCxnSpPr>
        <p:spPr>
          <a:xfrm>
            <a:off x="1027587" y="505022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7B388-28CB-B2C0-67E5-3F14AAE443AE}"/>
              </a:ext>
            </a:extLst>
          </p:cNvPr>
          <p:cNvSpPr txBox="1"/>
          <p:nvPr/>
        </p:nvSpPr>
        <p:spPr>
          <a:xfrm>
            <a:off x="1027587" y="38588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D1DD9-BDF3-0622-7F4E-4E3A99C06F46}"/>
              </a:ext>
            </a:extLst>
          </p:cNvPr>
          <p:cNvSpPr txBox="1"/>
          <p:nvPr/>
        </p:nvSpPr>
        <p:spPr>
          <a:xfrm>
            <a:off x="1027587" y="4547617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Result[]</a:t>
            </a:r>
            <a:endParaRPr kumimoji="1" lang="ko-Kore-KR" altLang="en-US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8513E4-171A-DBD7-9185-8DE44BB1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10642"/>
              </p:ext>
            </p:extLst>
          </p:nvPr>
        </p:nvGraphicFramePr>
        <p:xfrm>
          <a:off x="1390868" y="5329886"/>
          <a:ext cx="9045904" cy="8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38">
                  <a:extLst>
                    <a:ext uri="{9D8B030D-6E8A-4147-A177-3AD203B41FA5}">
                      <a16:colId xmlns:a16="http://schemas.microsoft.com/office/drawing/2014/main" val="822413365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155272290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3773848213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58959541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77814366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18363476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053489844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354259885"/>
                    </a:ext>
                  </a:extLst>
                </a:gridCol>
              </a:tblGrid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노드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14094"/>
                  </a:ext>
                </a:extLst>
              </a:tr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진입차수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5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18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9877E6-BA4B-0E5E-742B-48D7735144D3}"/>
              </a:ext>
            </a:extLst>
          </p:cNvPr>
          <p:cNvSpPr/>
          <p:nvPr/>
        </p:nvSpPr>
        <p:spPr>
          <a:xfrm>
            <a:off x="2175642" y="14609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2B7EDB-4AB9-E063-933F-98EE1BE0D71E}"/>
              </a:ext>
            </a:extLst>
          </p:cNvPr>
          <p:cNvSpPr/>
          <p:nvPr/>
        </p:nvSpPr>
        <p:spPr>
          <a:xfrm>
            <a:off x="828740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5EDA56-E1D5-BFE6-34CB-905134469B72}"/>
              </a:ext>
            </a:extLst>
          </p:cNvPr>
          <p:cNvSpPr/>
          <p:nvPr/>
        </p:nvSpPr>
        <p:spPr>
          <a:xfrm>
            <a:off x="616431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36228-CBD4-5C80-580C-3702758FBEA4}"/>
              </a:ext>
            </a:extLst>
          </p:cNvPr>
          <p:cNvSpPr/>
          <p:nvPr/>
        </p:nvSpPr>
        <p:spPr>
          <a:xfrm>
            <a:off x="616431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4FCA4E-8A59-8AE8-990F-ADD8714CF818}"/>
              </a:ext>
            </a:extLst>
          </p:cNvPr>
          <p:cNvSpPr/>
          <p:nvPr/>
        </p:nvSpPr>
        <p:spPr>
          <a:xfrm>
            <a:off x="404122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CAAB55-1D59-FFAA-018F-CD309E47290C}"/>
              </a:ext>
            </a:extLst>
          </p:cNvPr>
          <p:cNvSpPr/>
          <p:nvPr/>
        </p:nvSpPr>
        <p:spPr>
          <a:xfrm>
            <a:off x="404122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AA06FD-BDA5-E52D-0B79-C818149F152A}"/>
              </a:ext>
            </a:extLst>
          </p:cNvPr>
          <p:cNvSpPr/>
          <p:nvPr/>
        </p:nvSpPr>
        <p:spPr>
          <a:xfrm>
            <a:off x="828740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7</a:t>
            </a:r>
            <a:endParaRPr kumimoji="1" lang="ko-Kore-KR" altLang="en-US" sz="2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D74EB0-3A50-EC2D-A747-75923DB81E46}"/>
              </a:ext>
            </a:extLst>
          </p:cNvPr>
          <p:cNvCxnSpPr>
            <a:stCxn id="4" idx="7"/>
            <a:endCxn id="9" idx="2"/>
          </p:cNvCxnSpPr>
          <p:nvPr/>
        </p:nvCxnSpPr>
        <p:spPr>
          <a:xfrm flipV="1">
            <a:off x="3009958" y="972207"/>
            <a:ext cx="1031270" cy="6318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780A20-1718-909F-AFA6-45243A830847}"/>
              </a:ext>
            </a:extLst>
          </p:cNvPr>
          <p:cNvCxnSpPr>
            <a:stCxn id="4" idx="5"/>
            <a:endCxn id="8" idx="2"/>
          </p:cNvCxnSpPr>
          <p:nvPr/>
        </p:nvCxnSpPr>
        <p:spPr>
          <a:xfrm>
            <a:off x="3009958" y="2295254"/>
            <a:ext cx="1031270" cy="6450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B17E12-859D-7712-34F0-3962D9532D0D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5018690" y="972207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6B4614-3373-4FD0-D595-BF6B58C15E6F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501869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7E2D5B-5110-B94E-A26E-8F9D90198B20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7141780" y="972207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FA150F-CAB1-D227-9E5F-29BE03D03A2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14178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57C355-48E2-8279-4174-F21A7DC1CCB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6653049" y="1460938"/>
            <a:ext cx="2123090" cy="990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174C2D-DB71-AD39-D4A8-AE975B60F95A}"/>
              </a:ext>
            </a:extLst>
          </p:cNvPr>
          <p:cNvCxnSpPr/>
          <p:nvPr/>
        </p:nvCxnSpPr>
        <p:spPr>
          <a:xfrm>
            <a:off x="1040525" y="368913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A2EAEAB-A044-F358-BC74-DB20D4E0595E}"/>
              </a:ext>
            </a:extLst>
          </p:cNvPr>
          <p:cNvCxnSpPr/>
          <p:nvPr/>
        </p:nvCxnSpPr>
        <p:spPr>
          <a:xfrm>
            <a:off x="1040525" y="4356538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6E1D79B-D8CB-381F-CA2C-30CF3239FE90}"/>
              </a:ext>
            </a:extLst>
          </p:cNvPr>
          <p:cNvCxnSpPr/>
          <p:nvPr/>
        </p:nvCxnSpPr>
        <p:spPr>
          <a:xfrm>
            <a:off x="1027587" y="505022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7B388-28CB-B2C0-67E5-3F14AAE443AE}"/>
              </a:ext>
            </a:extLst>
          </p:cNvPr>
          <p:cNvSpPr txBox="1"/>
          <p:nvPr/>
        </p:nvSpPr>
        <p:spPr>
          <a:xfrm>
            <a:off x="1027587" y="38588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D1DD9-BDF3-0622-7F4E-4E3A99C06F46}"/>
              </a:ext>
            </a:extLst>
          </p:cNvPr>
          <p:cNvSpPr txBox="1"/>
          <p:nvPr/>
        </p:nvSpPr>
        <p:spPr>
          <a:xfrm>
            <a:off x="1027587" y="4547617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Result[]</a:t>
            </a:r>
            <a:endParaRPr kumimoji="1" lang="ko-Kore-KR" altLang="en-US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8513E4-171A-DBD7-9185-8DE44BB14BCB}"/>
              </a:ext>
            </a:extLst>
          </p:cNvPr>
          <p:cNvGraphicFramePr>
            <a:graphicFrameLocks noGrp="1"/>
          </p:cNvGraphicFramePr>
          <p:nvPr/>
        </p:nvGraphicFramePr>
        <p:xfrm>
          <a:off x="1390868" y="5329886"/>
          <a:ext cx="9045904" cy="8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38">
                  <a:extLst>
                    <a:ext uri="{9D8B030D-6E8A-4147-A177-3AD203B41FA5}">
                      <a16:colId xmlns:a16="http://schemas.microsoft.com/office/drawing/2014/main" val="822413365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155272290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3773848213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58959541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77814366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18363476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053489844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354259885"/>
                    </a:ext>
                  </a:extLst>
                </a:gridCol>
              </a:tblGrid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노드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14094"/>
                  </a:ext>
                </a:extLst>
              </a:tr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진입차수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5211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28791D72-54E4-3FE9-0905-F8C42EABF8F4}"/>
              </a:ext>
            </a:extLst>
          </p:cNvPr>
          <p:cNvSpPr/>
          <p:nvPr/>
        </p:nvSpPr>
        <p:spPr>
          <a:xfrm>
            <a:off x="2175642" y="3765714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1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843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9877E6-BA4B-0E5E-742B-48D7735144D3}"/>
              </a:ext>
            </a:extLst>
          </p:cNvPr>
          <p:cNvSpPr/>
          <p:nvPr/>
        </p:nvSpPr>
        <p:spPr>
          <a:xfrm>
            <a:off x="2175642" y="14609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2B7EDB-4AB9-E063-933F-98EE1BE0D71E}"/>
              </a:ext>
            </a:extLst>
          </p:cNvPr>
          <p:cNvSpPr/>
          <p:nvPr/>
        </p:nvSpPr>
        <p:spPr>
          <a:xfrm>
            <a:off x="828740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5EDA56-E1D5-BFE6-34CB-905134469B72}"/>
              </a:ext>
            </a:extLst>
          </p:cNvPr>
          <p:cNvSpPr/>
          <p:nvPr/>
        </p:nvSpPr>
        <p:spPr>
          <a:xfrm>
            <a:off x="616431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36228-CBD4-5C80-580C-3702758FBEA4}"/>
              </a:ext>
            </a:extLst>
          </p:cNvPr>
          <p:cNvSpPr/>
          <p:nvPr/>
        </p:nvSpPr>
        <p:spPr>
          <a:xfrm>
            <a:off x="616431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4FCA4E-8A59-8AE8-990F-ADD8714CF818}"/>
              </a:ext>
            </a:extLst>
          </p:cNvPr>
          <p:cNvSpPr/>
          <p:nvPr/>
        </p:nvSpPr>
        <p:spPr>
          <a:xfrm>
            <a:off x="404122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CAAB55-1D59-FFAA-018F-CD309E47290C}"/>
              </a:ext>
            </a:extLst>
          </p:cNvPr>
          <p:cNvSpPr/>
          <p:nvPr/>
        </p:nvSpPr>
        <p:spPr>
          <a:xfrm>
            <a:off x="404122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AA06FD-BDA5-E52D-0B79-C818149F152A}"/>
              </a:ext>
            </a:extLst>
          </p:cNvPr>
          <p:cNvSpPr/>
          <p:nvPr/>
        </p:nvSpPr>
        <p:spPr>
          <a:xfrm>
            <a:off x="828740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7</a:t>
            </a:r>
            <a:endParaRPr kumimoji="1" lang="ko-Kore-KR" altLang="en-US" sz="2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B17E12-859D-7712-34F0-3962D9532D0D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5018690" y="972207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6B4614-3373-4FD0-D595-BF6B58C15E6F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501869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7E2D5B-5110-B94E-A26E-8F9D90198B20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7141780" y="972207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FA150F-CAB1-D227-9E5F-29BE03D03A2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14178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57C355-48E2-8279-4174-F21A7DC1CCB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6653049" y="1460938"/>
            <a:ext cx="2123090" cy="990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174C2D-DB71-AD39-D4A8-AE975B60F95A}"/>
              </a:ext>
            </a:extLst>
          </p:cNvPr>
          <p:cNvCxnSpPr/>
          <p:nvPr/>
        </p:nvCxnSpPr>
        <p:spPr>
          <a:xfrm>
            <a:off x="1040525" y="368913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A2EAEAB-A044-F358-BC74-DB20D4E0595E}"/>
              </a:ext>
            </a:extLst>
          </p:cNvPr>
          <p:cNvCxnSpPr/>
          <p:nvPr/>
        </p:nvCxnSpPr>
        <p:spPr>
          <a:xfrm>
            <a:off x="1040525" y="4356538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6E1D79B-D8CB-381F-CA2C-30CF3239FE90}"/>
              </a:ext>
            </a:extLst>
          </p:cNvPr>
          <p:cNvCxnSpPr/>
          <p:nvPr/>
        </p:nvCxnSpPr>
        <p:spPr>
          <a:xfrm>
            <a:off x="1027587" y="505022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7B388-28CB-B2C0-67E5-3F14AAE443AE}"/>
              </a:ext>
            </a:extLst>
          </p:cNvPr>
          <p:cNvSpPr txBox="1"/>
          <p:nvPr/>
        </p:nvSpPr>
        <p:spPr>
          <a:xfrm>
            <a:off x="1027587" y="38588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D1DD9-BDF3-0622-7F4E-4E3A99C06F46}"/>
              </a:ext>
            </a:extLst>
          </p:cNvPr>
          <p:cNvSpPr txBox="1"/>
          <p:nvPr/>
        </p:nvSpPr>
        <p:spPr>
          <a:xfrm>
            <a:off x="1027587" y="4547617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Result[]</a:t>
            </a:r>
            <a:endParaRPr kumimoji="1" lang="ko-Kore-KR" altLang="en-US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8513E4-171A-DBD7-9185-8DE44BB1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18978"/>
              </p:ext>
            </p:extLst>
          </p:nvPr>
        </p:nvGraphicFramePr>
        <p:xfrm>
          <a:off x="1390868" y="5329886"/>
          <a:ext cx="9045904" cy="8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38">
                  <a:extLst>
                    <a:ext uri="{9D8B030D-6E8A-4147-A177-3AD203B41FA5}">
                      <a16:colId xmlns:a16="http://schemas.microsoft.com/office/drawing/2014/main" val="822413365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155272290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3773848213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58959541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77814366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18363476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053489844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354259885"/>
                    </a:ext>
                  </a:extLst>
                </a:gridCol>
              </a:tblGrid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노드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14094"/>
                  </a:ext>
                </a:extLst>
              </a:tr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진입차수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5211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28791D72-54E4-3FE9-0905-F8C42EABF8F4}"/>
              </a:ext>
            </a:extLst>
          </p:cNvPr>
          <p:cNvSpPr/>
          <p:nvPr/>
        </p:nvSpPr>
        <p:spPr>
          <a:xfrm>
            <a:off x="2175642" y="4437993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1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339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9877E6-BA4B-0E5E-742B-48D7735144D3}"/>
              </a:ext>
            </a:extLst>
          </p:cNvPr>
          <p:cNvSpPr/>
          <p:nvPr/>
        </p:nvSpPr>
        <p:spPr>
          <a:xfrm>
            <a:off x="2175642" y="14609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2B7EDB-4AB9-E063-933F-98EE1BE0D71E}"/>
              </a:ext>
            </a:extLst>
          </p:cNvPr>
          <p:cNvSpPr/>
          <p:nvPr/>
        </p:nvSpPr>
        <p:spPr>
          <a:xfrm>
            <a:off x="828740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5EDA56-E1D5-BFE6-34CB-905134469B72}"/>
              </a:ext>
            </a:extLst>
          </p:cNvPr>
          <p:cNvSpPr/>
          <p:nvPr/>
        </p:nvSpPr>
        <p:spPr>
          <a:xfrm>
            <a:off x="616431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36228-CBD4-5C80-580C-3702758FBEA4}"/>
              </a:ext>
            </a:extLst>
          </p:cNvPr>
          <p:cNvSpPr/>
          <p:nvPr/>
        </p:nvSpPr>
        <p:spPr>
          <a:xfrm>
            <a:off x="616431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4FCA4E-8A59-8AE8-990F-ADD8714CF818}"/>
              </a:ext>
            </a:extLst>
          </p:cNvPr>
          <p:cNvSpPr/>
          <p:nvPr/>
        </p:nvSpPr>
        <p:spPr>
          <a:xfrm>
            <a:off x="404122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CAAB55-1D59-FFAA-018F-CD309E47290C}"/>
              </a:ext>
            </a:extLst>
          </p:cNvPr>
          <p:cNvSpPr/>
          <p:nvPr/>
        </p:nvSpPr>
        <p:spPr>
          <a:xfrm>
            <a:off x="404122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AA06FD-BDA5-E52D-0B79-C818149F152A}"/>
              </a:ext>
            </a:extLst>
          </p:cNvPr>
          <p:cNvSpPr/>
          <p:nvPr/>
        </p:nvSpPr>
        <p:spPr>
          <a:xfrm>
            <a:off x="828740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7</a:t>
            </a:r>
            <a:endParaRPr kumimoji="1" lang="ko-Kore-KR" altLang="en-US" sz="2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B17E12-859D-7712-34F0-3962D9532D0D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5018690" y="972207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6B4614-3373-4FD0-D595-BF6B58C15E6F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501869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7E2D5B-5110-B94E-A26E-8F9D90198B20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7141780" y="972207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FA150F-CAB1-D227-9E5F-29BE03D03A2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14178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57C355-48E2-8279-4174-F21A7DC1CCB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6653049" y="1460938"/>
            <a:ext cx="2123090" cy="990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174C2D-DB71-AD39-D4A8-AE975B60F95A}"/>
              </a:ext>
            </a:extLst>
          </p:cNvPr>
          <p:cNvCxnSpPr/>
          <p:nvPr/>
        </p:nvCxnSpPr>
        <p:spPr>
          <a:xfrm>
            <a:off x="1040525" y="368913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A2EAEAB-A044-F358-BC74-DB20D4E0595E}"/>
              </a:ext>
            </a:extLst>
          </p:cNvPr>
          <p:cNvCxnSpPr/>
          <p:nvPr/>
        </p:nvCxnSpPr>
        <p:spPr>
          <a:xfrm>
            <a:off x="1040525" y="4356538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6E1D79B-D8CB-381F-CA2C-30CF3239FE90}"/>
              </a:ext>
            </a:extLst>
          </p:cNvPr>
          <p:cNvCxnSpPr/>
          <p:nvPr/>
        </p:nvCxnSpPr>
        <p:spPr>
          <a:xfrm>
            <a:off x="1027587" y="505022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7B388-28CB-B2C0-67E5-3F14AAE443AE}"/>
              </a:ext>
            </a:extLst>
          </p:cNvPr>
          <p:cNvSpPr txBox="1"/>
          <p:nvPr/>
        </p:nvSpPr>
        <p:spPr>
          <a:xfrm>
            <a:off x="1027587" y="38588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D1DD9-BDF3-0622-7F4E-4E3A99C06F46}"/>
              </a:ext>
            </a:extLst>
          </p:cNvPr>
          <p:cNvSpPr txBox="1"/>
          <p:nvPr/>
        </p:nvSpPr>
        <p:spPr>
          <a:xfrm>
            <a:off x="1027587" y="4547617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Result[]</a:t>
            </a:r>
            <a:endParaRPr kumimoji="1" lang="ko-Kore-KR" altLang="en-US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8513E4-171A-DBD7-9185-8DE44BB1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70637"/>
              </p:ext>
            </p:extLst>
          </p:nvPr>
        </p:nvGraphicFramePr>
        <p:xfrm>
          <a:off x="1390868" y="5329886"/>
          <a:ext cx="9045904" cy="8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38">
                  <a:extLst>
                    <a:ext uri="{9D8B030D-6E8A-4147-A177-3AD203B41FA5}">
                      <a16:colId xmlns:a16="http://schemas.microsoft.com/office/drawing/2014/main" val="822413365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155272290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3773848213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58959541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77814366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18363476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053489844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354259885"/>
                    </a:ext>
                  </a:extLst>
                </a:gridCol>
              </a:tblGrid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노드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14094"/>
                  </a:ext>
                </a:extLst>
              </a:tr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진입차수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5211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28791D72-54E4-3FE9-0905-F8C42EABF8F4}"/>
              </a:ext>
            </a:extLst>
          </p:cNvPr>
          <p:cNvSpPr/>
          <p:nvPr/>
        </p:nvSpPr>
        <p:spPr>
          <a:xfrm>
            <a:off x="2175642" y="4437993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1</a:t>
            </a:r>
            <a:endParaRPr kumimoji="1" lang="ko-Kore-KR" altLang="en-US" sz="2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99EEAC0-131B-A539-AEFA-2EA3FF646DC0}"/>
              </a:ext>
            </a:extLst>
          </p:cNvPr>
          <p:cNvSpPr/>
          <p:nvPr/>
        </p:nvSpPr>
        <p:spPr>
          <a:xfrm>
            <a:off x="2175642" y="3774334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ore-KR" altLang="en-US" sz="2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05784DC-AE58-50CB-FEB8-261D44D8B30C}"/>
              </a:ext>
            </a:extLst>
          </p:cNvPr>
          <p:cNvSpPr/>
          <p:nvPr/>
        </p:nvSpPr>
        <p:spPr>
          <a:xfrm>
            <a:off x="2895601" y="3769641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5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757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9877E6-BA4B-0E5E-742B-48D7735144D3}"/>
              </a:ext>
            </a:extLst>
          </p:cNvPr>
          <p:cNvSpPr/>
          <p:nvPr/>
        </p:nvSpPr>
        <p:spPr>
          <a:xfrm>
            <a:off x="2175642" y="14609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2B7EDB-4AB9-E063-933F-98EE1BE0D71E}"/>
              </a:ext>
            </a:extLst>
          </p:cNvPr>
          <p:cNvSpPr/>
          <p:nvPr/>
        </p:nvSpPr>
        <p:spPr>
          <a:xfrm>
            <a:off x="828740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5EDA56-E1D5-BFE6-34CB-905134469B72}"/>
              </a:ext>
            </a:extLst>
          </p:cNvPr>
          <p:cNvSpPr/>
          <p:nvPr/>
        </p:nvSpPr>
        <p:spPr>
          <a:xfrm>
            <a:off x="616431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36228-CBD4-5C80-580C-3702758FBEA4}"/>
              </a:ext>
            </a:extLst>
          </p:cNvPr>
          <p:cNvSpPr/>
          <p:nvPr/>
        </p:nvSpPr>
        <p:spPr>
          <a:xfrm>
            <a:off x="616431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4FCA4E-8A59-8AE8-990F-ADD8714CF818}"/>
              </a:ext>
            </a:extLst>
          </p:cNvPr>
          <p:cNvSpPr/>
          <p:nvPr/>
        </p:nvSpPr>
        <p:spPr>
          <a:xfrm>
            <a:off x="404122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CAAB55-1D59-FFAA-018F-CD309E47290C}"/>
              </a:ext>
            </a:extLst>
          </p:cNvPr>
          <p:cNvSpPr/>
          <p:nvPr/>
        </p:nvSpPr>
        <p:spPr>
          <a:xfrm>
            <a:off x="404122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AA06FD-BDA5-E52D-0B79-C818149F152A}"/>
              </a:ext>
            </a:extLst>
          </p:cNvPr>
          <p:cNvSpPr/>
          <p:nvPr/>
        </p:nvSpPr>
        <p:spPr>
          <a:xfrm>
            <a:off x="828740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7</a:t>
            </a:r>
            <a:endParaRPr kumimoji="1" lang="ko-Kore-KR" altLang="en-US" sz="28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6B4614-3373-4FD0-D595-BF6B58C15E6F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501869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7E2D5B-5110-B94E-A26E-8F9D90198B20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7141780" y="972207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FA150F-CAB1-D227-9E5F-29BE03D03A2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14178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57C355-48E2-8279-4174-F21A7DC1CCB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6653049" y="1460938"/>
            <a:ext cx="2123090" cy="990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174C2D-DB71-AD39-D4A8-AE975B60F95A}"/>
              </a:ext>
            </a:extLst>
          </p:cNvPr>
          <p:cNvCxnSpPr/>
          <p:nvPr/>
        </p:nvCxnSpPr>
        <p:spPr>
          <a:xfrm>
            <a:off x="1040525" y="368913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A2EAEAB-A044-F358-BC74-DB20D4E0595E}"/>
              </a:ext>
            </a:extLst>
          </p:cNvPr>
          <p:cNvCxnSpPr/>
          <p:nvPr/>
        </p:nvCxnSpPr>
        <p:spPr>
          <a:xfrm>
            <a:off x="1040525" y="4356538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6E1D79B-D8CB-381F-CA2C-30CF3239FE90}"/>
              </a:ext>
            </a:extLst>
          </p:cNvPr>
          <p:cNvCxnSpPr/>
          <p:nvPr/>
        </p:nvCxnSpPr>
        <p:spPr>
          <a:xfrm>
            <a:off x="1027587" y="505022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7B388-28CB-B2C0-67E5-3F14AAE443AE}"/>
              </a:ext>
            </a:extLst>
          </p:cNvPr>
          <p:cNvSpPr txBox="1"/>
          <p:nvPr/>
        </p:nvSpPr>
        <p:spPr>
          <a:xfrm>
            <a:off x="1027587" y="38588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D1DD9-BDF3-0622-7F4E-4E3A99C06F46}"/>
              </a:ext>
            </a:extLst>
          </p:cNvPr>
          <p:cNvSpPr txBox="1"/>
          <p:nvPr/>
        </p:nvSpPr>
        <p:spPr>
          <a:xfrm>
            <a:off x="1027587" y="4547617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Result[]</a:t>
            </a:r>
            <a:endParaRPr kumimoji="1" lang="ko-Kore-KR" altLang="en-US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8513E4-171A-DBD7-9185-8DE44BB1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61289"/>
              </p:ext>
            </p:extLst>
          </p:nvPr>
        </p:nvGraphicFramePr>
        <p:xfrm>
          <a:off x="1390868" y="5329886"/>
          <a:ext cx="9045904" cy="8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38">
                  <a:extLst>
                    <a:ext uri="{9D8B030D-6E8A-4147-A177-3AD203B41FA5}">
                      <a16:colId xmlns:a16="http://schemas.microsoft.com/office/drawing/2014/main" val="822413365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155272290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3773848213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58959541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77814366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18363476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053489844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354259885"/>
                    </a:ext>
                  </a:extLst>
                </a:gridCol>
              </a:tblGrid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노드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14094"/>
                  </a:ext>
                </a:extLst>
              </a:tr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진입차수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5211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28791D72-54E4-3FE9-0905-F8C42EABF8F4}"/>
              </a:ext>
            </a:extLst>
          </p:cNvPr>
          <p:cNvSpPr/>
          <p:nvPr/>
        </p:nvSpPr>
        <p:spPr>
          <a:xfrm>
            <a:off x="2175642" y="4437993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1</a:t>
            </a:r>
            <a:endParaRPr kumimoji="1" lang="ko-Kore-KR" altLang="en-US" sz="2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99EEAC0-131B-A539-AEFA-2EA3FF646DC0}"/>
              </a:ext>
            </a:extLst>
          </p:cNvPr>
          <p:cNvSpPr/>
          <p:nvPr/>
        </p:nvSpPr>
        <p:spPr>
          <a:xfrm>
            <a:off x="2895601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ore-KR" altLang="en-US" sz="2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05784DC-AE58-50CB-FEB8-261D44D8B30C}"/>
              </a:ext>
            </a:extLst>
          </p:cNvPr>
          <p:cNvSpPr/>
          <p:nvPr/>
        </p:nvSpPr>
        <p:spPr>
          <a:xfrm>
            <a:off x="2175642" y="3769641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5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28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9877E6-BA4B-0E5E-742B-48D7735144D3}"/>
              </a:ext>
            </a:extLst>
          </p:cNvPr>
          <p:cNvSpPr/>
          <p:nvPr/>
        </p:nvSpPr>
        <p:spPr>
          <a:xfrm>
            <a:off x="2175642" y="1460938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2B7EDB-4AB9-E063-933F-98EE1BE0D71E}"/>
              </a:ext>
            </a:extLst>
          </p:cNvPr>
          <p:cNvSpPr/>
          <p:nvPr/>
        </p:nvSpPr>
        <p:spPr>
          <a:xfrm>
            <a:off x="828740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5EDA56-E1D5-BFE6-34CB-905134469B72}"/>
              </a:ext>
            </a:extLst>
          </p:cNvPr>
          <p:cNvSpPr/>
          <p:nvPr/>
        </p:nvSpPr>
        <p:spPr>
          <a:xfrm>
            <a:off x="616431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36228-CBD4-5C80-580C-3702758FBEA4}"/>
              </a:ext>
            </a:extLst>
          </p:cNvPr>
          <p:cNvSpPr/>
          <p:nvPr/>
        </p:nvSpPr>
        <p:spPr>
          <a:xfrm>
            <a:off x="6164318" y="483476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4FCA4E-8A59-8AE8-990F-ADD8714CF818}"/>
              </a:ext>
            </a:extLst>
          </p:cNvPr>
          <p:cNvSpPr/>
          <p:nvPr/>
        </p:nvSpPr>
        <p:spPr>
          <a:xfrm>
            <a:off x="404122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CAAB55-1D59-FFAA-018F-CD309E47290C}"/>
              </a:ext>
            </a:extLst>
          </p:cNvPr>
          <p:cNvSpPr/>
          <p:nvPr/>
        </p:nvSpPr>
        <p:spPr>
          <a:xfrm>
            <a:off x="4041228" y="483476"/>
            <a:ext cx="977462" cy="977462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AA06FD-BDA5-E52D-0B79-C818149F152A}"/>
              </a:ext>
            </a:extLst>
          </p:cNvPr>
          <p:cNvSpPr/>
          <p:nvPr/>
        </p:nvSpPr>
        <p:spPr>
          <a:xfrm>
            <a:off x="8287408" y="2451538"/>
            <a:ext cx="977462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7</a:t>
            </a:r>
            <a:endParaRPr kumimoji="1" lang="ko-Kore-KR" altLang="en-US" sz="28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6B4614-3373-4FD0-D595-BF6B58C15E6F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501869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7E2D5B-5110-B94E-A26E-8F9D90198B20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7141780" y="972207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FA150F-CAB1-D227-9E5F-29BE03D03A2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141780" y="2940269"/>
            <a:ext cx="1145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57C355-48E2-8279-4174-F21A7DC1CCB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6653049" y="1460938"/>
            <a:ext cx="2123090" cy="990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174C2D-DB71-AD39-D4A8-AE975B60F95A}"/>
              </a:ext>
            </a:extLst>
          </p:cNvPr>
          <p:cNvCxnSpPr/>
          <p:nvPr/>
        </p:nvCxnSpPr>
        <p:spPr>
          <a:xfrm>
            <a:off x="1040525" y="368913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A2EAEAB-A044-F358-BC74-DB20D4E0595E}"/>
              </a:ext>
            </a:extLst>
          </p:cNvPr>
          <p:cNvCxnSpPr/>
          <p:nvPr/>
        </p:nvCxnSpPr>
        <p:spPr>
          <a:xfrm>
            <a:off x="1040525" y="4356538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6E1D79B-D8CB-381F-CA2C-30CF3239FE90}"/>
              </a:ext>
            </a:extLst>
          </p:cNvPr>
          <p:cNvCxnSpPr/>
          <p:nvPr/>
        </p:nvCxnSpPr>
        <p:spPr>
          <a:xfrm>
            <a:off x="1027587" y="5050221"/>
            <a:ext cx="9932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7B388-28CB-B2C0-67E5-3F14AAE443AE}"/>
              </a:ext>
            </a:extLst>
          </p:cNvPr>
          <p:cNvSpPr txBox="1"/>
          <p:nvPr/>
        </p:nvSpPr>
        <p:spPr>
          <a:xfrm>
            <a:off x="1027587" y="38588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D1DD9-BDF3-0622-7F4E-4E3A99C06F46}"/>
              </a:ext>
            </a:extLst>
          </p:cNvPr>
          <p:cNvSpPr txBox="1"/>
          <p:nvPr/>
        </p:nvSpPr>
        <p:spPr>
          <a:xfrm>
            <a:off x="1027587" y="4547617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Result[]</a:t>
            </a:r>
            <a:endParaRPr kumimoji="1" lang="ko-Kore-KR" altLang="en-US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8513E4-171A-DBD7-9185-8DE44BB1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21455"/>
              </p:ext>
            </p:extLst>
          </p:nvPr>
        </p:nvGraphicFramePr>
        <p:xfrm>
          <a:off x="1390868" y="5329886"/>
          <a:ext cx="9045904" cy="8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38">
                  <a:extLst>
                    <a:ext uri="{9D8B030D-6E8A-4147-A177-3AD203B41FA5}">
                      <a16:colId xmlns:a16="http://schemas.microsoft.com/office/drawing/2014/main" val="822413365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155272290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3773848213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58959541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778143669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18363476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053489844"/>
                    </a:ext>
                  </a:extLst>
                </a:gridCol>
                <a:gridCol w="1130738">
                  <a:extLst>
                    <a:ext uri="{9D8B030D-6E8A-4147-A177-3AD203B41FA5}">
                      <a16:colId xmlns:a16="http://schemas.microsoft.com/office/drawing/2014/main" val="2354259885"/>
                    </a:ext>
                  </a:extLst>
                </a:gridCol>
              </a:tblGrid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노드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14094"/>
                  </a:ext>
                </a:extLst>
              </a:tr>
              <a:tr h="4140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진입차수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5211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28791D72-54E4-3FE9-0905-F8C42EABF8F4}"/>
              </a:ext>
            </a:extLst>
          </p:cNvPr>
          <p:cNvSpPr/>
          <p:nvPr/>
        </p:nvSpPr>
        <p:spPr>
          <a:xfrm>
            <a:off x="2175642" y="4437993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1</a:t>
            </a:r>
            <a:endParaRPr kumimoji="1" lang="ko-Kore-KR" altLang="en-US" sz="2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99EEAC0-131B-A539-AEFA-2EA3FF646DC0}"/>
              </a:ext>
            </a:extLst>
          </p:cNvPr>
          <p:cNvSpPr/>
          <p:nvPr/>
        </p:nvSpPr>
        <p:spPr>
          <a:xfrm>
            <a:off x="2175642" y="3774334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5</a:t>
            </a:r>
            <a:endParaRPr kumimoji="1" lang="ko-Kore-KR" altLang="en-US" sz="2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05784DC-AE58-50CB-FEB8-261D44D8B30C}"/>
              </a:ext>
            </a:extLst>
          </p:cNvPr>
          <p:cNvSpPr/>
          <p:nvPr/>
        </p:nvSpPr>
        <p:spPr>
          <a:xfrm>
            <a:off x="2895601" y="3769641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ore-KR" altLang="en-US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160E596-09EB-6E4A-C4D7-A2FD384FB42F}"/>
              </a:ext>
            </a:extLst>
          </p:cNvPr>
          <p:cNvSpPr/>
          <p:nvPr/>
        </p:nvSpPr>
        <p:spPr>
          <a:xfrm>
            <a:off x="2895601" y="4437047"/>
            <a:ext cx="515006" cy="51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626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624</Words>
  <Application>Microsoft Macintosh PowerPoint</Application>
  <PresentationFormat>와이드스크린</PresentationFormat>
  <Paragraphs>426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NanumGothic</vt:lpstr>
      <vt:lpstr>Arial</vt:lpstr>
      <vt:lpstr>Calibri</vt:lpstr>
      <vt:lpstr>Calibri Light</vt:lpstr>
      <vt:lpstr>Office 테마</vt:lpstr>
      <vt:lpstr>PowerPoint 프레젠테이션</vt:lpstr>
      <vt:lpstr>위상 정렬(Topology Sort)</vt:lpstr>
      <vt:lpstr>큐(Queue)를 이용한 알고리즘 동작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위상 정렬의 특징</vt:lpstr>
      <vt:lpstr>코드 작성 전, 접 근 하 기 !</vt:lpstr>
      <vt:lpstr>C++</vt:lpstr>
      <vt:lpstr>시간복잡도</vt:lpstr>
      <vt:lpstr>#2252</vt:lpstr>
      <vt:lpstr>PowerPoint 프레젠테이션</vt:lpstr>
      <vt:lpstr>PowerPoint 프레젠테이션</vt:lpstr>
      <vt:lpstr>#14567</vt:lpstr>
      <vt:lpstr>PowerPoint 프레젠테이션</vt:lpstr>
      <vt:lpstr>PowerPoint 프레젠테이션</vt:lpstr>
      <vt:lpstr>#2056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송정현</dc:creator>
  <cp:lastModifiedBy>송정현</cp:lastModifiedBy>
  <cp:revision>9</cp:revision>
  <dcterms:created xsi:type="dcterms:W3CDTF">2022-07-20T13:09:59Z</dcterms:created>
  <dcterms:modified xsi:type="dcterms:W3CDTF">2022-08-12T01:03:17Z</dcterms:modified>
</cp:coreProperties>
</file>