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274" r:id="rId44"/>
    <p:sldId id="286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A1903-001D-2143-8C68-9FBED7DF69E6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893D0-2F90-1340-884E-6D524A4D80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362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FD2FA-BF4E-A442-8C7E-7000D539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C66AE-01FC-DC4C-9108-2374A02B0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EA3C1-F41A-7745-A5CF-65DFFAB4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9F574-8DD3-6C4A-9AE5-ABEAFCAF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79DD-FCCD-3F4A-BFFD-10B3FE5D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048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21CC-A0C4-8F4A-BC34-069BBD01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BEB49E-53AE-0E48-BB1E-41960B1AC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1A63B-8D4F-F246-A650-6548B6AE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D93C4-AF87-664C-B209-D32FC25D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73B13-399A-884C-8172-68939832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61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F867A-2439-C84E-BA2B-D2E57463F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CD17D-C506-5D4B-B59C-2D2719DE6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CAFD-AE3F-3746-BD5F-7B9C58F2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B952B-8C12-1044-AD10-9C01BBD3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8079F-ED63-8141-A7F6-07937EC1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5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C2E03-4411-4442-BA68-448A7763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866D6-F04D-D14F-BDB3-3BEF0013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7257B-F481-1845-BE4B-1B22E894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FEB7E-70C4-E449-AC3F-154F5DD0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A7B4E-BD01-DD4A-BD50-9A28EF87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01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A0B88-2E7E-A943-A758-EE46D57E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076B2-BC44-8D44-8E6D-B499EE91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8CBE-DE73-4744-8CF2-EA2F14AC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0D236-6756-CA44-8EA9-1A1DCE39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50540-F0C3-3148-932E-41C39A0D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951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24E28-5A3A-824E-A072-9722327E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74E8E-9F47-B541-9DEC-9FDDCD661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D9F07-2014-7546-B62F-D9D8E377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CAECE-7B23-4346-AC81-A6F86467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1FADE-A2D0-1846-AE3D-AB699C18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75116-C3AD-9E47-8A13-BEA00055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47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A6022-D314-A14E-AD04-93D5D9D8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189A0-3C45-0842-B5E2-93A049F5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FCC02-F9B0-4C4F-B01F-5B7229B43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529D46-95EE-444D-B1CB-F0236DC41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EDDDD9-ADED-EF48-BA56-B897E7F16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FA386C-34FF-E948-B805-37E3948A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DEC2AF-B0A2-BE44-9D93-7ECE02B2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C53E3B-206B-8F44-8B7E-8D461EDA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32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8B540-F7FA-6C4D-8BAC-48257750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C3AC8D-E067-3640-9A67-4F318A56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8E2149-C65E-3A4E-8EA2-6872EDC5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8E2263-5DA1-7640-858D-1F9E5D33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653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1B2AFD-AB8C-3E4F-8ABE-460669DD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54C708-9375-D94F-B4B9-8C7D0318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8B26BF-E311-E642-86A6-FA626ECF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257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1D4A3-0D84-2046-A355-8D0C7671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DE385-0FB9-7440-AF99-9FEECC4B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2FDF26-BAD8-B341-A271-87715DC52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CD005-1EB9-CF4C-B1AE-2F4FAA92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D9DAE-E4FC-0F4D-B6B3-56C8CD03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668AD-B2F6-8C43-97EC-9CDB42DA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671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B9F00-6986-1447-9770-6ADCE4A8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03C10E-4DC1-154C-B585-DFBD09F97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F889B-BFA6-7A40-8CA9-D34399020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ED780-EDC5-D447-9DFD-F537E3DF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C389E-AA53-ED4A-B8F4-146F5B3B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F8B12-AE74-A546-97AD-7E872E62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905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57E480-ECBE-2245-9961-99FB738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1D8FB-22E3-0945-96EA-DF67663C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60E57-3C11-4945-A8D7-58C55AE29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D8ED9-6013-E046-9B4D-685DDCE4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31378-F738-074C-B55B-60E0C9C34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740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db796/python-for-coding-test/tree/master/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euije/84b5155422e90f82ace14bf37787d34b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cqm9mM1P6o&amp;ab_channel=%EB%8F%99%EB%B9%88%EB%82%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9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B9D55-DDDC-5A4A-961B-5629842E95F2}"/>
              </a:ext>
            </a:extLst>
          </p:cNvPr>
          <p:cNvSpPr txBox="1"/>
          <p:nvPr/>
        </p:nvSpPr>
        <p:spPr>
          <a:xfrm>
            <a:off x="2018643" y="2151727"/>
            <a:ext cx="815471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80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Shortest Path</a:t>
            </a:r>
          </a:p>
          <a:p>
            <a:pPr algn="ctr"/>
            <a:r>
              <a:rPr kumimoji="1" lang="en-US" altLang="ko-KR" sz="80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- Dijkstra</a:t>
            </a:r>
            <a:endParaRPr kumimoji="1" lang="ko-KR" altLang="en-US" sz="8000" b="1" dirty="0">
              <a:solidFill>
                <a:schemeClr val="bg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129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37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45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530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76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31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80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24A873-DA14-9143-A15E-82DFA1E0EA46}"/>
              </a:ext>
            </a:extLst>
          </p:cNvPr>
          <p:cNvSpPr txBox="1"/>
          <p:nvPr/>
        </p:nvSpPr>
        <p:spPr>
          <a:xfrm>
            <a:off x="10647062" y="610778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종료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69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90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631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5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8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28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C6B7-6059-D041-837C-9CD9A5C46B54}"/>
              </a:ext>
            </a:extLst>
          </p:cNvPr>
          <p:cNvSpPr txBox="1"/>
          <p:nvPr/>
        </p:nvSpPr>
        <p:spPr>
          <a:xfrm>
            <a:off x="315433" y="406481"/>
            <a:ext cx="33846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Shortest Path</a:t>
            </a:r>
            <a:endParaRPr lang="ko-KR" altLang="en-US" sz="4000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932D1-AACE-0241-97E6-A181C87F25F3}"/>
              </a:ext>
            </a:extLst>
          </p:cNvPr>
          <p:cNvSpPr txBox="1"/>
          <p:nvPr/>
        </p:nvSpPr>
        <p:spPr>
          <a:xfrm>
            <a:off x="478464" y="1190847"/>
            <a:ext cx="1161044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최단 거리 문제</a:t>
            </a:r>
            <a:endParaRPr kumimoji="1" lang="en-US" altLang="ko-KR" sz="4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-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Graph Application</a:t>
            </a: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Input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: Weighted Graph</a:t>
            </a:r>
          </a:p>
          <a:p>
            <a:endParaRPr kumimoji="1" lang="en-US" altLang="ko-KR" sz="2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거리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특정 노드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A, B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사이의 경로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(Path)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의 가중치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(Weight)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의 합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‘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거리가 최소이도록 하는 경로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’</a:t>
            </a:r>
          </a:p>
          <a:p>
            <a:pPr marL="457200" indent="-457200">
              <a:buFontTx/>
              <a:buChar char="-"/>
            </a:pPr>
            <a:endParaRPr kumimoji="1" lang="en-US" altLang="ko-KR" sz="2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최단 거리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특징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R" sz="24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Acylic</a:t>
            </a:r>
            <a:endParaRPr kumimoji="1" lang="en-US" altLang="ko-KR" sz="2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914400" lvl="1" indent="-457200">
              <a:buFontTx/>
              <a:buChar char="-"/>
            </a:pPr>
            <a:r>
              <a:rPr kumimoji="1" lang="ko-KR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최적화 구조</a:t>
            </a:r>
            <a:r>
              <a:rPr kumimoji="1" lang="en-US" altLang="ko-KR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(Optimal Structure)</a:t>
            </a:r>
            <a:r>
              <a:rPr kumimoji="1" lang="ko-KR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가 존재 </a:t>
            </a:r>
            <a:endParaRPr kumimoji="1" lang="en-US" altLang="ko-KR" sz="2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lvl="2"/>
            <a:r>
              <a:rPr kumimoji="1" lang="en-US" altLang="ko-KR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=&gt;</a:t>
            </a:r>
            <a:r>
              <a:rPr kumimoji="1" lang="ko-KR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Greedy Algorithm</a:t>
            </a:r>
            <a:r>
              <a:rPr kumimoji="1" lang="zh-CN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ko-KR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접근 가능</a:t>
            </a:r>
            <a:endParaRPr kumimoji="1" lang="en-US" altLang="ko-KR" sz="2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lvl="1"/>
            <a:endParaRPr kumimoji="1" lang="en-US" altLang="ko-KR" sz="2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1371600" lvl="2" indent="-457200">
              <a:buFontTx/>
              <a:buChar char="-"/>
            </a:pP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299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5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8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240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8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175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8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615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6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8873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6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5456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6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434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6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178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6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75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6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1D7224-6211-434E-A4CB-CEBD579D2B46}"/>
              </a:ext>
            </a:extLst>
          </p:cNvPr>
          <p:cNvSpPr txBox="1"/>
          <p:nvPr/>
        </p:nvSpPr>
        <p:spPr>
          <a:xfrm>
            <a:off x="10647062" y="610778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종료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74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274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C6B7-6059-D041-837C-9CD9A5C46B54}"/>
              </a:ext>
            </a:extLst>
          </p:cNvPr>
          <p:cNvSpPr txBox="1"/>
          <p:nvPr/>
        </p:nvSpPr>
        <p:spPr>
          <a:xfrm>
            <a:off x="315433" y="406481"/>
            <a:ext cx="4466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Dijkstra Algorithm</a:t>
            </a:r>
            <a:endParaRPr lang="ko-KR" altLang="en-US" sz="4000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932D1-AACE-0241-97E6-A181C87F25F3}"/>
              </a:ext>
            </a:extLst>
          </p:cNvPr>
          <p:cNvSpPr txBox="1"/>
          <p:nvPr/>
        </p:nvSpPr>
        <p:spPr>
          <a:xfrm>
            <a:off x="478464" y="1190847"/>
            <a:ext cx="116104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 정의</a:t>
            </a:r>
            <a:endParaRPr kumimoji="1" lang="en-US" altLang="ko-KR" sz="4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Input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1️⃣ Weighted Graph 2️⃣ Starting Node</a:t>
            </a:r>
          </a:p>
          <a:p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- Output</a:t>
            </a: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Shortest Paths from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Starting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to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each node</a:t>
            </a:r>
          </a:p>
        </p:txBody>
      </p:sp>
    </p:spTree>
    <p:extLst>
      <p:ext uri="{BB962C8B-B14F-4D97-AF65-F5344CB8AC3E}">
        <p14:creationId xmlns:p14="http://schemas.microsoft.com/office/powerpoint/2010/main" val="2168491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50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680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5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679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5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0448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678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2885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2110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621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863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45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C6B7-6059-D041-837C-9CD9A5C46B54}"/>
              </a:ext>
            </a:extLst>
          </p:cNvPr>
          <p:cNvSpPr txBox="1"/>
          <p:nvPr/>
        </p:nvSpPr>
        <p:spPr>
          <a:xfrm>
            <a:off x="315433" y="406481"/>
            <a:ext cx="4466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Dijkstra Algorithm</a:t>
            </a:r>
            <a:endParaRPr lang="ko-KR" altLang="en-US" sz="4000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932D1-AACE-0241-97E6-A181C87F25F3}"/>
              </a:ext>
            </a:extLst>
          </p:cNvPr>
          <p:cNvSpPr txBox="1"/>
          <p:nvPr/>
        </p:nvSpPr>
        <p:spPr>
          <a:xfrm>
            <a:off x="478464" y="1190847"/>
            <a:ext cx="116104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 예시</a:t>
            </a:r>
            <a:endParaRPr kumimoji="1" lang="en-US" altLang="ko-KR" sz="4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Input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Following Graph,</a:t>
            </a: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Starting -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</a:t>
            </a:r>
          </a:p>
          <a:p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- Output</a:t>
            </a: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from A to A : 0  from A to D : 1</a:t>
            </a: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from A to B : 2  from A to E : 2</a:t>
            </a: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from A to C : 3  from A to F : 4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1FFA30-52D5-7C47-BB45-7C56AAAF1182}"/>
              </a:ext>
            </a:extLst>
          </p:cNvPr>
          <p:cNvGrpSpPr/>
          <p:nvPr/>
        </p:nvGrpSpPr>
        <p:grpSpPr>
          <a:xfrm>
            <a:off x="4115785" y="1190847"/>
            <a:ext cx="5206890" cy="2942929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2A2438-A918-CA4B-9CD7-DE13AA90C50B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5FFA1CC-C562-F245-833E-861456E8C5BF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82C89C8-7376-B742-AEFD-86479BE42BDE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9C236FE-80DE-BB40-BB35-7E88774648F4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1CCBC4B-0539-EC47-9C94-58F9E89C184C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09EBF46-A216-7444-92B8-1B96FB7AEE55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D744B00-D09B-9143-B574-04177CEBB131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C377742-8884-2D4D-AE3F-1345E410D490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83D65AD-DE71-6546-B470-26FD92D2B929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7E4C397-696D-224E-B7B8-498FF58E8B19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9D720B-2C69-0F4B-81AA-8D0FA611EC2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E434EDE-156A-484A-AA28-1AFCE86DF2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35BA1F0-C456-5247-8ACA-F5FAE981668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44C5C2F-5DA2-5444-9469-663BC23C4CED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C4540EB-7879-354E-BB0B-EAF88D8F10C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AD8776F-62ED-614C-A244-06B40FD1D076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2D6CEBD-C96F-6345-ADE5-50561B7AECAD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9F03D6-787D-1048-8899-8BE1A4A3E69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6183C6-5F70-0C40-908C-AA81BEE5F9E8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41E8CB-0AEA-0543-95C1-A026AF9DD169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E42C0F-CC4F-E440-97AE-5852045021EA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0ED844-B8D4-4546-A221-C699C85731DF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962B09-6822-B44C-A4A8-E4D6F507E241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680F35-8260-5045-B00D-C0428EF27EA1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A09B1-6726-4B46-8226-A38910B64ACD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EC6D1A-0769-A04C-A3E6-FBCA89624C96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6621F4-7D1A-5B47-8ABD-7EBD307C0335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40B4EA-1A34-9248-ACE2-FB9FBD068795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056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034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A6295D-8E56-1247-8CE7-CFA29E8FF4C3}"/>
              </a:ext>
            </a:extLst>
          </p:cNvPr>
          <p:cNvSpPr txBox="1"/>
          <p:nvPr/>
        </p:nvSpPr>
        <p:spPr>
          <a:xfrm>
            <a:off x="10647062" y="610778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종료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952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C6B7-6059-D041-837C-9CD9A5C46B54}"/>
              </a:ext>
            </a:extLst>
          </p:cNvPr>
          <p:cNvSpPr txBox="1"/>
          <p:nvPr/>
        </p:nvSpPr>
        <p:spPr>
          <a:xfrm>
            <a:off x="315433" y="406481"/>
            <a:ext cx="4466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Dijkstra Algorithm</a:t>
            </a:r>
            <a:endParaRPr lang="ko-KR" altLang="en-US" sz="4000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932D1-AACE-0241-97E6-A181C87F25F3}"/>
              </a:ext>
            </a:extLst>
          </p:cNvPr>
          <p:cNvSpPr txBox="1"/>
          <p:nvPr/>
        </p:nvSpPr>
        <p:spPr>
          <a:xfrm>
            <a:off x="478464" y="1190847"/>
            <a:ext cx="116104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총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O(V) 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번에 걸쳐 최단 거리가 최소인 노드 선택 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따라서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시간 복잡도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O(V^2)</a:t>
            </a:r>
          </a:p>
          <a:p>
            <a:pPr marL="457200" indent="-457200">
              <a:buFontTx/>
              <a:buChar char="-"/>
            </a:pP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전체 노드의 개수가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5000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개 이하라면 해결 가능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10000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개가 넘으면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37A83-156F-E143-9C00-B077ACA5F5A9}"/>
              </a:ext>
            </a:extLst>
          </p:cNvPr>
          <p:cNvSpPr txBox="1"/>
          <p:nvPr/>
        </p:nvSpPr>
        <p:spPr>
          <a:xfrm>
            <a:off x="693683" y="59938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Spoqa Han Sans Neo" panose="020B0500000000000000" pitchFamily="34" charset="-128"/>
                <a:ea typeface="Spoqa Han Sans Neo" panose="020B0500000000000000" pitchFamily="34" charset="-128"/>
                <a:hlinkClick r:id="rId2"/>
              </a:rPr>
              <a:t>https://github.com/ndb796/python-for-coding-test/tree/master/9</a:t>
            </a:r>
            <a:endParaRPr lang="en-US" altLang="ko-KR" dirty="0"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28868FE-C53C-4843-833D-92CDA075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405" y="265816"/>
            <a:ext cx="2828501" cy="6592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1C0DC-5347-8C4E-8C35-1496B7AF8644}"/>
              </a:ext>
            </a:extLst>
          </p:cNvPr>
          <p:cNvSpPr txBox="1"/>
          <p:nvPr/>
        </p:nvSpPr>
        <p:spPr>
          <a:xfrm>
            <a:off x="693683" y="51297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https://gist.github.com/euije/84b5155422e90f82ace14bf37787d34b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6720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7886DDD-8858-3B45-B8E9-BC4D8DA348EB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4CFE3-80A6-E04D-AEE0-DFBEE624C0B6}"/>
              </a:ext>
            </a:extLst>
          </p:cNvPr>
          <p:cNvSpPr txBox="1"/>
          <p:nvPr/>
        </p:nvSpPr>
        <p:spPr>
          <a:xfrm>
            <a:off x="315432" y="406481"/>
            <a:ext cx="57805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 err="1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Baekjoon</a:t>
            </a:r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 - #11279 </a:t>
            </a:r>
            <a:endParaRPr lang="ko-KR" altLang="en-US" sz="4000" b="1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BD157-C248-BB42-9F1D-F80726D17232}"/>
              </a:ext>
            </a:extLst>
          </p:cNvPr>
          <p:cNvSpPr txBox="1"/>
          <p:nvPr/>
        </p:nvSpPr>
        <p:spPr>
          <a:xfrm>
            <a:off x="478464" y="1190847"/>
            <a:ext cx="11610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</a:t>
            </a:r>
            <a:r>
              <a:rPr kumimoji="1" lang="en-US" altLang="ko-KR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ko-KR" altLang="en-US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오늘의 문제</a:t>
            </a:r>
            <a:endParaRPr kumimoji="1" lang="en-US" altLang="ko-KR" sz="40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endParaRPr kumimoji="1" lang="en-US" altLang="ko-KR" sz="40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⭐️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#18352,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‘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특정 거리의 도시 찾기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’</a:t>
            </a:r>
          </a:p>
          <a:p>
            <a:endParaRPr kumimoji="1" lang="en-US" altLang="ko-KR" sz="4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⭐️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#1753,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‘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최단 경로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’</a:t>
            </a:r>
          </a:p>
          <a:p>
            <a:endParaRPr kumimoji="1" lang="en-US" altLang="ko-KR" sz="4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715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9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23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C6B7-6059-D041-837C-9CD9A5C46B54}"/>
              </a:ext>
            </a:extLst>
          </p:cNvPr>
          <p:cNvSpPr txBox="1"/>
          <p:nvPr/>
        </p:nvSpPr>
        <p:spPr>
          <a:xfrm>
            <a:off x="315433" y="406481"/>
            <a:ext cx="4466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Dijkstra Algorithm</a:t>
            </a:r>
            <a:endParaRPr lang="ko-KR" altLang="en-US" sz="4000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932D1-AACE-0241-97E6-A181C87F25F3}"/>
              </a:ext>
            </a:extLst>
          </p:cNvPr>
          <p:cNvSpPr txBox="1"/>
          <p:nvPr/>
        </p:nvSpPr>
        <p:spPr>
          <a:xfrm>
            <a:off x="478464" y="1190847"/>
            <a:ext cx="116104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Process</a:t>
            </a: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1️⃣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출발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노드를 설정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2️⃣ 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최단 거리 테이블을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초기화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3️⃣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방문하지 않은 노드 중에서 최단 거리가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최소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인 노드를 선택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4️⃣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해당 노드를 거쳐 다른 노드로 가는 비용을 계산하여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     최단 거리 테이블을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갱신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합니다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5️⃣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방문하지 않은 노드가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1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개 남을 때까지</a:t>
            </a:r>
            <a:b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</a:b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     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3️⃣,4️⃣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번을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반복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합니다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66618E-F6E5-794D-837F-95A633ADEB32}"/>
              </a:ext>
            </a:extLst>
          </p:cNvPr>
          <p:cNvSpPr txBox="1"/>
          <p:nvPr/>
        </p:nvSpPr>
        <p:spPr>
          <a:xfrm>
            <a:off x="725213" y="5883193"/>
            <a:ext cx="6011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Spoqa Han Sans Neo" panose="020B0500000000000000" pitchFamily="34" charset="-128"/>
                <a:ea typeface="Spoqa Han Sans Neo" panose="020B0500000000000000" pitchFamily="34" charset="-128"/>
                <a:hlinkClick r:id="rId2"/>
              </a:rPr>
              <a:t>https://www.youtube.com/watch?v=acqm9mM1P6o&amp;ab_channel=%EB%8F%99%EB%B9%88%EB%82%98</a:t>
            </a:r>
            <a:endParaRPr lang="en-US" altLang="ko-KR" dirty="0"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501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709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5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06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5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92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16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1216</Words>
  <Application>Microsoft Macintosh PowerPoint</Application>
  <PresentationFormat>와이드스크린</PresentationFormat>
  <Paragraphs>954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맑은 고딕</vt:lpstr>
      <vt:lpstr>Apple SD Gothic Neo</vt:lpstr>
      <vt:lpstr>Noto Sans KR</vt:lpstr>
      <vt:lpstr>Noto Sans KR Thin</vt:lpstr>
      <vt:lpstr>Spoqa Han Sans Neo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이의제</dc:creator>
  <cp:lastModifiedBy>이의제</cp:lastModifiedBy>
  <cp:revision>48</cp:revision>
  <dcterms:created xsi:type="dcterms:W3CDTF">2022-06-30T13:50:00Z</dcterms:created>
  <dcterms:modified xsi:type="dcterms:W3CDTF">2022-07-19T02:16:56Z</dcterms:modified>
</cp:coreProperties>
</file>