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FD2FA-BF4E-A442-8C7E-7000D5399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C66AE-01FC-DC4C-9108-2374A02B0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EA3C1-F41A-7745-A5CF-65DFFAB4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9F574-8DD3-6C4A-9AE5-ABEAFCAF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79DD-FCCD-3F4A-BFFD-10B3FE5D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048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21CC-A0C4-8F4A-BC34-069BBD01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BEB49E-53AE-0E48-BB1E-41960B1AC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1A63B-8D4F-F246-A650-6548B6AE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D93C4-AF87-664C-B209-D32FC25D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73B13-399A-884C-8172-68939832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61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F867A-2439-C84E-BA2B-D2E57463F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CD17D-C506-5D4B-B59C-2D2719DE6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CAFD-AE3F-3746-BD5F-7B9C58F2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B952B-8C12-1044-AD10-9C01BBD3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8079F-ED63-8141-A7F6-07937EC1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5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C2E03-4411-4442-BA68-448A7763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866D6-F04D-D14F-BDB3-3BEF0013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7257B-F481-1845-BE4B-1B22E894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FEB7E-70C4-E449-AC3F-154F5DD0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A7B4E-BD01-DD4A-BD50-9A28EF87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01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A0B88-2E7E-A943-A758-EE46D57E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076B2-BC44-8D44-8E6D-B499EE91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8CBE-DE73-4744-8CF2-EA2F14AC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0D236-6756-CA44-8EA9-1A1DCE39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50540-F0C3-3148-932E-41C39A0D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951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24E28-5A3A-824E-A072-9722327E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74E8E-9F47-B541-9DEC-9FDDCD661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D9F07-2014-7546-B62F-D9D8E377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CAECE-7B23-4346-AC81-A6F86467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1FADE-A2D0-1846-AE3D-AB699C18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75116-C3AD-9E47-8A13-BEA00055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47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A6022-D314-A14E-AD04-93D5D9D8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189A0-3C45-0842-B5E2-93A049F5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FCC02-F9B0-4C4F-B01F-5B7229B43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529D46-95EE-444D-B1CB-F0236DC41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EDDDD9-ADED-EF48-BA56-B897E7F16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FA386C-34FF-E948-B805-37E3948A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DEC2AF-B0A2-BE44-9D93-7ECE02B2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C53E3B-206B-8F44-8B7E-8D461EDA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321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8B540-F7FA-6C4D-8BAC-48257750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C3AC8D-E067-3640-9A67-4F318A56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8E2149-C65E-3A4E-8EA2-6872EDC5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8E2263-5DA1-7640-858D-1F9E5D33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653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1B2AFD-AB8C-3E4F-8ABE-460669DD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54C708-9375-D94F-B4B9-8C7D0318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8B26BF-E311-E642-86A6-FA626ECF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257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1D4A3-0D84-2046-A355-8D0C7671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DE385-0FB9-7440-AF99-9FEECC4B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2FDF26-BAD8-B341-A271-87715DC52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CD005-1EB9-CF4C-B1AE-2F4FAA92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D9DAE-E4FC-0F4D-B6B3-56C8CD03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668AD-B2F6-8C43-97EC-9CDB42DA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671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B9F00-6986-1447-9770-6ADCE4A8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03C10E-4DC1-154C-B585-DFBD09F97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F889B-BFA6-7A40-8CA9-D34399020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ED780-EDC5-D447-9DFD-F537E3DF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C389E-AA53-ED4A-B8F4-146F5B3B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F8B12-AE74-A546-97AD-7E872E62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905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57E480-ECBE-2245-9961-99FB738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1D8FB-22E3-0945-96EA-DF67663C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60E57-3C11-4945-A8D7-58C55AE29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8267-51E7-DE43-9EDB-AA5B42A6BDD5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D8ED9-6013-E046-9B4D-685DDCE40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31378-F738-074C-B55B-60E0C9C34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740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9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B9D55-DDDC-5A4A-961B-5629842E95F2}"/>
              </a:ext>
            </a:extLst>
          </p:cNvPr>
          <p:cNvSpPr txBox="1"/>
          <p:nvPr/>
        </p:nvSpPr>
        <p:spPr>
          <a:xfrm>
            <a:off x="2018643" y="2151727"/>
            <a:ext cx="815471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80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Heap,</a:t>
            </a:r>
          </a:p>
          <a:p>
            <a:pPr algn="ctr"/>
            <a:r>
              <a:rPr kumimoji="1" lang="en-US" altLang="ko-KR" sz="80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Priority Queue</a:t>
            </a:r>
            <a:endParaRPr kumimoji="1" lang="ko-KR" altLang="en-US" sz="8000" b="1" dirty="0">
              <a:solidFill>
                <a:schemeClr val="bg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129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iorityQueueExam">
            <a:extLst>
              <a:ext uri="{FF2B5EF4-FFF2-40B4-BE49-F238E27FC236}">
                <a16:creationId xmlns:a16="http://schemas.microsoft.com/office/drawing/2014/main" id="{214A3442-EE7B-3A40-AF25-30A99C52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2708" y="1114367"/>
            <a:ext cx="92465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C6B7-6059-D041-837C-9CD9A5C46B54}"/>
              </a:ext>
            </a:extLst>
          </p:cNvPr>
          <p:cNvSpPr txBox="1"/>
          <p:nvPr/>
        </p:nvSpPr>
        <p:spPr>
          <a:xfrm>
            <a:off x="315433" y="406481"/>
            <a:ext cx="33846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Priority Queue</a:t>
            </a:r>
            <a:endParaRPr lang="ko-KR" altLang="en-US" sz="4000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29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724F-3252-8C4A-B358-1AC4E37EFB05}"/>
              </a:ext>
            </a:extLst>
          </p:cNvPr>
          <p:cNvSpPr txBox="1"/>
          <p:nvPr/>
        </p:nvSpPr>
        <p:spPr>
          <a:xfrm>
            <a:off x="315433" y="406481"/>
            <a:ext cx="33846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Priority Queue</a:t>
            </a:r>
            <a:endParaRPr lang="ko-KR" altLang="en-US" sz="4000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2A039-C3C6-8A46-AC24-1AD6B550B71E}"/>
              </a:ext>
            </a:extLst>
          </p:cNvPr>
          <p:cNvSpPr txBox="1"/>
          <p:nvPr/>
        </p:nvSpPr>
        <p:spPr>
          <a:xfrm>
            <a:off x="478464" y="1190847"/>
            <a:ext cx="113236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👉 </a:t>
            </a:r>
            <a:r>
              <a:rPr kumimoji="1" lang="ko-KR" altLang="en-US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정의</a:t>
            </a:r>
            <a:endParaRPr kumimoji="1" lang="en-US" altLang="ko-KR" sz="40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-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ko-KR" altLang="en-US" sz="4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우선순위 큐 </a:t>
            </a:r>
            <a:r>
              <a:rPr kumimoji="1" lang="en-US" altLang="ko-KR" sz="4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:</a:t>
            </a:r>
            <a:r>
              <a:rPr kumimoji="1" lang="ko-KR" altLang="en-US" sz="4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선입선출</a:t>
            </a:r>
            <a:r>
              <a:rPr kumimoji="1" lang="en-US" altLang="ko-KR" sz="4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(FIFO) </a:t>
            </a:r>
            <a:r>
              <a:rPr kumimoji="1" lang="ko-KR" altLang="en-US" sz="4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구조를 가지고 있는            일반적인 큐와 달리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우선순위가 가장 큰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Element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가 먼저 나오는 큐</a:t>
            </a:r>
            <a:r>
              <a:rPr kumimoji="1" lang="en-US" altLang="ko-KR" sz="400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r>
              <a:rPr kumimoji="1" lang="ko-KR" altLang="en-US" sz="400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 kumimoji="1" lang="en-US" altLang="ko-KR" sz="4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endParaRPr kumimoji="1" lang="en-US" altLang="ko-KR" sz="16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👉 예시</a:t>
            </a:r>
            <a:endParaRPr kumimoji="1" lang="en-US" altLang="ko-KR" sz="40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- 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입력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1,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5,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9,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10</a:t>
            </a:r>
          </a:p>
          <a:p>
            <a:r>
              <a:rPr kumimoji="1" lang="ko-KR" altLang="en-US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-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일반 큐 </a:t>
            </a:r>
            <a:r>
              <a:rPr kumimoji="1" lang="en-US" altLang="ko-KR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kumimoji="1" lang="ko-KR" altLang="en-US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      (front)[1,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5,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9,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10](rear)</a:t>
            </a:r>
            <a:endParaRPr kumimoji="1" lang="en-US" altLang="ko-KR" sz="40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-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ko-KR" altLang="en-US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우선순위 큐 </a:t>
            </a:r>
            <a:r>
              <a:rPr kumimoji="1" lang="en-US" altLang="ko-KR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kumimoji="1" lang="ko-KR" altLang="en-US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(front)[</a:t>
            </a:r>
            <a:r>
              <a:rPr kumimoji="1" lang="en-US" altLang="ko-KR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10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9, 5, 1](rear)</a:t>
            </a:r>
            <a:endParaRPr kumimoji="1" lang="en-US" altLang="ko-KR" sz="40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94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xheap">
            <a:extLst>
              <a:ext uri="{FF2B5EF4-FFF2-40B4-BE49-F238E27FC236}">
                <a16:creationId xmlns:a16="http://schemas.microsoft.com/office/drawing/2014/main" id="{C63E487A-D684-5242-B0DC-B0F13EAD5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52" y="1333582"/>
            <a:ext cx="4866290" cy="285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CB1289-60D0-6F45-853D-3001E2665258}"/>
              </a:ext>
            </a:extLst>
          </p:cNvPr>
          <p:cNvSpPr txBox="1"/>
          <p:nvPr/>
        </p:nvSpPr>
        <p:spPr>
          <a:xfrm>
            <a:off x="5951176" y="1333582"/>
            <a:ext cx="54182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/>
                <a:latin typeface="-apple-system"/>
              </a:rPr>
              <a:t>-</a:t>
            </a:r>
            <a:r>
              <a:rPr lang="zh-CN" altLang="en-US" sz="2400" b="1" dirty="0">
                <a:effectLst/>
                <a:latin typeface="-apple-system"/>
              </a:rPr>
              <a:t> </a:t>
            </a:r>
            <a:r>
              <a:rPr lang="ko-KR" altLang="en-US" sz="2400" b="1" dirty="0">
                <a:effectLst/>
                <a:latin typeface="-apple-system"/>
              </a:rPr>
              <a:t>정의 </a:t>
            </a:r>
            <a:r>
              <a:rPr lang="en-US" altLang="ko-KR" sz="2400" b="1" dirty="0">
                <a:effectLst/>
                <a:latin typeface="-apple-system"/>
              </a:rPr>
              <a:t>:</a:t>
            </a:r>
            <a:r>
              <a:rPr lang="ko-KR" altLang="en-US" sz="2400" b="1" dirty="0">
                <a:effectLst/>
                <a:latin typeface="-apple-system"/>
              </a:rPr>
              <a:t> </a:t>
            </a:r>
            <a:r>
              <a:rPr lang="en" altLang="ko-KR" sz="2400" b="1" dirty="0">
                <a:effectLst/>
                <a:latin typeface="-apple-system"/>
              </a:rPr>
              <a:t>A max(min) heap</a:t>
            </a:r>
            <a:r>
              <a:rPr lang="en" altLang="ko-KR" sz="2400" b="0" dirty="0">
                <a:effectLst/>
                <a:latin typeface="-apple-system"/>
              </a:rPr>
              <a:t> is a </a:t>
            </a:r>
            <a:r>
              <a:rPr lang="en" altLang="ko-KR" sz="2400" dirty="0"/>
              <a:t>complete−binary−tree</a:t>
            </a:r>
            <a:r>
              <a:rPr lang="ko-KR" altLang="en-US" sz="2400" dirty="0">
                <a:latin typeface="-apple-system"/>
              </a:rPr>
              <a:t> </a:t>
            </a:r>
            <a:r>
              <a:rPr lang="en" altLang="ko-KR" sz="2400" b="0" dirty="0">
                <a:effectLst/>
                <a:latin typeface="-apple-system"/>
              </a:rPr>
              <a:t>that is also </a:t>
            </a:r>
            <a:r>
              <a:rPr lang="en" altLang="ko-KR" sz="2400" b="1" dirty="0">
                <a:effectLst/>
                <a:latin typeface="-apple-system"/>
              </a:rPr>
              <a:t>a max(min) tree</a:t>
            </a:r>
            <a:r>
              <a:rPr lang="en" altLang="ko-KR" sz="2400" b="0" dirty="0">
                <a:effectLst/>
                <a:latin typeface="-apple-system"/>
              </a:rPr>
              <a:t>, which</a:t>
            </a:r>
            <a:r>
              <a:rPr lang="ko-KR" altLang="en-US" sz="2400" dirty="0">
                <a:latin typeface="-apple-system"/>
              </a:rPr>
              <a:t> </a:t>
            </a:r>
            <a:r>
              <a:rPr lang="en-US" altLang="ko-KR" sz="2400" dirty="0">
                <a:latin typeface="-apple-system"/>
              </a:rPr>
              <a:t>satisfies</a:t>
            </a:r>
            <a:r>
              <a:rPr lang="en" altLang="ko-KR" sz="2400" b="0" dirty="0">
                <a:effectLst/>
                <a:latin typeface="-apple-system"/>
              </a:rPr>
              <a:t> 'Max(min) Heap property' or 'requirements'.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0CD31B-3C8F-894D-9876-58D84E5F5729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708CA-A11C-DB48-B304-D8FE15A0BCF5}"/>
              </a:ext>
            </a:extLst>
          </p:cNvPr>
          <p:cNvSpPr txBox="1"/>
          <p:nvPr/>
        </p:nvSpPr>
        <p:spPr>
          <a:xfrm>
            <a:off x="315433" y="406481"/>
            <a:ext cx="3926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Max(Min) Heap</a:t>
            </a:r>
            <a:endParaRPr lang="ko-KR" altLang="en-US" sz="4000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808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126</Words>
  <Application>Microsoft Macintosh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-apple-system</vt:lpstr>
      <vt:lpstr>맑은 고딕</vt:lpstr>
      <vt:lpstr>Noto Sans KR</vt:lpstr>
      <vt:lpstr>Noto Sans KR Medium</vt:lpstr>
      <vt:lpstr>Noto Sans KR Thin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이의제</dc:creator>
  <cp:lastModifiedBy>이의제</cp:lastModifiedBy>
  <cp:revision>2</cp:revision>
  <dcterms:created xsi:type="dcterms:W3CDTF">2022-06-30T13:50:00Z</dcterms:created>
  <dcterms:modified xsi:type="dcterms:W3CDTF">2022-06-30T14:27:50Z</dcterms:modified>
</cp:coreProperties>
</file>