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7" r:id="rId9"/>
    <p:sldId id="271" r:id="rId10"/>
    <p:sldId id="270" r:id="rId11"/>
    <p:sldId id="269" r:id="rId12"/>
    <p:sldId id="273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70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58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7E741-B1CB-A5F3-22D4-0223A3BCC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" b="5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14BC3-1BF9-FA39-4774-128589CF375E}"/>
              </a:ext>
            </a:extLst>
          </p:cNvPr>
          <p:cNvSpPr txBox="1"/>
          <p:nvPr/>
        </p:nvSpPr>
        <p:spPr>
          <a:xfrm>
            <a:off x="6432177" y="5095624"/>
            <a:ext cx="4598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</a:rPr>
              <a:t>알고삽시다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 err="1">
                <a:solidFill>
                  <a:schemeClr val="bg1"/>
                </a:solidFill>
              </a:rPr>
              <a:t>회차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자료구조 </a:t>
            </a:r>
            <a:r>
              <a:rPr lang="en-US" altLang="ko-KR" sz="2800" dirty="0">
                <a:solidFill>
                  <a:schemeClr val="bg1"/>
                </a:solidFill>
              </a:rPr>
              <a:t>I  </a:t>
            </a:r>
            <a:r>
              <a:rPr lang="ko-KR" altLang="en-US" sz="2800" dirty="0">
                <a:solidFill>
                  <a:schemeClr val="bg1"/>
                </a:solidFill>
              </a:rPr>
              <a:t>브리핑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5AA8C-B686-2825-2C1A-E265368C317B}"/>
              </a:ext>
            </a:extLst>
          </p:cNvPr>
          <p:cNvSpPr txBox="1"/>
          <p:nvPr/>
        </p:nvSpPr>
        <p:spPr>
          <a:xfrm>
            <a:off x="11107250" y="6356262"/>
            <a:ext cx="10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채승운</a:t>
            </a:r>
          </a:p>
        </p:txBody>
      </p:sp>
    </p:spTree>
    <p:extLst>
      <p:ext uri="{BB962C8B-B14F-4D97-AF65-F5344CB8AC3E}">
        <p14:creationId xmlns:p14="http://schemas.microsoft.com/office/powerpoint/2010/main" val="368177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69" y="1804416"/>
            <a:ext cx="10666949" cy="3099816"/>
          </a:xfrm>
        </p:spPr>
        <p:txBody>
          <a:bodyPr/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언제 필요한가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먼저 요청된 작업이 먼저 처리되어야 하는 상황에서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은행 업무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대기열</a:t>
            </a:r>
            <a:r>
              <a:rPr lang="ko-KR" altLang="en-US" sz="2400" dirty="0"/>
              <a:t> 순서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서비스 센터의 대기시간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프로세스 관리 등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Queue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411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4" y="1711721"/>
            <a:ext cx="10666949" cy="3099816"/>
          </a:xfrm>
        </p:spPr>
        <p:txBody>
          <a:bodyPr/>
          <a:lstStyle/>
          <a:p>
            <a:pPr algn="l"/>
            <a:r>
              <a:rPr lang="en-US" altLang="ko-KR" sz="2400" dirty="0"/>
              <a:t>* Queue</a:t>
            </a:r>
            <a:r>
              <a:rPr lang="ko-KR" altLang="en-US" sz="2400" dirty="0"/>
              <a:t>의 사용법 </a:t>
            </a:r>
            <a:r>
              <a:rPr lang="en-US" altLang="ko-KR" sz="2400" dirty="0"/>
              <a:t>(Java)</a:t>
            </a:r>
            <a:br>
              <a:rPr lang="en-US" altLang="ko-KR" sz="2400" dirty="0"/>
            </a:b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Queue&lt;T&gt; queue = new LinkedList&lt;&gt;();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add()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큐에 삽입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peek()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가장 먼저 큐에 들어간 요소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remove()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가장 먼저 큐에 들어간 요소 삭제하면서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applesdgothicneo-ultralight"/>
              </a:rPr>
              <a:t>isEmpty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큐가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applesdgothicneo-ultralight"/>
              </a:rPr>
              <a:t>비어있는지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size()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큐에 있는 요소의 크기 반</a:t>
            </a:r>
            <a:r>
              <a:rPr lang="ko-KR" altLang="en-US" sz="2000" dirty="0">
                <a:solidFill>
                  <a:srgbClr val="333333"/>
                </a:solidFill>
                <a:latin typeface="applesdgothicneo-ultralight"/>
              </a:rPr>
              <a:t>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Queue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9EBE2-8DB4-A69E-6354-90245E89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07" y="1344168"/>
            <a:ext cx="4820930" cy="45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69" y="1804416"/>
            <a:ext cx="10666949" cy="3099816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https://www.acmicpc.net/problem/9012</a:t>
            </a:r>
            <a:br>
              <a:rPr lang="en-US" altLang="ko-KR" sz="2400" dirty="0"/>
            </a:br>
            <a:r>
              <a:rPr lang="en-US" altLang="ko-KR" sz="2400" dirty="0"/>
              <a:t>&lt;</a:t>
            </a:r>
            <a:r>
              <a:rPr lang="ko-KR" altLang="en-US" sz="2400" dirty="0"/>
              <a:t>괄호</a:t>
            </a:r>
            <a:r>
              <a:rPr lang="en-US" altLang="ko-KR" sz="2400" dirty="0"/>
              <a:t>, </a:t>
            </a:r>
            <a:r>
              <a:rPr lang="ko-KR" altLang="en-US" sz="2400" dirty="0"/>
              <a:t>실버 </a:t>
            </a:r>
            <a:r>
              <a:rPr lang="en-US" altLang="ko-KR" sz="2400" dirty="0"/>
              <a:t>4&gt;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https://www.acmicpc.net/problem/1158</a:t>
            </a:r>
            <a:br>
              <a:rPr lang="en-US" altLang="ko-KR" sz="2400" dirty="0"/>
            </a:br>
            <a:r>
              <a:rPr lang="en-US" altLang="ko-KR" sz="2400" dirty="0"/>
              <a:t>&lt;</a:t>
            </a:r>
            <a:r>
              <a:rPr lang="ko-KR" altLang="en-US" sz="2400" dirty="0" err="1"/>
              <a:t>요세푸스</a:t>
            </a:r>
            <a:r>
              <a:rPr lang="ko-KR" altLang="en-US" sz="2400" dirty="0"/>
              <a:t> 문제</a:t>
            </a:r>
            <a:r>
              <a:rPr lang="en-US" altLang="ko-KR" sz="2400" dirty="0"/>
              <a:t>, </a:t>
            </a:r>
            <a:r>
              <a:rPr lang="ko-KR" altLang="en-US" sz="2400" dirty="0"/>
              <a:t>실버 </a:t>
            </a:r>
            <a:r>
              <a:rPr lang="en-US" altLang="ko-KR" sz="2400" dirty="0"/>
              <a:t>4&gt;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12DEFB7-4C91-C97C-0202-503E3A516B65}"/>
              </a:ext>
            </a:extLst>
          </p:cNvPr>
          <p:cNvSpPr txBox="1">
            <a:spLocks/>
          </p:cNvSpPr>
          <p:nvPr/>
        </p:nvSpPr>
        <p:spPr>
          <a:xfrm>
            <a:off x="758952" y="521208"/>
            <a:ext cx="10671048" cy="822960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0" kern="1200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/>
              <a:t>예제 실습</a:t>
            </a:r>
          </a:p>
        </p:txBody>
      </p:sp>
    </p:spTree>
    <p:extLst>
      <p:ext uri="{BB962C8B-B14F-4D97-AF65-F5344CB8AC3E}">
        <p14:creationId xmlns:p14="http://schemas.microsoft.com/office/powerpoint/2010/main" val="177904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31C68-0F1E-A60D-3832-63BE8E34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583" y="844456"/>
            <a:ext cx="4374521" cy="2139375"/>
          </a:xfrm>
        </p:spPr>
        <p:txBody>
          <a:bodyPr>
            <a:noAutofit/>
          </a:bodyPr>
          <a:lstStyle/>
          <a:p>
            <a:r>
              <a:rPr lang="en-US" altLang="ko-KR" sz="6000" b="1" dirty="0" err="1"/>
              <a:t>QnA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68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CBCFD-2E7A-9A9C-47BC-DD9126DC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13B2-6B43-E8F4-04A5-6F2E3120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77" y="1051560"/>
            <a:ext cx="6245352" cy="4754880"/>
          </a:xfrm>
        </p:spPr>
        <p:txBody>
          <a:bodyPr/>
          <a:lstStyle/>
          <a:p>
            <a:r>
              <a:rPr lang="ko-KR" altLang="en-US" dirty="0"/>
              <a:t>추상 자료형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ADT</a:t>
            </a:r>
          </a:p>
          <a:p>
            <a:r>
              <a:rPr lang="en-US" altLang="ko-KR" dirty="0"/>
              <a:t>Stack</a:t>
            </a:r>
          </a:p>
          <a:p>
            <a:r>
              <a:rPr lang="en-US" altLang="ko-KR" dirty="0"/>
              <a:t>Queue</a:t>
            </a:r>
          </a:p>
          <a:p>
            <a:r>
              <a:rPr lang="ko-KR" altLang="en-US" dirty="0"/>
              <a:t>예제 실습</a:t>
            </a:r>
            <a:endParaRPr lang="en-US" altLang="ko-KR" dirty="0"/>
          </a:p>
          <a:p>
            <a:r>
              <a:rPr lang="ko-KR" altLang="en-US" dirty="0"/>
              <a:t>질의응답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51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어떤 동작이 있는지</a:t>
            </a:r>
            <a:r>
              <a:rPr lang="en-US" altLang="ko-KR" sz="2400" dirty="0"/>
              <a:t>“</a:t>
            </a:r>
            <a:r>
              <a:rPr lang="ko-KR" altLang="en-US" sz="2400" dirty="0"/>
              <a:t>까지만</a:t>
            </a:r>
            <a:r>
              <a:rPr lang="en-US" altLang="ko-KR" sz="2400" dirty="0"/>
              <a:t> </a:t>
            </a:r>
            <a:r>
              <a:rPr lang="ko-KR" altLang="en-US" sz="2400" dirty="0"/>
              <a:t>정의하고 구현해서 대해서는 다루지 않음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오직 순수한 기능만을 열거한다는 점에서</a:t>
            </a:r>
            <a:r>
              <a:rPr lang="en-US" altLang="ko-KR" sz="2400" dirty="0"/>
              <a:t>, </a:t>
            </a:r>
            <a:r>
              <a:rPr lang="ko-KR" altLang="en-US" sz="2400" dirty="0"/>
              <a:t>사용 설명서라고 보면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사용 설명서에는 정지</a:t>
            </a:r>
            <a:r>
              <a:rPr lang="en-US" altLang="ko-KR" sz="2400" dirty="0"/>
              <a:t>, </a:t>
            </a:r>
            <a:r>
              <a:rPr lang="ko-KR" altLang="en-US" sz="2400" dirty="0"/>
              <a:t>미풍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약풍</a:t>
            </a:r>
            <a:r>
              <a:rPr lang="ko-KR" altLang="en-US" sz="2400" dirty="0"/>
              <a:t> 등의 기능 설명과 사용 방법이 나와 있지만</a:t>
            </a:r>
            <a:r>
              <a:rPr lang="en-US" altLang="ko-KR" sz="2400" b="1" dirty="0"/>
              <a:t>,</a:t>
            </a:r>
            <a:r>
              <a:rPr lang="en-US" altLang="ko-KR" sz="2400" dirty="0"/>
              <a:t> </a:t>
            </a:r>
            <a:r>
              <a:rPr lang="ko-KR" altLang="en-US" sz="2400" dirty="0"/>
              <a:t>버튼을 눌렀을 때 내부 회로에서 무슨 일이 벌어지는지는 알 수 없다</a:t>
            </a:r>
            <a:r>
              <a:rPr lang="en-US" altLang="ko-KR" sz="2400" dirty="0"/>
              <a:t>. </a:t>
            </a:r>
            <a:r>
              <a:rPr lang="ko-KR" altLang="en-US" sz="2400" dirty="0"/>
              <a:t>만약 무슨 일이 벌어지는지 </a:t>
            </a:r>
            <a:r>
              <a:rPr lang="ko-KR" altLang="en-US" sz="2400" b="1" dirty="0"/>
              <a:t>동작까지 구현했다면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우리는 그것을 자료구조</a:t>
            </a:r>
            <a:r>
              <a:rPr lang="en-US" altLang="ko-KR" sz="2400" b="1" dirty="0"/>
              <a:t>, Data Structure</a:t>
            </a:r>
            <a:r>
              <a:rPr lang="ko-KR" altLang="en-US" sz="2400" dirty="0"/>
              <a:t>라고 부른다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추상 자료형</a:t>
            </a:r>
            <a:r>
              <a:rPr lang="en-US" altLang="ko-KR" sz="4000" b="1" dirty="0"/>
              <a:t>, ADT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239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ko-KR" altLang="en-US" sz="2400" dirty="0"/>
              <a:t>무선 마우스의 추상 자료형은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Data : Power, </a:t>
            </a:r>
            <a:r>
              <a:rPr lang="en-US" altLang="ko-KR" sz="2400" dirty="0" err="1"/>
              <a:t>LeftButton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RightButton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Operation: </a:t>
            </a:r>
            <a:r>
              <a:rPr lang="en-US" altLang="ko-KR" sz="2400" dirty="0" err="1"/>
              <a:t>PowerOn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PowerOff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leftButtonClick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RightButtonClick</a:t>
            </a:r>
            <a:r>
              <a:rPr lang="en-US" altLang="ko-KR" sz="2400" dirty="0"/>
              <a:t>()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추상 자료형</a:t>
            </a:r>
            <a:r>
              <a:rPr lang="en-US" altLang="ko-KR" sz="4000" b="1" dirty="0"/>
              <a:t>, ADT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728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왜 필요한가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구현자와 사용자를 분리한다</a:t>
            </a:r>
            <a:r>
              <a:rPr lang="en-US" altLang="ko-KR" sz="2400" dirty="0"/>
              <a:t>. </a:t>
            </a:r>
            <a:r>
              <a:rPr lang="ko-KR" altLang="en-US" sz="2400" dirty="0"/>
              <a:t>라이브러리를 가져다 쓰거나 내장 함수를 사용하는 것이 바로 추상자료형이 정의되어 있기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사용자는 내부 구현에 대해 알 필요가 없다</a:t>
            </a:r>
            <a:r>
              <a:rPr lang="en-US" altLang="ko-KR" sz="2400" dirty="0"/>
              <a:t>. </a:t>
            </a:r>
            <a:r>
              <a:rPr lang="ko-KR" altLang="en-US" sz="2400" dirty="0"/>
              <a:t>단지 목적에 맞게 가져다 쓰면 될 뿐이다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또한 추상 자료형의 구현은 외부로부터 숨겨져 정보 은닉이 이루어진다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추상 자료형</a:t>
            </a:r>
            <a:r>
              <a:rPr lang="en-US" altLang="ko-KR" sz="4000" b="1" dirty="0"/>
              <a:t>, ADT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43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Last In, First Out</a:t>
            </a:r>
            <a:br>
              <a:rPr lang="en-US" altLang="ko-KR" sz="2400" dirty="0"/>
            </a:br>
            <a:r>
              <a:rPr lang="ko-KR" altLang="en-US" sz="2400" dirty="0"/>
              <a:t>마지막에 들어간 데이터가 </a:t>
            </a:r>
            <a:br>
              <a:rPr lang="en-US" altLang="ko-KR" sz="2400" dirty="0"/>
            </a:br>
            <a:r>
              <a:rPr lang="ko-KR" altLang="en-US" sz="2400" dirty="0"/>
              <a:t>나올 때 처음으로 나오는 </a:t>
            </a:r>
            <a:r>
              <a:rPr lang="en-US" altLang="ko-KR" sz="2400" dirty="0"/>
              <a:t>Data Structure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Stack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33C5E-C9A9-716A-7332-3484F516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74" y="1131115"/>
            <a:ext cx="4947938" cy="45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69" y="1804416"/>
            <a:ext cx="10666949" cy="3099816"/>
          </a:xfrm>
        </p:spPr>
        <p:txBody>
          <a:bodyPr/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언제 필요한가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말 그대로</a:t>
            </a:r>
            <a:r>
              <a:rPr lang="en-US" altLang="ko-KR" sz="2400" dirty="0"/>
              <a:t>, </a:t>
            </a:r>
            <a:r>
              <a:rPr lang="ko-KR" altLang="en-US" sz="2400" dirty="0"/>
              <a:t>수직적으로 쌓이는 </a:t>
            </a:r>
            <a:r>
              <a:rPr lang="en-US" altLang="ko-KR" sz="2400" dirty="0"/>
              <a:t>Stack</a:t>
            </a:r>
            <a:r>
              <a:rPr lang="ko-KR" altLang="en-US" sz="2400" dirty="0"/>
              <a:t>형 상황일 때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후위 표기법 계산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문자열 역행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실행 취소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웹 브라우저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등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Stack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339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4" y="1711721"/>
            <a:ext cx="10666949" cy="3099816"/>
          </a:xfrm>
        </p:spPr>
        <p:txBody>
          <a:bodyPr/>
          <a:lstStyle/>
          <a:p>
            <a:pPr algn="l"/>
            <a:r>
              <a:rPr lang="en-US" altLang="ko-KR" sz="2400" dirty="0"/>
              <a:t>* Stack</a:t>
            </a:r>
            <a:r>
              <a:rPr lang="ko-KR" altLang="en-US" sz="2400" dirty="0"/>
              <a:t>의 사용법 </a:t>
            </a:r>
            <a:r>
              <a:rPr lang="en-US" altLang="ko-KR" sz="2400" dirty="0"/>
              <a:t>(Java)</a:t>
            </a:r>
            <a:br>
              <a:rPr lang="en-US" altLang="ko-KR" sz="2400" dirty="0"/>
            </a:b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Stack&lt;T&gt; stack = new Stack&lt;&gt;();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push()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스택에 삽입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pop()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스택에서 가장 위에 있는 값 반환하고 없앰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peek()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스택에서 가장 위에 있는 값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applesdgothicneo-ultralight"/>
              </a:rPr>
              <a:t>isEmpty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스택이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applesdgothicneo-ultralight"/>
              </a:rPr>
              <a:t>비어있는지를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latin typeface="applesdgothicneo-ultralight"/>
              </a:rPr>
              <a:t>- size()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  <a:t>스택에 있는 요소의 크기 반환</a:t>
            </a:r>
            <a:br>
              <a:rPr lang="ko-KR" altLang="en-US" sz="2000" b="0" i="0" dirty="0">
                <a:solidFill>
                  <a:srgbClr val="333333"/>
                </a:solidFill>
                <a:effectLst/>
                <a:latin typeface="applesdgothicneo-ultralight"/>
              </a:rPr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Stack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3C28E8-09C3-C090-DCE3-87EA88FD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93" y="822819"/>
            <a:ext cx="4682290" cy="52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78D1F-6F4B-FB57-8BBB-7533276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First In, First Out</a:t>
            </a:r>
            <a:br>
              <a:rPr lang="en-US" altLang="ko-KR" sz="2400" dirty="0"/>
            </a:br>
            <a:r>
              <a:rPr lang="ko-KR" altLang="en-US" sz="2400" dirty="0"/>
              <a:t>먼저 들어간 데이터가 </a:t>
            </a:r>
            <a:br>
              <a:rPr lang="en-US" altLang="ko-KR" sz="2400" dirty="0"/>
            </a:br>
            <a:r>
              <a:rPr lang="ko-KR" altLang="en-US" sz="2400" dirty="0"/>
              <a:t>먼저 나오는 </a:t>
            </a:r>
            <a:r>
              <a:rPr lang="en-US" altLang="ko-KR" sz="2400" dirty="0"/>
              <a:t>Data Structure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9E03F-E71C-F0D5-A39A-B0FC680C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521208"/>
            <a:ext cx="10671048" cy="82296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Queue</a:t>
            </a:r>
            <a:endParaRPr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2D2D20-D61A-6111-9786-AC880227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521327"/>
            <a:ext cx="7086818" cy="38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083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514</Words>
  <Application>Microsoft Office PowerPoint</Application>
  <PresentationFormat>와이드스크린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applesdgothicneo-ultralight</vt:lpstr>
      <vt:lpstr>Malgun Gothic Semilight</vt:lpstr>
      <vt:lpstr>Malgun Gothic</vt:lpstr>
      <vt:lpstr>Arial</vt:lpstr>
      <vt:lpstr>HeadlinesVTI</vt:lpstr>
      <vt:lpstr>PowerPoint 프레젠테이션</vt:lpstr>
      <vt:lpstr>자료구조 I</vt:lpstr>
      <vt:lpstr>“어떤 동작이 있는지“까지만 정의하고 구현해서 대해서는 다루지 않음. 오직 순수한 기능만을 열거한다는 점에서, 사용 설명서라고 보면 된다.  사용 설명서에는 정지, 미풍, 약풍 등의 기능 설명과 사용 방법이 나와 있지만, 버튼을 눌렀을 때 내부 회로에서 무슨 일이 벌어지는지는 알 수 없다. 만약 무슨 일이 벌어지는지 동작까지 구현했다면, 우리는 그것을 자료구조, Data Structure라고 부른다.    </vt:lpstr>
      <vt:lpstr>* 예시: 무선 마우스의 추상 자료형은?  Data : Power, LeftButton, RightButton  Operation: PowerOn(), PowerOff(), leftButtonClick(), RightButtonClick()    </vt:lpstr>
      <vt:lpstr>* 왜 필요한가?  구현자와 사용자를 분리한다. 라이브러리를 가져다 쓰거나 내장 함수를 사용하는 것이 바로 추상자료형이 정의되어 있기 때문이다. 사용자는 내부 구현에 대해 알 필요가 없다. 단지 목적에 맞게 가져다 쓰면 될 뿐이다.   또한 추상 자료형의 구현은 외부로부터 숨겨져 정보 은닉이 이루어진다.    </vt:lpstr>
      <vt:lpstr>Last In, First Out 마지막에 들어간 데이터가  나올 때 처음으로 나오는 Data Structure      </vt:lpstr>
      <vt:lpstr>* 언제 필요한가? 말 그대로, 수직적으로 쌓이는 Stack형 상황일 때 - 후위 표기법 계산 - 문자열 역행 - 실행 취소 - 웹 브라우저 뒤로가기 등      </vt:lpstr>
      <vt:lpstr>* Stack의 사용법 (Java)  - Stack&lt;T&gt; stack = new Stack&lt;&gt;(); - push() : 스택에 삽입 - pop() : 스택에서 가장 위에 있는 값 반환하고 없앰 - peek() : 스택에서 가장 위에 있는 값 반환 - isEmpty() : 스택이 비어있는지를 반환 - size() : 스택에 있는 요소의 크기 반환        </vt:lpstr>
      <vt:lpstr>First In, First Out 먼저 들어간 데이터가  먼저 나오는 Data Structure      </vt:lpstr>
      <vt:lpstr>* 언제 필요한가? 먼저 요청된 작업이 먼저 처리되어야 하는 상황에서 - 은행 업무 - 대기열 순서 - 서비스 센터의 대기시간 - 프로세스 관리 등      </vt:lpstr>
      <vt:lpstr>* Queue의 사용법 (Java)  - Queue&lt;T&gt; queue = new LinkedList&lt;&gt;(); - add() : 큐에 삽입 - peek() : 가장 먼저 큐에 들어간 요소 반환 - remove() : 가장 먼저 큐에 들어간 요소 삭제하면서 반환 - isEmpty() : 큐가 비어있는지 반환 - size() : 큐에 있는 요소의 크기 반환        </vt:lpstr>
      <vt:lpstr>https://www.acmicpc.net/problem/9012 &lt;괄호, 실버 4&gt;  https://www.acmicpc.net/problem/1158 &lt;요세푸스 문제, 실버 4&gt;     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채승운</dc:creator>
  <cp:lastModifiedBy>채승운</cp:lastModifiedBy>
  <cp:revision>55</cp:revision>
  <dcterms:created xsi:type="dcterms:W3CDTF">2022-06-23T05:23:44Z</dcterms:created>
  <dcterms:modified xsi:type="dcterms:W3CDTF">2022-06-23T08:27:12Z</dcterms:modified>
</cp:coreProperties>
</file>