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8" r:id="rId5"/>
    <p:sldId id="266" r:id="rId6"/>
    <p:sldId id="267" r:id="rId7"/>
    <p:sldId id="257" r:id="rId8"/>
    <p:sldId id="258" r:id="rId9"/>
    <p:sldId id="259" r:id="rId10"/>
    <p:sldId id="271" r:id="rId11"/>
    <p:sldId id="269" r:id="rId12"/>
    <p:sldId id="261" r:id="rId13"/>
    <p:sldId id="262" r:id="rId14"/>
    <p:sldId id="273" r:id="rId15"/>
    <p:sldId id="274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1B5"/>
    <a:srgbClr val="9EE2E3"/>
    <a:srgbClr val="FFF4DC"/>
    <a:srgbClr val="FED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/>
    <p:restoredTop sz="94694"/>
  </p:normalViewPr>
  <p:slideViewPr>
    <p:cSldViewPr snapToGrid="0" snapToObjects="1">
      <p:cViewPr>
        <p:scale>
          <a:sx n="109" d="100"/>
          <a:sy n="109" d="100"/>
        </p:scale>
        <p:origin x="6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74B-F567-2842-8F53-9EB60968858D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E8CE6-1B9B-7D4E-A17B-68FB95B613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6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E8CE6-1B9B-7D4E-A17B-68FB95B6137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0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E8CE6-1B9B-7D4E-A17B-68FB95B6137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71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0F8D0-94D3-6E47-B7D2-BECB8D86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556FA-3F3B-F543-9306-1FD0F994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593A1-42E9-8E43-8C00-E506CACD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D8658-CA7A-684F-971D-4522F571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CEC0D-48CA-D34E-90AF-5E622AD6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9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2868-78D8-B34B-8346-5D85E7DF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FEAC0-FB32-CB4A-8090-AA6419FD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845D9-707D-4740-8616-799779BF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76484-D62C-DB48-B3ED-E4CBA455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61171-AB4A-294F-AE31-BDCF60C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3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393665-C7B8-7444-B6C3-A86A4FC96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70213-1FA7-4942-9C85-665E3BC2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8C03-392C-9D46-8613-22B5C49A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E585B-D5A2-4448-BC5D-7824F7D0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2ADB2-09F3-E94A-889B-576A1CC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741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B167-1B13-8940-A14F-4FC1E3A2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0BFB7-BFA2-2241-B50A-93986CDE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1F3A1-F5DE-934A-A8FF-D10383D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89FE-6ADF-B94A-AE4E-A8F29AE3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69158-B086-E441-9189-80AD6DC9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7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CFE7-37B4-AF44-BAE5-04FA40CC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1C6EF-26C4-634F-8F90-237F2A70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CB7E8-E443-FE46-AD55-22CDB731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4F1D3-46F0-7044-9A92-3FFA530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51D4E-F6EF-5144-BA5E-75639EC1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726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630D-6269-884D-BF0D-A97F6EEA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17AE1-42BE-7942-8A84-904A1DDC3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D7914-5CD7-E047-A4D7-C075914D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E9DFC-B075-6942-87B7-F029F94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89CB5-8EC7-0248-80CF-299092EC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3A27B-87AF-8D49-964D-98621A8F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04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D5C6-DB90-1B44-B9A1-F786DCCE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DF282-1775-4B42-B63D-72E9E3DC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51E84-B623-7546-BE06-4B7EBEB9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9411D-BC40-0346-82E5-126CA1D10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E60A3-9354-3B4A-8CA7-3BA87AEE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E045C1-3C65-8542-90B4-66EB79D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FF014-7A0D-CD4D-BDDE-95DF07E9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E7183-C3DB-284A-96EC-CB9DA37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4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D4AF6-FE91-114C-9991-02C2A796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FEE4A-E684-F643-A158-E6BAE1D2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2D5F6-D04A-F344-B662-B528734B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27DEB-87DD-574B-8CD2-951FC47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0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29537-8E15-9A48-8183-8B5A86E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7D18B-76C9-8C47-B8F4-FF62EE7E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2A8535-FE58-4B45-B374-30E7CC10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69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BA759-CCD0-AF4C-B2BB-965A2927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2A3E8-EF4B-8442-A33A-3C99F226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B9633-90A4-2D43-BFF5-EF18FA36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9EBC7-7C89-0C42-B0A9-4C1DED54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1AE2E-A62C-E948-A6FE-832D54E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12FE1-05A0-3743-88A3-9CBD10C6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7D87-A76B-B74F-AC39-53AFFB5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46C19-BCE4-EC48-82AE-DA51AB07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535E2-CFB0-1C44-B955-81562443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9A0C8-EEE0-B345-87F0-D609B4D2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94011-F02D-C645-9BDF-51528FB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2D62-6E19-F241-B48D-CD16E8BA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4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AFCE46-B5A2-B541-8392-9613B4CF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EE49F-B668-8946-B066-BBEA8793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A25CF-93E1-3D4F-838B-803A6A0A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6808-38E5-6149-B274-1C224AC53727}" type="datetimeFigureOut">
              <a:rPr kumimoji="1" lang="ko-KR" altLang="en-US" smtClean="0"/>
              <a:t>2022. 6. 27.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A99C1-3503-954E-AB69-D5B228F03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1140-A1CE-DC48-8243-9EF46EBD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C0D7-7139-F24B-8EF4-7C6E171E99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A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0DB1F-2319-2644-B030-9BF6EEF03D85}"/>
              </a:ext>
            </a:extLst>
          </p:cNvPr>
          <p:cNvSpPr txBox="1"/>
          <p:nvPr/>
        </p:nvSpPr>
        <p:spPr>
          <a:xfrm>
            <a:off x="2157754" y="2321004"/>
            <a:ext cx="7876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8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AlgoLive</a:t>
            </a:r>
            <a:endParaRPr kumimoji="1" lang="ko-KR" altLang="en-US" sz="13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4CD411-532C-6F42-A7FC-3A1D9B1AC345}"/>
              </a:ext>
            </a:extLst>
          </p:cNvPr>
          <p:cNvSpPr txBox="1"/>
          <p:nvPr/>
        </p:nvSpPr>
        <p:spPr>
          <a:xfrm>
            <a:off x="592700" y="1360164"/>
            <a:ext cx="222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문제 리딩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9A3C9-AB4F-A444-B2F5-A55B9B1F6C5D}"/>
              </a:ext>
            </a:extLst>
          </p:cNvPr>
          <p:cNvSpPr txBox="1"/>
          <p:nvPr/>
        </p:nvSpPr>
        <p:spPr>
          <a:xfrm>
            <a:off x="246871" y="344501"/>
            <a:ext cx="222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Study</a:t>
            </a:r>
            <a:endParaRPr kumimoji="1" lang="ko-KR" altLang="en-US" sz="6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6F546-E7DB-4A46-9E63-9BCF9667D836}"/>
              </a:ext>
            </a:extLst>
          </p:cNvPr>
          <p:cNvSpPr txBox="1"/>
          <p:nvPr/>
        </p:nvSpPr>
        <p:spPr>
          <a:xfrm>
            <a:off x="788297" y="2052661"/>
            <a:ext cx="6326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💛 백준 사이트에서 문제 읽기</a:t>
            </a:r>
            <a:endParaRPr kumimoji="1" lang="en-US" altLang="ko-KR" sz="2800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</a:t>
            </a:r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문제의 상황 이해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입출력 예시 생각해보기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각자의 해결 방법 떠올려 보기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121232-F25B-554A-83B8-AC85A6E6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5590"/>
            <a:ext cx="5827459" cy="29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F54ABB-0E4E-1649-8AC4-E4C8CDB95A13}"/>
              </a:ext>
            </a:extLst>
          </p:cNvPr>
          <p:cNvSpPr txBox="1"/>
          <p:nvPr/>
        </p:nvSpPr>
        <p:spPr>
          <a:xfrm>
            <a:off x="246871" y="344501"/>
            <a:ext cx="222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Study</a:t>
            </a:r>
            <a:endParaRPr kumimoji="1" lang="ko-KR" altLang="en-US" sz="6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A516-9A60-4249-BD44-4414C293486D}"/>
              </a:ext>
            </a:extLst>
          </p:cNvPr>
          <p:cNvSpPr txBox="1"/>
          <p:nvPr/>
        </p:nvSpPr>
        <p:spPr>
          <a:xfrm>
            <a:off x="592700" y="1360164"/>
            <a:ext cx="222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문제 풀이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A3D17-91F7-C64D-AEF7-709AB12E904C}"/>
              </a:ext>
            </a:extLst>
          </p:cNvPr>
          <p:cNvSpPr txBox="1"/>
          <p:nvPr/>
        </p:nvSpPr>
        <p:spPr>
          <a:xfrm>
            <a:off x="788296" y="2052661"/>
            <a:ext cx="6878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💚 본격적인 문제 풀이</a:t>
            </a:r>
            <a:r>
              <a:rPr kumimoji="1" lang="en-US" altLang="ko-KR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!</a:t>
            </a:r>
          </a:p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</a:t>
            </a:r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문제를 처음 접했을 때부터 풀었을 때까지의 과정 설명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자신이 작성한 코드 설명하기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각자의 해결 방법 떠올려 보기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💙 </a:t>
            </a:r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알고리즘 고수의 답안과 비교하기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  </a:t>
            </a:r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⏹  </a:t>
            </a:r>
            <a:r>
              <a:rPr kumimoji="1" lang="en-US" altLang="ko-KR" sz="2800" dirty="0" err="1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Github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(tony9402)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의 답안과 차이점 설명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  </a:t>
            </a:r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백준의 질문 검색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,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kumimoji="1" lang="ko-KR" altLang="en-US" sz="2800" dirty="0" err="1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구글링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,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친구의 풀이 등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797E9-EFCC-5E4D-92E4-7CBA04D3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11" y="4702455"/>
            <a:ext cx="3625251" cy="177234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0F53CAD-9041-7442-B460-FA108806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035" y="383200"/>
            <a:ext cx="2226697" cy="41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A030C7-1634-5049-B3CF-EE59D373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49" y="2420326"/>
            <a:ext cx="5173900" cy="4132874"/>
          </a:xfrm>
          <a:prstGeom prst="rect">
            <a:avLst/>
          </a:prstGeom>
        </p:spPr>
      </p:pic>
      <p:pic>
        <p:nvPicPr>
          <p:cNvPr id="11266" name="Picture 2" descr="GitHub README.me에서 소스코드를 링크하는 방법">
            <a:extLst>
              <a:ext uri="{FF2B5EF4-FFF2-40B4-BE49-F238E27FC236}">
                <a16:creationId xmlns:a16="http://schemas.microsoft.com/office/drawing/2014/main" id="{7CBB8ACA-6F93-5E41-A1D2-3B50CE3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15" y="85968"/>
            <a:ext cx="4149969" cy="23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A23D25-93F1-1840-902C-3E36BA58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98650"/>
            <a:ext cx="8763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6A76835-0E38-144E-B54B-16689902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0"/>
            <a:ext cx="536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7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코끼리를 냉장고에 넣는 방법 :: [Git] GitHub란? GitHub 가입하기">
            <a:extLst>
              <a:ext uri="{FF2B5EF4-FFF2-40B4-BE49-F238E27FC236}">
                <a16:creationId xmlns:a16="http://schemas.microsoft.com/office/drawing/2014/main" id="{09316616-E2FC-2F48-B6CB-59C1C69C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31" y="0"/>
            <a:ext cx="709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4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ive Icon. Live Stream, Video, News Symbol 5260872 Vector Art at Vecteezy">
            <a:extLst>
              <a:ext uri="{FF2B5EF4-FFF2-40B4-BE49-F238E27FC236}">
                <a16:creationId xmlns:a16="http://schemas.microsoft.com/office/drawing/2014/main" id="{CCB24913-3657-4A44-A22E-5DA91FE0F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1" t="36752" r="12051" b="36582"/>
          <a:stretch/>
        </p:blipFill>
        <p:spPr bwMode="auto">
          <a:xfrm>
            <a:off x="3557953" y="1600200"/>
            <a:ext cx="507609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8051C-9BD1-BA4A-8EA5-AF6AF38971AA}"/>
              </a:ext>
            </a:extLst>
          </p:cNvPr>
          <p:cNvSpPr txBox="1"/>
          <p:nvPr/>
        </p:nvSpPr>
        <p:spPr>
          <a:xfrm>
            <a:off x="2409091" y="4185753"/>
            <a:ext cx="8006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“</a:t>
            </a:r>
            <a:r>
              <a:rPr lang="ko-KR" altLang="en-US" sz="2800" b="1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생생한</a:t>
            </a:r>
            <a:r>
              <a:rPr lang="en-US" altLang="ko-KR" sz="2800" b="1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lang="ko-KR" altLang="en-US" sz="4000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lang="ko-KR" altLang="en-US" sz="2400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시들거나 상하지 아니하고 생기가 있다</a:t>
            </a:r>
            <a:r>
              <a:rPr lang="en-US" altLang="ko-KR" sz="2400" b="1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 </a:t>
            </a:r>
          </a:p>
          <a:p>
            <a:pPr algn="l"/>
            <a:r>
              <a:rPr lang="en-US" altLang="ko-KR" sz="2400" spc="300" dirty="0">
                <a:solidFill>
                  <a:srgbClr val="000000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  </a:t>
            </a:r>
            <a:r>
              <a:rPr lang="ko-KR" altLang="en-US" sz="2400" spc="300" dirty="0">
                <a:solidFill>
                  <a:srgbClr val="000000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lang="ko-KR" altLang="en-US" sz="2400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힘이나 기운 따위가 왕성하다</a:t>
            </a:r>
            <a:r>
              <a:rPr lang="en-US" altLang="ko-KR" sz="2400" b="1" spc="300" dirty="0">
                <a:solidFill>
                  <a:srgbClr val="000000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나눔바른고딕 옛한글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나눔바른고딕 옛한글"/>
            </a:endParaRPr>
          </a:p>
        </p:txBody>
      </p:sp>
    </p:spTree>
    <p:extLst>
      <p:ext uri="{BB962C8B-B14F-4D97-AF65-F5344CB8AC3E}">
        <p14:creationId xmlns:p14="http://schemas.microsoft.com/office/powerpoint/2010/main" val="55179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비전공&amp;고졸 개발자 취업 이야기: 늦은 시작 (1편)">
            <a:extLst>
              <a:ext uri="{FF2B5EF4-FFF2-40B4-BE49-F238E27FC236}">
                <a16:creationId xmlns:a16="http://schemas.microsoft.com/office/drawing/2014/main" id="{CBBB1353-CC17-8348-9234-4E9FEB2B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864180"/>
            <a:ext cx="60071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E8453-16AD-B441-AA2B-49989844E10C}"/>
              </a:ext>
            </a:extLst>
          </p:cNvPr>
          <p:cNvSpPr txBox="1"/>
          <p:nvPr/>
        </p:nvSpPr>
        <p:spPr>
          <a:xfrm>
            <a:off x="2485378" y="706474"/>
            <a:ext cx="72212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자기소개</a:t>
            </a:r>
            <a:r>
              <a:rPr kumimoji="1" lang="en-US" altLang="ko-KR" sz="1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!</a:t>
            </a:r>
            <a:endParaRPr kumimoji="1" lang="ko-KR" altLang="en-US" sz="115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64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lgolive ot">
            <a:extLst>
              <a:ext uri="{FF2B5EF4-FFF2-40B4-BE49-F238E27FC236}">
                <a16:creationId xmlns:a16="http://schemas.microsoft.com/office/drawing/2014/main" id="{5BB837E8-883B-5E4B-86EA-87AB7A8D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BEE988-2508-DF49-A6F9-D8C909A440FF}"/>
              </a:ext>
            </a:extLst>
          </p:cNvPr>
          <p:cNvSpPr txBox="1"/>
          <p:nvPr/>
        </p:nvSpPr>
        <p:spPr>
          <a:xfrm>
            <a:off x="516209" y="1202267"/>
            <a:ext cx="11344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자료구조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중요하다고 들었는데 어떻게 공부하지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?</a:t>
            </a:r>
            <a:endParaRPr kumimoji="1" lang="ko-KR" altLang="en-US" sz="44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6A1EE-79A7-C94A-9FAC-735CAE43D7C7}"/>
              </a:ext>
            </a:extLst>
          </p:cNvPr>
          <p:cNvSpPr txBox="1"/>
          <p:nvPr/>
        </p:nvSpPr>
        <p:spPr>
          <a:xfrm>
            <a:off x="678913" y="3044279"/>
            <a:ext cx="10881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자료구조 수강했는데 기억나는게 하나도 없네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,,,</a:t>
            </a:r>
            <a:endParaRPr kumimoji="1" lang="ko-KR" altLang="en-US" sz="44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D0E8-2777-094F-8AA1-FE566F552994}"/>
              </a:ext>
            </a:extLst>
          </p:cNvPr>
          <p:cNvSpPr txBox="1"/>
          <p:nvPr/>
        </p:nvSpPr>
        <p:spPr>
          <a:xfrm>
            <a:off x="175569" y="4886292"/>
            <a:ext cx="12016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코딩 테스트가 중요하다는데 문제를 풀어보고 싶다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!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86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네이버 - NAVER - Google Play 앱">
            <a:extLst>
              <a:ext uri="{FF2B5EF4-FFF2-40B4-BE49-F238E27FC236}">
                <a16:creationId xmlns:a16="http://schemas.microsoft.com/office/drawing/2014/main" id="{4C5B41BF-D22D-0A40-83C8-365BA2A1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" y="1193439"/>
            <a:ext cx="2016539" cy="20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카카오, 3분기 영업익 1681억원…전년비 39.9% ↑ | 중앙일보">
            <a:extLst>
              <a:ext uri="{FF2B5EF4-FFF2-40B4-BE49-F238E27FC236}">
                <a16:creationId xmlns:a16="http://schemas.microsoft.com/office/drawing/2014/main" id="{08F31F15-9370-CC44-B821-94903836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94" y="1193439"/>
            <a:ext cx="4358032" cy="201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CAA10F9-BC2B-C449-A2FA-2EAEB477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02" y="1392221"/>
            <a:ext cx="4875968" cy="16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라인 LINE - Google Play 앱">
            <a:extLst>
              <a:ext uri="{FF2B5EF4-FFF2-40B4-BE49-F238E27FC236}">
                <a16:creationId xmlns:a16="http://schemas.microsoft.com/office/drawing/2014/main" id="{1A126189-F857-2E4A-B04A-588CD2DB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94" y="4040810"/>
            <a:ext cx="2016539" cy="20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쿠팡(주) 2022년 기업정보 | 사원수 6372명, 근무환경, 복리후생 등 기업정보 제공 - 사람인">
            <a:extLst>
              <a:ext uri="{FF2B5EF4-FFF2-40B4-BE49-F238E27FC236}">
                <a16:creationId xmlns:a16="http://schemas.microsoft.com/office/drawing/2014/main" id="{06F01ECA-73C0-5946-8682-42A30DA2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" y="4097132"/>
            <a:ext cx="6590747" cy="1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토스, 지난해 매출 2배 성장해 7808억원 - 조선비즈">
            <a:extLst>
              <a:ext uri="{FF2B5EF4-FFF2-40B4-BE49-F238E27FC236}">
                <a16:creationId xmlns:a16="http://schemas.microsoft.com/office/drawing/2014/main" id="{436B7EE6-9002-6A48-B4BD-548641FA4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3" t="32415" r="13225" b="31063"/>
          <a:stretch/>
        </p:blipFill>
        <p:spPr bwMode="auto">
          <a:xfrm>
            <a:off x="9209701" y="4654963"/>
            <a:ext cx="2835965" cy="7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DBD8831-5167-434B-B33C-119AB4D9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57" y="0"/>
            <a:ext cx="5932556" cy="34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34F2FD2-76BF-4A4E-807E-B90FA7B0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57" y="3593901"/>
            <a:ext cx="5932556" cy="3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32888FD-AF3F-4C46-A2A6-3F42602A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56" y="185436"/>
            <a:ext cx="7258650" cy="16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14C9A9D-2397-D84B-9A04-B69F94234FC6}"/>
              </a:ext>
            </a:extLst>
          </p:cNvPr>
          <p:cNvGrpSpPr/>
          <p:nvPr/>
        </p:nvGrpSpPr>
        <p:grpSpPr>
          <a:xfrm>
            <a:off x="2220582" y="1956515"/>
            <a:ext cx="7429800" cy="1662286"/>
            <a:chOff x="618067" y="3235688"/>
            <a:chExt cx="5146629" cy="11514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FF70D7-437F-7A49-B068-794FE9AC5A47}"/>
                </a:ext>
              </a:extLst>
            </p:cNvPr>
            <p:cNvSpPr/>
            <p:nvPr/>
          </p:nvSpPr>
          <p:spPr>
            <a:xfrm>
              <a:off x="618067" y="3235688"/>
              <a:ext cx="5146629" cy="1151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3888EAF9-E836-9841-8758-475142E9A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981" y="3379621"/>
              <a:ext cx="4622800" cy="86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그래픽 9">
            <a:extLst>
              <a:ext uri="{FF2B5EF4-FFF2-40B4-BE49-F238E27FC236}">
                <a16:creationId xmlns:a16="http://schemas.microsoft.com/office/drawing/2014/main" id="{7CE12B4C-6A23-9641-A93E-5C2CD9FE3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617" y="3826586"/>
            <a:ext cx="7108765" cy="1254488"/>
          </a:xfrm>
          <a:prstGeom prst="rect">
            <a:avLst/>
          </a:prstGeom>
        </p:spPr>
      </p:pic>
      <p:pic>
        <p:nvPicPr>
          <p:cNvPr id="1036" name="Picture 12" descr="SW Expert Academy Algorithms Solution">
            <a:extLst>
              <a:ext uri="{FF2B5EF4-FFF2-40B4-BE49-F238E27FC236}">
                <a16:creationId xmlns:a16="http://schemas.microsoft.com/office/drawing/2014/main" id="{D40B5803-A268-D845-918C-B6E3B4BCA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3338" r="5070" b="42222"/>
          <a:stretch/>
        </p:blipFill>
        <p:spPr bwMode="auto">
          <a:xfrm>
            <a:off x="1996020" y="5331424"/>
            <a:ext cx="8199960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D812A1E1-7C97-E44C-9A8E-D3584D58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75" y="715523"/>
            <a:ext cx="7258650" cy="16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6EF91-C9FB-DF4E-BFA6-B10A05C83B94}"/>
              </a:ext>
            </a:extLst>
          </p:cNvPr>
          <p:cNvSpPr txBox="1"/>
          <p:nvPr/>
        </p:nvSpPr>
        <p:spPr>
          <a:xfrm>
            <a:off x="1124125" y="2938222"/>
            <a:ext cx="994374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✨ 총 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24,217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개의 문제</a:t>
            </a:r>
            <a:endParaRPr kumimoji="1" lang="en-US" altLang="ko-KR" sz="44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  <a:p>
            <a:pPr algn="ctr"/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✨ 유형별 문제 제공</a:t>
            </a:r>
            <a:endParaRPr kumimoji="1" lang="en-US" altLang="ko-KR" sz="44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  <a:p>
            <a:pPr algn="ctr"/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✨ </a:t>
            </a:r>
            <a:r>
              <a:rPr kumimoji="1" lang="en-US" altLang="ko-KR" sz="4400" dirty="0" err="1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Solved.ac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</a:t>
            </a:r>
            <a:r>
              <a:rPr kumimoji="1" lang="ko-KR" altLang="en-US" sz="4400" dirty="0" err="1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를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통한 </a:t>
            </a:r>
            <a:r>
              <a:rPr kumimoji="1" lang="ko-KR" altLang="en-US" sz="4400" dirty="0" err="1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티어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자랑 가능</a:t>
            </a:r>
            <a:endParaRPr kumimoji="1" lang="en-US" altLang="ko-KR" sz="4400" dirty="0"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  <a:p>
            <a:pPr algn="ctr"/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✨ 대회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(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취업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,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공식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,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사설</a:t>
            </a:r>
            <a:r>
              <a:rPr kumimoji="1" lang="en-US" altLang="ko-KR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)</a:t>
            </a:r>
            <a:r>
              <a:rPr kumimoji="1" lang="ko-KR" altLang="en-US" sz="4400" dirty="0"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별 문제 풀이 가능</a:t>
            </a:r>
          </a:p>
        </p:txBody>
      </p:sp>
    </p:spTree>
    <p:extLst>
      <p:ext uri="{BB962C8B-B14F-4D97-AF65-F5344CB8AC3E}">
        <p14:creationId xmlns:p14="http://schemas.microsoft.com/office/powerpoint/2010/main" val="29451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A07C5-2880-F244-B3B8-263C29B06093}"/>
              </a:ext>
            </a:extLst>
          </p:cNvPr>
          <p:cNvSpPr txBox="1"/>
          <p:nvPr/>
        </p:nvSpPr>
        <p:spPr>
          <a:xfrm>
            <a:off x="230297" y="354032"/>
            <a:ext cx="179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Goal</a:t>
            </a:r>
            <a:endParaRPr kumimoji="1" lang="ko-KR" altLang="en-US" sz="6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6BCD7-3542-864D-B7C5-D9C7354E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0" y="1577069"/>
            <a:ext cx="7813566" cy="47972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C461EC-C085-E744-8BB3-0E19DC8DF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 t="2354" r="701" b="2713"/>
          <a:stretch/>
        </p:blipFill>
        <p:spPr>
          <a:xfrm>
            <a:off x="8306602" y="1621857"/>
            <a:ext cx="3739415" cy="1807143"/>
          </a:xfrm>
          <a:prstGeom prst="rect">
            <a:avLst/>
          </a:prstGeom>
        </p:spPr>
      </p:pic>
      <p:pic>
        <p:nvPicPr>
          <p:cNvPr id="5124" name="Picture 4" descr="롤 티어 순서 정리해봤어요 : 네이버 블로그">
            <a:extLst>
              <a:ext uri="{FF2B5EF4-FFF2-40B4-BE49-F238E27FC236}">
                <a16:creationId xmlns:a16="http://schemas.microsoft.com/office/drawing/2014/main" id="{712F484D-5F79-8945-968B-02A50009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92" b="95385" l="9804" r="89804">
                        <a14:foregroundMark x1="52941" y1="93077" x2="52941" y2="93077"/>
                        <a14:foregroundMark x1="47059" y1="95385" x2="47059" y2="95385"/>
                        <a14:foregroundMark x1="49804" y1="11923" x2="49804" y2="11923"/>
                        <a14:foregroundMark x1="50980" y1="7692" x2="50980" y2="7692"/>
                        <a14:foregroundMark x1="51765" y1="12692" x2="51765" y2="12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905" y="3429000"/>
            <a:ext cx="2888656" cy="29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74A9824-B7D9-8148-A900-C433455B3EA5}"/>
              </a:ext>
            </a:extLst>
          </p:cNvPr>
          <p:cNvCxnSpPr/>
          <p:nvPr/>
        </p:nvCxnSpPr>
        <p:spPr>
          <a:xfrm>
            <a:off x="987055" y="3256182"/>
            <a:ext cx="1021788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0D2AC53-4528-A64D-A6E4-57BB53986FEE}"/>
              </a:ext>
            </a:extLst>
          </p:cNvPr>
          <p:cNvSpPr/>
          <p:nvPr/>
        </p:nvSpPr>
        <p:spPr>
          <a:xfrm>
            <a:off x="803312" y="3070777"/>
            <a:ext cx="342900" cy="371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90F3E-78BC-B143-A97B-82CE96A6FD33}"/>
              </a:ext>
            </a:extLst>
          </p:cNvPr>
          <p:cNvSpPr/>
          <p:nvPr/>
        </p:nvSpPr>
        <p:spPr>
          <a:xfrm>
            <a:off x="11023636" y="3070444"/>
            <a:ext cx="342900" cy="371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E92B9-884D-E847-9296-B037A1C301E9}"/>
              </a:ext>
            </a:extLst>
          </p:cNvPr>
          <p:cNvSpPr txBox="1"/>
          <p:nvPr/>
        </p:nvSpPr>
        <p:spPr>
          <a:xfrm>
            <a:off x="292783" y="3696437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798FB-0AAF-2F4F-80A0-A61322ED3705}"/>
              </a:ext>
            </a:extLst>
          </p:cNvPr>
          <p:cNvSpPr txBox="1"/>
          <p:nvPr/>
        </p:nvSpPr>
        <p:spPr>
          <a:xfrm>
            <a:off x="10513107" y="2361155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1566F-816F-2E45-93FF-8188A1ED5D46}"/>
              </a:ext>
            </a:extLst>
          </p:cNvPr>
          <p:cNvSpPr txBox="1"/>
          <p:nvPr/>
        </p:nvSpPr>
        <p:spPr>
          <a:xfrm>
            <a:off x="2348411" y="2361155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2AADB-25AA-F44F-9143-7FBA91862FD3}"/>
              </a:ext>
            </a:extLst>
          </p:cNvPr>
          <p:cNvSpPr txBox="1"/>
          <p:nvPr/>
        </p:nvSpPr>
        <p:spPr>
          <a:xfrm>
            <a:off x="4391052" y="3739299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FE5C7-639C-5643-9BB0-9443C9F4678A}"/>
              </a:ext>
            </a:extLst>
          </p:cNvPr>
          <p:cNvSpPr txBox="1"/>
          <p:nvPr/>
        </p:nvSpPr>
        <p:spPr>
          <a:xfrm>
            <a:off x="6643410" y="2361155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C13ED-BC1E-F94B-A129-6C4A462C9D4A}"/>
              </a:ext>
            </a:extLst>
          </p:cNvPr>
          <p:cNvSpPr txBox="1"/>
          <p:nvPr/>
        </p:nvSpPr>
        <p:spPr>
          <a:xfrm>
            <a:off x="8603622" y="3739299"/>
            <a:ext cx="136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회차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E09F5-4771-EF43-A3EE-CE9FF9C915EB}"/>
              </a:ext>
            </a:extLst>
          </p:cNvPr>
          <p:cNvSpPr txBox="1"/>
          <p:nvPr/>
        </p:nvSpPr>
        <p:spPr>
          <a:xfrm>
            <a:off x="132363" y="4805685"/>
            <a:ext cx="1684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Stack</a:t>
            </a:r>
          </a:p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Queue</a:t>
            </a: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DD9ED18-5FA6-0D40-952B-4450D0D7117F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974761" y="4219657"/>
            <a:ext cx="1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975DE-0311-B24B-A34E-243DA6E4B97C}"/>
              </a:ext>
            </a:extLst>
          </p:cNvPr>
          <p:cNvSpPr txBox="1"/>
          <p:nvPr/>
        </p:nvSpPr>
        <p:spPr>
          <a:xfrm>
            <a:off x="3952152" y="4805685"/>
            <a:ext cx="2266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Tree </a:t>
            </a:r>
            <a:r>
              <a:rPr lang="en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</a:t>
            </a:r>
            <a:endParaRPr kumimoji="1" lang="en-US" altLang="ko-KR" sz="4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5B7D177-CD31-164D-BFA7-76D52C59B23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074598" y="4219657"/>
            <a:ext cx="10615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198613-0C1E-B04F-9338-B5537F0A1BAC}"/>
              </a:ext>
            </a:extLst>
          </p:cNvPr>
          <p:cNvSpPr txBox="1"/>
          <p:nvPr/>
        </p:nvSpPr>
        <p:spPr>
          <a:xfrm>
            <a:off x="1897327" y="451688"/>
            <a:ext cx="2266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Priority Queue</a:t>
            </a:r>
            <a:endParaRPr kumimoji="1" lang="en-US" altLang="ko-KR" sz="4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8BA202A-0E77-0545-A75B-ECA5870B5247}"/>
              </a:ext>
            </a:extLst>
          </p:cNvPr>
          <p:cNvCxnSpPr>
            <a:cxnSpLocks/>
          </p:cNvCxnSpPr>
          <p:nvPr/>
        </p:nvCxnSpPr>
        <p:spPr>
          <a:xfrm>
            <a:off x="3030388" y="1775127"/>
            <a:ext cx="10615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0E3E64-9758-F042-AFD1-52EB11095975}"/>
              </a:ext>
            </a:extLst>
          </p:cNvPr>
          <p:cNvSpPr txBox="1"/>
          <p:nvPr/>
        </p:nvSpPr>
        <p:spPr>
          <a:xfrm>
            <a:off x="6218108" y="450898"/>
            <a:ext cx="2266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Tree </a:t>
            </a:r>
            <a:r>
              <a:rPr lang="en" altLang="ko-KR" sz="4000" dirty="0"/>
              <a:t>II</a:t>
            </a:r>
          </a:p>
          <a:p>
            <a:pPr algn="ctr"/>
            <a:r>
              <a:rPr kumimoji="1" lang="en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Spanning</a:t>
            </a:r>
            <a:endParaRPr kumimoji="1" lang="en-US" altLang="ko-KR" sz="4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A87CA8F-ABAA-0844-9B45-38FC6A7BD8ED}"/>
              </a:ext>
            </a:extLst>
          </p:cNvPr>
          <p:cNvCxnSpPr>
            <a:cxnSpLocks/>
          </p:cNvCxnSpPr>
          <p:nvPr/>
        </p:nvCxnSpPr>
        <p:spPr>
          <a:xfrm>
            <a:off x="7351169" y="1774337"/>
            <a:ext cx="10615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5C799F-93EA-474B-8F52-F1EF19D29BDF}"/>
              </a:ext>
            </a:extLst>
          </p:cNvPr>
          <p:cNvSpPr txBox="1"/>
          <p:nvPr/>
        </p:nvSpPr>
        <p:spPr>
          <a:xfrm>
            <a:off x="8468191" y="4802289"/>
            <a:ext cx="1684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DFS</a:t>
            </a:r>
          </a:p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BFS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979A1CC-C5ED-5048-8971-727609F5ED7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9310589" y="4216261"/>
            <a:ext cx="1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17E411-51FC-0A46-A83F-2F04573298E2}"/>
              </a:ext>
            </a:extLst>
          </p:cNvPr>
          <p:cNvSpPr txBox="1"/>
          <p:nvPr/>
        </p:nvSpPr>
        <p:spPr>
          <a:xfrm>
            <a:off x="9801768" y="447128"/>
            <a:ext cx="2278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Dijkstra</a:t>
            </a:r>
          </a:p>
          <a:p>
            <a:pPr algn="ctr"/>
            <a:r>
              <a:rPr kumimoji="1" lang="en-US" altLang="ko-KR" sz="4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Algorithm</a:t>
            </a: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CD9836D4-DD8B-0D4D-8790-0723AD54B6E2}"/>
              </a:ext>
            </a:extLst>
          </p:cNvPr>
          <p:cNvCxnSpPr>
            <a:cxnSpLocks/>
          </p:cNvCxnSpPr>
          <p:nvPr/>
        </p:nvCxnSpPr>
        <p:spPr>
          <a:xfrm>
            <a:off x="11184473" y="1770567"/>
            <a:ext cx="10615" cy="58602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911874-1375-D347-A21C-CDE06C225007}"/>
              </a:ext>
            </a:extLst>
          </p:cNvPr>
          <p:cNvSpPr txBox="1"/>
          <p:nvPr/>
        </p:nvSpPr>
        <p:spPr>
          <a:xfrm>
            <a:off x="246872" y="344501"/>
            <a:ext cx="179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Map</a:t>
            </a:r>
            <a:endParaRPr kumimoji="1" lang="ko-KR" altLang="en-US" sz="6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4CD411-532C-6F42-A7FC-3A1D9B1AC345}"/>
              </a:ext>
            </a:extLst>
          </p:cNvPr>
          <p:cNvSpPr txBox="1"/>
          <p:nvPr/>
        </p:nvSpPr>
        <p:spPr>
          <a:xfrm>
            <a:off x="592700" y="1360164"/>
            <a:ext cx="222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개념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9A3C9-AB4F-A444-B2F5-A55B9B1F6C5D}"/>
              </a:ext>
            </a:extLst>
          </p:cNvPr>
          <p:cNvSpPr txBox="1"/>
          <p:nvPr/>
        </p:nvSpPr>
        <p:spPr>
          <a:xfrm>
            <a:off x="246871" y="344501"/>
            <a:ext cx="2226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Study</a:t>
            </a:r>
            <a:endParaRPr kumimoji="1" lang="ko-KR" altLang="en-US" sz="6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6F546-E7DB-4A46-9E63-9BCF9667D836}"/>
              </a:ext>
            </a:extLst>
          </p:cNvPr>
          <p:cNvSpPr txBox="1"/>
          <p:nvPr/>
        </p:nvSpPr>
        <p:spPr>
          <a:xfrm>
            <a:off x="824135" y="2106196"/>
            <a:ext cx="7390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❤️ 자료 구조 설명</a:t>
            </a:r>
            <a:endParaRPr kumimoji="1" lang="en-US" altLang="ko-KR" sz="2800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  <a:p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</a:t>
            </a:r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문제와 연관된 자료구조 설명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수업 시간 및 개인적으로 공부한 내용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🧡 </a:t>
            </a:r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프로그래밍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kumimoji="1" lang="ko-KR" altLang="en-US" sz="28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언어 설명</a:t>
            </a:r>
            <a:endParaRPr kumimoji="1" lang="en-US" altLang="ko-KR" sz="2800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공식 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Document,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블로그 자료 첨부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라이브러리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(STL, Python Standard Lib,                        Java API </a:t>
            </a:r>
            <a:r>
              <a:rPr kumimoji="1" lang="en-US" altLang="ko-KR" sz="2800" dirty="0" err="1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Specificaiton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)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사용법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  <a:p>
            <a:r>
              <a:rPr kumimoji="1" lang="ko-KR" altLang="en-US" sz="20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   ⏹  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자료구조 사용시 삽입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,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삭제</a:t>
            </a:r>
            <a:r>
              <a:rPr kumimoji="1" lang="en-US" altLang="ko-KR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,</a:t>
            </a:r>
            <a:r>
              <a:rPr kumimoji="1" lang="ko-KR" altLang="en-US" sz="28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간단한 연산 코드</a:t>
            </a:r>
            <a:endParaRPr kumimoji="1" lang="en-US" altLang="ko-KR" sz="2800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0B2902-3C57-9B49-B2F7-FBC69AFB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116" y="1811217"/>
            <a:ext cx="2389749" cy="265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AA96DC-B1CE-474D-8FA1-501421D4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21" y="4844224"/>
            <a:ext cx="3677139" cy="14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245</Words>
  <Application>Microsoft Macintosh PowerPoint</Application>
  <PresentationFormat>와이드스크린</PresentationFormat>
  <Paragraphs>57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나눔바른고딕 옛한글</vt:lpstr>
      <vt:lpstr>맑은 고딕</vt:lpstr>
      <vt:lpstr>Apple SD Gothic Neo</vt:lpstr>
      <vt:lpstr>APPLE SD GOTHIC NEO MEDIUM</vt:lpstr>
      <vt:lpstr>APPLE SD GOTHIC NEO MEDIUM</vt:lpstr>
      <vt:lpstr>Apple SD Gothic Neo Thin</vt:lpstr>
      <vt:lpstr>Noto Sans KR Medium</vt:lpstr>
      <vt:lpstr>Spoqa Han Sans Neo</vt:lpstr>
      <vt:lpstr>Spoqa Han Sans Neo Light</vt:lpstr>
      <vt:lpstr>Spoqa Han Sans Neo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이의제</dc:creator>
  <cp:lastModifiedBy>이의제</cp:lastModifiedBy>
  <cp:revision>14</cp:revision>
  <dcterms:created xsi:type="dcterms:W3CDTF">2022-06-23T04:27:41Z</dcterms:created>
  <dcterms:modified xsi:type="dcterms:W3CDTF">2022-06-27T20:05:27Z</dcterms:modified>
</cp:coreProperties>
</file>