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66C8-FBAC-497B-881E-A7515625415B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A559-CD96-40D9-A070-8F6D8E2F1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8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66C8-FBAC-497B-881E-A7515625415B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A559-CD96-40D9-A070-8F6D8E2F1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38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66C8-FBAC-497B-881E-A7515625415B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A559-CD96-40D9-A070-8F6D8E2F1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3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66C8-FBAC-497B-881E-A7515625415B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A559-CD96-40D9-A070-8F6D8E2F1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7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66C8-FBAC-497B-881E-A7515625415B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A559-CD96-40D9-A070-8F6D8E2F1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6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66C8-FBAC-497B-881E-A7515625415B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A559-CD96-40D9-A070-8F6D8E2F1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8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66C8-FBAC-497B-881E-A7515625415B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A559-CD96-40D9-A070-8F6D8E2F1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36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66C8-FBAC-497B-881E-A7515625415B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A559-CD96-40D9-A070-8F6D8E2F1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12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66C8-FBAC-497B-881E-A7515625415B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A559-CD96-40D9-A070-8F6D8E2F1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15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66C8-FBAC-497B-881E-A7515625415B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A559-CD96-40D9-A070-8F6D8E2F1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61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66C8-FBAC-497B-881E-A7515625415B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A559-CD96-40D9-A070-8F6D8E2F1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466C8-FBAC-497B-881E-A7515625415B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A559-CD96-40D9-A070-8F6D8E2F1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5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0578" y="541422"/>
            <a:ext cx="4716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en-US" altLang="ko-KR" sz="4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</a:t>
            </a:r>
            <a:r>
              <a:rPr lang="en-US" altLang="ko-KR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설치하기</a:t>
            </a:r>
            <a:endParaRPr lang="ko-KR" altLang="en-US" sz="4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326" y="1624263"/>
            <a:ext cx="63526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ㅇ</a:t>
            </a: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macOS</a:t>
            </a:r>
            <a:endParaRPr lang="en-US" altLang="ko-KR" sz="28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☆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Homebrew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구글에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‘Homebrew’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★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 명령어 복사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★ Terminal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★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붙여 넣기 및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enter!</a:t>
            </a:r>
          </a:p>
          <a:p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 brew help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입력하여 설치 확인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★ M1, </a:t>
            </a:r>
            <a:r>
              <a:rPr lang="en-US" altLang="ko-KR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eval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$(/opt/homebrew/bin/brew </a:t>
            </a:r>
            <a:r>
              <a:rPr lang="en-US" altLang="ko-KR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shellenv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☆ </a:t>
            </a:r>
            <a:r>
              <a:rPr lang="en-US" altLang="ko-KR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 </a:t>
            </a:r>
            <a:r>
              <a:rPr lang="en-US" altLang="ko-KR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Ternimal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 brew install </a:t>
            </a:r>
            <a:r>
              <a:rPr lang="en-US" altLang="ko-KR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 </a:t>
            </a:r>
            <a:r>
              <a:rPr lang="en-US" altLang="ko-KR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--version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입력하여 설치 확인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88767" y="1624263"/>
            <a:ext cx="635267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ㅇ</a:t>
            </a: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Windows</a:t>
            </a:r>
          </a:p>
          <a:p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☆ </a:t>
            </a:r>
            <a:r>
              <a:rPr lang="en-US" altLang="ko-KR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구글에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en-US" altLang="ko-KR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 Download for Windows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클릭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 Click here to download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클릭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★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 파일 실행 후 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install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 나올 때까지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클릭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★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en-US" altLang="ko-KR" sz="2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bash’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 하여 설치 확인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03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0578" y="541422"/>
            <a:ext cx="5094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sz="4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r>
              <a:rPr lang="en-US" altLang="ko-KR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</a:t>
            </a:r>
            <a:endParaRPr lang="ko-KR" altLang="en-US" sz="4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326" y="1624263"/>
            <a:ext cx="63526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ㅇ</a:t>
            </a: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 가입</a:t>
            </a:r>
            <a:endParaRPr lang="en-US" altLang="ko-KR" sz="28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☆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https://github.com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접속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☆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organization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초대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권한 확인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01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0577" y="617622"/>
            <a:ext cx="5094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en-US" altLang="ko-KR" sz="4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r>
              <a:rPr lang="en-US" altLang="ko-KR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</a:t>
            </a:r>
            <a:endParaRPr lang="ko-KR" altLang="en-US" sz="4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326" y="1624263"/>
            <a:ext cx="6352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ㅇ</a:t>
            </a: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계정 정보 등록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94358" y="2956183"/>
            <a:ext cx="7166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git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config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--global user.name “[</a:t>
            </a:r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firstname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lastname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]”</a:t>
            </a:r>
          </a:p>
          <a:p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git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config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--global </a:t>
            </a:r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user.email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“[valid-email]” </a:t>
            </a:r>
          </a:p>
          <a:p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git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config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--global </a:t>
            </a:r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init.defaultBranch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main</a:t>
            </a:r>
          </a:p>
          <a:p>
            <a:endParaRPr lang="en-US" altLang="ko-KR" sz="24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git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config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--list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8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72738" y="2913787"/>
            <a:ext cx="42100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git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init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(or) </a:t>
            </a:r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git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clone [</a:t>
            </a:r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url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</a:t>
            </a:r>
          </a:p>
          <a:p>
            <a:endParaRPr lang="en-US" altLang="ko-KR" sz="24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git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remote add [alias] [</a:t>
            </a:r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url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</a:t>
            </a:r>
          </a:p>
          <a:p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git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add[file] </a:t>
            </a:r>
          </a:p>
          <a:p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git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commit -m “</a:t>
            </a:r>
            <a:r>
              <a:rPr lang="ko-KR" altLang="en-US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내용” </a:t>
            </a:r>
            <a:endParaRPr lang="en-US" altLang="ko-KR" sz="24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git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push [alias] [branch] </a:t>
            </a:r>
          </a:p>
          <a:p>
            <a:endParaRPr lang="en-US" altLang="ko-KR" sz="2400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git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pull [alias] [branch]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0577" y="617622"/>
            <a:ext cx="5094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en-US" altLang="ko-KR" sz="4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r>
              <a:rPr lang="en-US" altLang="ko-KR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</a:t>
            </a:r>
            <a:endParaRPr lang="ko-KR" altLang="en-US" sz="4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326" y="1624263"/>
            <a:ext cx="6352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ㅇ</a:t>
            </a: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변경 사항 반영 </a:t>
            </a: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저장소 다운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포인트가 5개인 별 7"/>
          <p:cNvSpPr/>
          <p:nvPr/>
        </p:nvSpPr>
        <p:spPr>
          <a:xfrm>
            <a:off x="4030577" y="5817140"/>
            <a:ext cx="442161" cy="512967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중괄호 8"/>
          <p:cNvSpPr/>
          <p:nvPr/>
        </p:nvSpPr>
        <p:spPr>
          <a:xfrm>
            <a:off x="4260715" y="4399082"/>
            <a:ext cx="3638146" cy="1264595"/>
          </a:xfrm>
          <a:prstGeom prst="bracePair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42057" y="3092127"/>
            <a:ext cx="58714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git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clone[</a:t>
            </a:r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url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</a:t>
            </a:r>
          </a:p>
          <a:p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git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branch</a:t>
            </a:r>
          </a:p>
          <a:p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git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branch [branch]</a:t>
            </a:r>
          </a:p>
          <a:p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git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checkout [branch] </a:t>
            </a:r>
          </a:p>
          <a:p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git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checkout -b [branch] </a:t>
            </a:r>
          </a:p>
          <a:p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git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branch -d [branch] </a:t>
            </a:r>
          </a:p>
          <a:p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git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branch -m [</a:t>
            </a:r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oldbranch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[</a:t>
            </a:r>
            <a:r>
              <a:rPr lang="en-US" altLang="ko-KR" sz="2400" dirty="0" err="1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newbranch</a:t>
            </a:r>
            <a:r>
              <a:rPr lang="en-US" altLang="ko-KR" sz="24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0577" y="617622"/>
            <a:ext cx="5094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en-US" altLang="ko-KR" sz="4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r>
              <a:rPr lang="en-US" altLang="ko-KR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4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</a:t>
            </a:r>
            <a:endParaRPr lang="ko-KR" altLang="en-US" sz="4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326" y="1624263"/>
            <a:ext cx="6352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ㅇ</a:t>
            </a: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변경 사항 반영 </a:t>
            </a: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저장소 다운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941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254</Words>
  <Application>Microsoft Office PowerPoint</Application>
  <PresentationFormat>와이드스크린</PresentationFormat>
  <Paragraphs>58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 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2022-06-27T20:23:03Z</dcterms:created>
  <dcterms:modified xsi:type="dcterms:W3CDTF">2022-06-27T20:59:05Z</dcterms:modified>
</cp:coreProperties>
</file>