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6" r:id="rId2"/>
    <p:sldId id="321" r:id="rId3"/>
    <p:sldId id="325" r:id="rId4"/>
    <p:sldId id="326" r:id="rId5"/>
    <p:sldId id="324" r:id="rId6"/>
    <p:sldId id="32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53C"/>
    <a:srgbClr val="C14964"/>
    <a:srgbClr val="F7063C"/>
    <a:srgbClr val="55ACEE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74" autoAdjust="0"/>
  </p:normalViewPr>
  <p:slideViewPr>
    <p:cSldViewPr snapToGrid="0">
      <p:cViewPr varScale="1">
        <p:scale>
          <a:sx n="105" d="100"/>
          <a:sy n="105" d="100"/>
        </p:scale>
        <p:origin x="8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Nombre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DF3-4692-9CE1-580A403F5D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DF3-4692-9CE1-580A403F5D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DF3-4692-9CE1-580A403F5DD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DF3-4692-9CE1-580A403F5DDB}"/>
              </c:ext>
            </c:extLst>
          </c:dPt>
          <c:cat>
            <c:strRef>
              <c:f>Feuil1!$A$2:$A$5</c:f>
              <c:strCache>
                <c:ptCount val="4"/>
                <c:pt idx="0">
                  <c:v>Critique</c:v>
                </c:pt>
                <c:pt idx="1">
                  <c:v>Majeur</c:v>
                </c:pt>
                <c:pt idx="2">
                  <c:v>Important</c:v>
                </c:pt>
                <c:pt idx="3">
                  <c:v>Mineur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DF3-4692-9CE1-580A403F5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5996656"/>
        <c:axId val="315996096"/>
      </c:barChart>
      <c:valAx>
        <c:axId val="315996096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315996656"/>
        <c:crosses val="autoZero"/>
        <c:crossBetween val="between"/>
        <c:majorUnit val="1"/>
      </c:valAx>
      <c:catAx>
        <c:axId val="31599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3159960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F4663C93-8A02-47A9-A89A-5465A40C92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A4AE427C-85BF-4A74-ABA5-9E279BC70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BA7C4-6295-42BF-A5BE-3AC44BBD7F68}" type="datetimeFigureOut">
              <a:rPr lang="fr-FR" smtClean="0"/>
              <a:t>02/06/2020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ACEC27D1-F77E-4875-A9C8-491918AC32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8FFBB53-3829-42C3-BAF2-EA837B8FA0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03AE0-9721-4B6E-81EE-78E5BC92B2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600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69B28-F929-4A67-8508-9FD4AA31C66B}" type="datetimeFigureOut">
              <a:rPr lang="fr-FR" smtClean="0"/>
              <a:t>02/06/2020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66AB7-0CDA-4C62-9AE8-4D280E1A6F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2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_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232EFEC-41CA-4610-A4A0-C9FDB78CF1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412365"/>
            <a:ext cx="11520000" cy="69413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dirty="0" smtClean="0">
                <a:solidFill>
                  <a:schemeClr val="accent1"/>
                </a:solidFill>
              </a:rPr>
              <a:t> 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375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C2620B3-50E1-4F01-A173-0231A80F86CF}"/>
              </a:ext>
            </a:extLst>
          </p:cNvPr>
          <p:cNvSpPr/>
          <p:nvPr userDrawn="1"/>
        </p:nvSpPr>
        <p:spPr>
          <a:xfrm>
            <a:off x="0" y="6678001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C211444D-A108-4D00-B6E3-16049A6308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514" y="2331901"/>
            <a:ext cx="10712265" cy="762714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xmlns="" id="{679BB944-363A-4692-8AF4-7A1513D266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146" y="3152100"/>
            <a:ext cx="10713000" cy="4526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xmlns="" id="{376627E5-ED42-4A5F-807D-99620B5CFF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146" y="3662224"/>
            <a:ext cx="10713000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0E991CE-FF48-4A28-B040-25DA7C60A752}"/>
              </a:ext>
            </a:extLst>
          </p:cNvPr>
          <p:cNvSpPr/>
          <p:nvPr userDrawn="1"/>
        </p:nvSpPr>
        <p:spPr>
          <a:xfrm>
            <a:off x="0" y="6383708"/>
            <a:ext cx="12192000" cy="294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286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xmlns="" id="{1872351A-E34B-4377-8D36-3DBD145FCE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000" y="1199002"/>
            <a:ext cx="11520000" cy="509849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 de contenu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8232EFEC-41CA-4610-A4A0-C9FDB78CF1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412365"/>
            <a:ext cx="11520000" cy="69413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solidFill>
                  <a:schemeClr val="accent1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00779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B7274A-A76C-4D99-AE7E-992739F133A5}"/>
              </a:ext>
            </a:extLst>
          </p:cNvPr>
          <p:cNvSpPr/>
          <p:nvPr userDrawn="1"/>
        </p:nvSpPr>
        <p:spPr>
          <a:xfrm>
            <a:off x="0" y="4365625"/>
            <a:ext cx="12192000" cy="9683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36A51D-38CE-428A-A9EB-9D68632F5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65625"/>
            <a:ext cx="10510615" cy="968375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partie</a:t>
            </a:r>
          </a:p>
        </p:txBody>
      </p:sp>
    </p:spTree>
    <p:extLst>
      <p:ext uri="{BB962C8B-B14F-4D97-AF65-F5344CB8AC3E}">
        <p14:creationId xmlns:p14="http://schemas.microsoft.com/office/powerpoint/2010/main" val="2703633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DC3A185-DDF9-44CA-80B1-8F54E7001600}"/>
              </a:ext>
            </a:extLst>
          </p:cNvPr>
          <p:cNvSpPr/>
          <p:nvPr userDrawn="1"/>
        </p:nvSpPr>
        <p:spPr>
          <a:xfrm>
            <a:off x="0" y="6678001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409C8A9-538B-4A7B-BE85-4B077E1ECFB9}"/>
              </a:ext>
            </a:extLst>
          </p:cNvPr>
          <p:cNvSpPr/>
          <p:nvPr userDrawn="1"/>
        </p:nvSpPr>
        <p:spPr>
          <a:xfrm>
            <a:off x="0" y="6383708"/>
            <a:ext cx="12192000" cy="294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43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8C30C1-1750-4C93-8AD0-CC3831FA2949}"/>
              </a:ext>
            </a:extLst>
          </p:cNvPr>
          <p:cNvSpPr/>
          <p:nvPr userDrawn="1"/>
        </p:nvSpPr>
        <p:spPr>
          <a:xfrm>
            <a:off x="0" y="-1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57C4C57-6A89-4CBA-B531-4BA9A7BB3B97}"/>
              </a:ext>
            </a:extLst>
          </p:cNvPr>
          <p:cNvSpPr/>
          <p:nvPr userDrawn="1"/>
        </p:nvSpPr>
        <p:spPr>
          <a:xfrm>
            <a:off x="0" y="6390001"/>
            <a:ext cx="12192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050603DE-649A-4E2D-A97C-3885D44D64AC}" type="slidenum">
              <a:rPr lang="fr-FR" sz="1801" smtClean="0">
                <a:solidFill>
                  <a:schemeClr val="bg1"/>
                </a:solidFill>
                <a:latin typeface="+mn-lt"/>
              </a:rPr>
              <a:pPr algn="r"/>
              <a:t>‹N°›</a:t>
            </a:fld>
            <a:endParaRPr lang="fr-FR" sz="180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4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xmlns="" id="{1AA53381-BB4B-4436-A81C-A7BDD14A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var_contract</a:t>
            </a:r>
            <a:r>
              <a:rPr lang="fr-FR" dirty="0" smtClean="0"/>
              <a:t> </a:t>
            </a:r>
            <a:r>
              <a:rPr lang="fr-FR" dirty="0"/>
              <a:t>- </a:t>
            </a:r>
            <a:r>
              <a:rPr lang="fr-FR" dirty="0" err="1" smtClean="0"/>
              <a:t>var_client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502F3C57-CAA9-4715-B946-54353265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Auditeur - Auditeur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BFDF0F5-DFD5-4E2B-ADCB-D185AD642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8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86577DD4-8D9B-4068-8F66-6CBF222C3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rgbClr val="92D050"/>
              </a:buClr>
              <a:buSzPct val="80000"/>
            </a:pPr>
            <a:r>
              <a:rPr lang="fr-FR" dirty="0" smtClean="0">
                <a:latin typeface="Calibri" panose="020F0502020204030204" pitchFamily="34" charset="0"/>
                <a:ea typeface="Fira Sans" panose="020B0503050000020004" pitchFamily="34" charset="0"/>
              </a:rPr>
              <a:t>Global </a:t>
            </a:r>
            <a:r>
              <a:rPr lang="fr-FR" dirty="0" err="1" smtClean="0">
                <a:latin typeface="Calibri" panose="020F0502020204030204" pitchFamily="34" charset="0"/>
                <a:ea typeface="Fira Sans" panose="020B0503050000020004" pitchFamily="34" charset="0"/>
              </a:rPr>
              <a:t>security</a:t>
            </a:r>
            <a:r>
              <a:rPr lang="fr-FR" dirty="0" smtClean="0"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Fira Sans" panose="020B0503050000020004" pitchFamily="34" charset="0"/>
              </a:rPr>
              <a:t>level</a:t>
            </a:r>
            <a:r>
              <a:rPr lang="fr-FR" dirty="0" smtClean="0"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b="1" dirty="0" smtClean="0">
                <a:solidFill>
                  <a:srgbClr val="F7453C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INSATISFAISANT</a:t>
            </a:r>
            <a:endParaRPr lang="fr-FR" b="1" dirty="0">
              <a:solidFill>
                <a:srgbClr val="F7453C"/>
              </a:solidFill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 marL="647700" indent="-285750">
              <a:lnSpc>
                <a:spcPct val="200000"/>
              </a:lnSpc>
              <a:buSzPct val="80000"/>
              <a:buFont typeface="Wingdings 3" panose="05040102010807070707" pitchFamily="18" charset="2"/>
              <a:buChar char="´"/>
            </a:pPr>
            <a:r>
              <a:rPr lang="fr-FR" dirty="0" err="1" smtClean="0">
                <a:latin typeface="Calibri" panose="020F0502020204030204" pitchFamily="34" charset="0"/>
                <a:ea typeface="Fira Sans" panose="020B0503050000020004" pitchFamily="34" charset="0"/>
              </a:rPr>
              <a:t>var_nb_d_critical</a:t>
            </a:r>
            <a:r>
              <a:rPr lang="fr-FR" dirty="0" smtClean="0"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Fira Sans" panose="020B0503050000020004" pitchFamily="34" charset="0"/>
              </a:rPr>
              <a:t>critical</a:t>
            </a:r>
            <a:r>
              <a:rPr lang="fr-FR" dirty="0" smtClean="0"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Fira Sans" panose="020B0503050000020004" pitchFamily="34" charset="0"/>
              </a:rPr>
              <a:t>vulnerabilities</a:t>
            </a:r>
            <a:endParaRPr lang="fr-FR" cap="small" dirty="0"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 marL="647700" indent="-285750">
              <a:lnSpc>
                <a:spcPct val="200000"/>
              </a:lnSpc>
              <a:buSzPct val="80000"/>
              <a:buFont typeface="Wingdings 3" panose="05040102010807070707" pitchFamily="18" charset="2"/>
              <a:buChar char="´"/>
            </a:pPr>
            <a:r>
              <a:rPr lang="fr-FR" dirty="0" err="1" smtClean="0">
                <a:solidFill>
                  <a:schemeClr val="accent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var_nb_d_major</a:t>
            </a:r>
            <a:r>
              <a:rPr lang="fr-FR" dirty="0" smtClean="0">
                <a:solidFill>
                  <a:schemeClr val="accent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smtClean="0">
                <a:solidFill>
                  <a:schemeClr val="accent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major </a:t>
            </a:r>
            <a:r>
              <a:rPr lang="fr-FR" dirty="0" err="1" smtClean="0">
                <a:solidFill>
                  <a:schemeClr val="accent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vulnerabilities</a:t>
            </a:r>
            <a:endParaRPr lang="fr-FR" cap="small" dirty="0">
              <a:solidFill>
                <a:schemeClr val="accent2"/>
              </a:solidFill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 marL="647700" indent="-285750">
              <a:lnSpc>
                <a:spcPct val="200000"/>
              </a:lnSpc>
              <a:buSzPct val="80000"/>
              <a:buFont typeface="Wingdings 3" panose="05040102010807070707" pitchFamily="18" charset="2"/>
              <a:buChar char="´"/>
            </a:pPr>
            <a:r>
              <a:rPr lang="fr-FR" dirty="0" err="1" smtClean="0">
                <a:solidFill>
                  <a:schemeClr val="accent3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var_nb_d_important</a:t>
            </a:r>
            <a:r>
              <a:rPr lang="fr-FR" dirty="0">
                <a:solidFill>
                  <a:schemeClr val="accent3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smtClean="0">
                <a:solidFill>
                  <a:schemeClr val="accent3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important </a:t>
            </a:r>
            <a:r>
              <a:rPr lang="fr-FR" dirty="0" err="1" smtClean="0">
                <a:solidFill>
                  <a:schemeClr val="accent3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vulnerabilities</a:t>
            </a:r>
            <a:endParaRPr lang="fr-FR" cap="small" dirty="0">
              <a:solidFill>
                <a:schemeClr val="accent3"/>
              </a:solidFill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 marL="647700" indent="-285750">
              <a:lnSpc>
                <a:spcPct val="200000"/>
              </a:lnSpc>
              <a:buSzPct val="80000"/>
              <a:buFont typeface="Wingdings 3" panose="05040102010807070707" pitchFamily="18" charset="2"/>
              <a:buChar char="´"/>
            </a:pPr>
            <a:r>
              <a:rPr lang="fr-FR" dirty="0" err="1" smtClean="0">
                <a:solidFill>
                  <a:schemeClr val="tx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var_nb_d_minor</a:t>
            </a:r>
            <a:r>
              <a:rPr lang="fr-FR" dirty="0" smtClean="0">
                <a:solidFill>
                  <a:schemeClr val="tx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minor </a:t>
            </a:r>
            <a:r>
              <a:rPr lang="fr-FR" dirty="0" err="1" smtClean="0">
                <a:solidFill>
                  <a:schemeClr val="tx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vulnerabilities</a:t>
            </a:r>
            <a:endParaRPr lang="fr-FR" cap="small" dirty="0">
              <a:solidFill>
                <a:schemeClr val="tx2"/>
              </a:solidFill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 marL="647700" indent="-285750">
              <a:lnSpc>
                <a:spcPct val="200000"/>
              </a:lnSpc>
              <a:buSzPct val="80000"/>
              <a:buFont typeface="Wingdings 3" panose="05040102010807070707" pitchFamily="18" charset="2"/>
              <a:buChar char="´"/>
            </a:pPr>
            <a:r>
              <a:rPr lang="fr-FR" dirty="0" err="1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var_nb_fix</a:t>
            </a:r>
            <a:r>
              <a:rPr lang="fr-FR" dirty="0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fixes to </a:t>
            </a:r>
            <a:r>
              <a:rPr lang="fr-FR" dirty="0" err="1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address</a:t>
            </a:r>
            <a:r>
              <a:rPr lang="fr-FR" dirty="0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these</a:t>
            </a:r>
            <a:r>
              <a:rPr lang="fr-FR" dirty="0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vulnerabilities</a:t>
            </a:r>
            <a:endParaRPr lang="fr-FR" dirty="0">
              <a:solidFill>
                <a:srgbClr val="0070C0"/>
              </a:solidFill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D9E91A38-792C-4512-8630-77329A84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Synthesis</a:t>
            </a:r>
            <a:endParaRPr lang="fr-FR"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xmlns="" id="{49F51790-C541-4224-94CB-44177286E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380921"/>
              </p:ext>
            </p:extLst>
          </p:nvPr>
        </p:nvGraphicFramePr>
        <p:xfrm>
          <a:off x="5691046" y="1435502"/>
          <a:ext cx="5980493" cy="3986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8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3F03447C-16C5-4CBC-BC7C-C6B7543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Security </a:t>
            </a:r>
            <a:r>
              <a:rPr lang="fr-FR" dirty="0" err="1" smtClean="0"/>
              <a:t>defect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xmlns="" id="{55115E22-C5EE-4776-81BA-626B91DB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36426"/>
              </p:ext>
            </p:extLst>
          </p:nvPr>
        </p:nvGraphicFramePr>
        <p:xfrm>
          <a:off x="453465" y="1106495"/>
          <a:ext cx="9242626" cy="1273836"/>
        </p:xfrm>
        <a:graphic>
          <a:graphicData uri="http://schemas.openxmlformats.org/drawingml/2006/table">
            <a:tbl>
              <a:tblPr firstRow="1" firstCol="1" bandRow="1"/>
              <a:tblGrid>
                <a:gridCol w="564452">
                  <a:extLst>
                    <a:ext uri="{9D8B030D-6E8A-4147-A177-3AD203B41FA5}">
                      <a16:colId xmlns:a16="http://schemas.microsoft.com/office/drawing/2014/main" xmlns="" val="1282180568"/>
                    </a:ext>
                  </a:extLst>
                </a:gridCol>
                <a:gridCol w="6478438">
                  <a:extLst>
                    <a:ext uri="{9D8B030D-6E8A-4147-A177-3AD203B41FA5}">
                      <a16:colId xmlns:a16="http://schemas.microsoft.com/office/drawing/2014/main" xmlns="" val="151414170"/>
                    </a:ext>
                  </a:extLst>
                </a:gridCol>
                <a:gridCol w="1233577">
                  <a:extLst>
                    <a:ext uri="{9D8B030D-6E8A-4147-A177-3AD203B41FA5}">
                      <a16:colId xmlns:a16="http://schemas.microsoft.com/office/drawing/2014/main" xmlns="" val="2960671948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xmlns="" val="2450359460"/>
                    </a:ext>
                  </a:extLst>
                </a:gridCol>
              </a:tblGrid>
              <a:tr h="200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var_d_id</a:t>
                      </a:r>
                      <a:endParaRPr lang="fr-FR" sz="14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var_d_title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Exploitation</a:t>
                      </a:r>
                      <a:endParaRPr lang="fr-FR" sz="15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fr-FR" sz="150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652828"/>
                  </a:ext>
                </a:extLst>
              </a:tr>
              <a:tr h="2406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var_d_ease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var_d_impact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020076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err="1" smtClean="0">
                          <a:solidFill>
                            <a:srgbClr val="26323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var_d_description</a:t>
                      </a:r>
                      <a:endParaRPr lang="fr-FR" sz="12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23697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C29B5C58-411F-4713-B096-7C8A610D2436}"/>
              </a:ext>
            </a:extLst>
          </p:cNvPr>
          <p:cNvSpPr txBox="1"/>
          <p:nvPr/>
        </p:nvSpPr>
        <p:spPr>
          <a:xfrm>
            <a:off x="453465" y="5926347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5"/>
                </a:solidFill>
                <a:sym typeface="Wingdings 3" panose="05040102010807070707" pitchFamily="18" charset="2"/>
              </a:rPr>
              <a:t></a:t>
            </a:r>
            <a:r>
              <a:rPr lang="fr-FR" b="1" dirty="0">
                <a:solidFill>
                  <a:schemeClr val="accent5"/>
                </a:solidFill>
              </a:rPr>
              <a:t>Action corrective </a:t>
            </a:r>
            <a:r>
              <a:rPr lang="fr-FR" b="1" dirty="0" err="1" smtClean="0">
                <a:solidFill>
                  <a:schemeClr val="accent5"/>
                </a:solidFill>
              </a:rPr>
              <a:t>var_c_id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dirty="0">
                <a:solidFill>
                  <a:schemeClr val="accent5"/>
                </a:solidFill>
              </a:rPr>
              <a:t>: </a:t>
            </a:r>
            <a:r>
              <a:rPr lang="fr-FR" dirty="0" err="1" smtClean="0">
                <a:solidFill>
                  <a:schemeClr val="accent5"/>
                </a:solidFill>
              </a:rPr>
              <a:t>var_c_title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3F03447C-16C5-4CBC-BC7C-C6B7543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defect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xmlns="" id="{55115E22-C5EE-4776-81BA-626B91DB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95503"/>
              </p:ext>
            </p:extLst>
          </p:nvPr>
        </p:nvGraphicFramePr>
        <p:xfrm>
          <a:off x="453465" y="1106495"/>
          <a:ext cx="9242626" cy="1273836"/>
        </p:xfrm>
        <a:graphic>
          <a:graphicData uri="http://schemas.openxmlformats.org/drawingml/2006/table">
            <a:tbl>
              <a:tblPr firstRow="1" firstCol="1" bandRow="1"/>
              <a:tblGrid>
                <a:gridCol w="564452">
                  <a:extLst>
                    <a:ext uri="{9D8B030D-6E8A-4147-A177-3AD203B41FA5}">
                      <a16:colId xmlns:a16="http://schemas.microsoft.com/office/drawing/2014/main" xmlns="" val="1282180568"/>
                    </a:ext>
                  </a:extLst>
                </a:gridCol>
                <a:gridCol w="6478438">
                  <a:extLst>
                    <a:ext uri="{9D8B030D-6E8A-4147-A177-3AD203B41FA5}">
                      <a16:colId xmlns:a16="http://schemas.microsoft.com/office/drawing/2014/main" xmlns="" val="151414170"/>
                    </a:ext>
                  </a:extLst>
                </a:gridCol>
                <a:gridCol w="1233577">
                  <a:extLst>
                    <a:ext uri="{9D8B030D-6E8A-4147-A177-3AD203B41FA5}">
                      <a16:colId xmlns:a16="http://schemas.microsoft.com/office/drawing/2014/main" xmlns="" val="2960671948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xmlns="" val="2450359460"/>
                    </a:ext>
                  </a:extLst>
                </a:gridCol>
              </a:tblGrid>
              <a:tr h="200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var_d_id</a:t>
                      </a:r>
                      <a:endParaRPr lang="fr-FR" sz="14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var_d_title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Exploitation</a:t>
                      </a:r>
                      <a:endParaRPr lang="fr-FR" sz="15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fr-FR" sz="15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652828"/>
                  </a:ext>
                </a:extLst>
              </a:tr>
              <a:tr h="2406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var_d_ease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var_d_impact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020076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just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rgbClr val="26323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var_d_description</a:t>
                      </a:r>
                      <a:endParaRPr lang="fr-FR" sz="1200" dirty="0" smtClean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23697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C29B5C58-411F-4713-B096-7C8A610D2436}"/>
              </a:ext>
            </a:extLst>
          </p:cNvPr>
          <p:cNvSpPr txBox="1"/>
          <p:nvPr/>
        </p:nvSpPr>
        <p:spPr>
          <a:xfrm>
            <a:off x="453465" y="5926347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5"/>
                </a:solidFill>
                <a:sym typeface="Wingdings 3" panose="05040102010807070707" pitchFamily="18" charset="2"/>
              </a:rPr>
              <a:t></a:t>
            </a:r>
            <a:r>
              <a:rPr lang="fr-FR" b="1" dirty="0">
                <a:solidFill>
                  <a:schemeClr val="accent5"/>
                </a:solidFill>
              </a:rPr>
              <a:t>Action corrective </a:t>
            </a:r>
            <a:r>
              <a:rPr lang="fr-FR" b="1" dirty="0" err="1" smtClean="0">
                <a:solidFill>
                  <a:schemeClr val="accent5"/>
                </a:solidFill>
              </a:rPr>
              <a:t>var_c_id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dirty="0">
                <a:solidFill>
                  <a:schemeClr val="accent5"/>
                </a:solidFill>
              </a:rPr>
              <a:t>: </a:t>
            </a:r>
            <a:r>
              <a:rPr lang="fr-FR" dirty="0" err="1" smtClean="0">
                <a:solidFill>
                  <a:schemeClr val="accent5"/>
                </a:solidFill>
              </a:rPr>
              <a:t>var_c_title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3F03447C-16C5-4CBC-BC7C-C6B7543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defect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xmlns="" id="{55115E22-C5EE-4776-81BA-626B91DB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15924"/>
              </p:ext>
            </p:extLst>
          </p:nvPr>
        </p:nvGraphicFramePr>
        <p:xfrm>
          <a:off x="453465" y="1106495"/>
          <a:ext cx="9242626" cy="1273836"/>
        </p:xfrm>
        <a:graphic>
          <a:graphicData uri="http://schemas.openxmlformats.org/drawingml/2006/table">
            <a:tbl>
              <a:tblPr firstRow="1" firstCol="1" bandRow="1"/>
              <a:tblGrid>
                <a:gridCol w="564452">
                  <a:extLst>
                    <a:ext uri="{9D8B030D-6E8A-4147-A177-3AD203B41FA5}">
                      <a16:colId xmlns:a16="http://schemas.microsoft.com/office/drawing/2014/main" xmlns="" val="1282180568"/>
                    </a:ext>
                  </a:extLst>
                </a:gridCol>
                <a:gridCol w="6478438">
                  <a:extLst>
                    <a:ext uri="{9D8B030D-6E8A-4147-A177-3AD203B41FA5}">
                      <a16:colId xmlns:a16="http://schemas.microsoft.com/office/drawing/2014/main" xmlns="" val="151414170"/>
                    </a:ext>
                  </a:extLst>
                </a:gridCol>
                <a:gridCol w="1233577">
                  <a:extLst>
                    <a:ext uri="{9D8B030D-6E8A-4147-A177-3AD203B41FA5}">
                      <a16:colId xmlns:a16="http://schemas.microsoft.com/office/drawing/2014/main" xmlns="" val="2960671948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xmlns="" val="2450359460"/>
                    </a:ext>
                  </a:extLst>
                </a:gridCol>
              </a:tblGrid>
              <a:tr h="200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var_d_id</a:t>
                      </a:r>
                      <a:endParaRPr lang="fr-FR" sz="14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var_d_title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Exploitation</a:t>
                      </a:r>
                      <a:endParaRPr lang="fr-FR" sz="15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fr-FR" sz="150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652828"/>
                  </a:ext>
                </a:extLst>
              </a:tr>
              <a:tr h="2406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var_d_ease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var_d_impact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020076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just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rgbClr val="26323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var_d_description</a:t>
                      </a:r>
                      <a:endParaRPr lang="fr-FR" sz="1200" dirty="0" smtClean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23697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C29B5C58-411F-4713-B096-7C8A610D2436}"/>
              </a:ext>
            </a:extLst>
          </p:cNvPr>
          <p:cNvSpPr txBox="1"/>
          <p:nvPr/>
        </p:nvSpPr>
        <p:spPr>
          <a:xfrm>
            <a:off x="453465" y="5926347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5"/>
                </a:solidFill>
                <a:sym typeface="Wingdings 3" panose="05040102010807070707" pitchFamily="18" charset="2"/>
              </a:rPr>
              <a:t></a:t>
            </a:r>
            <a:r>
              <a:rPr lang="fr-FR" b="1" dirty="0">
                <a:solidFill>
                  <a:schemeClr val="accent5"/>
                </a:solidFill>
              </a:rPr>
              <a:t>Action corrective </a:t>
            </a:r>
            <a:r>
              <a:rPr lang="fr-FR" b="1" dirty="0" err="1" smtClean="0">
                <a:solidFill>
                  <a:schemeClr val="accent5"/>
                </a:solidFill>
              </a:rPr>
              <a:t>var_c_id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dirty="0">
                <a:solidFill>
                  <a:schemeClr val="accent5"/>
                </a:solidFill>
              </a:rPr>
              <a:t>: </a:t>
            </a:r>
            <a:r>
              <a:rPr lang="fr-FR" dirty="0" err="1" smtClean="0">
                <a:solidFill>
                  <a:schemeClr val="accent5"/>
                </a:solidFill>
              </a:rPr>
              <a:t>var_c_title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3F03447C-16C5-4CBC-BC7C-C6B7543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defect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xmlns="" id="{55115E22-C5EE-4776-81BA-626B91DB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71981"/>
              </p:ext>
            </p:extLst>
          </p:nvPr>
        </p:nvGraphicFramePr>
        <p:xfrm>
          <a:off x="453465" y="1106495"/>
          <a:ext cx="9242626" cy="1273836"/>
        </p:xfrm>
        <a:graphic>
          <a:graphicData uri="http://schemas.openxmlformats.org/drawingml/2006/table">
            <a:tbl>
              <a:tblPr firstRow="1" firstCol="1" bandRow="1"/>
              <a:tblGrid>
                <a:gridCol w="564452">
                  <a:extLst>
                    <a:ext uri="{9D8B030D-6E8A-4147-A177-3AD203B41FA5}">
                      <a16:colId xmlns:a16="http://schemas.microsoft.com/office/drawing/2014/main" xmlns="" val="1282180568"/>
                    </a:ext>
                  </a:extLst>
                </a:gridCol>
                <a:gridCol w="6478438">
                  <a:extLst>
                    <a:ext uri="{9D8B030D-6E8A-4147-A177-3AD203B41FA5}">
                      <a16:colId xmlns:a16="http://schemas.microsoft.com/office/drawing/2014/main" xmlns="" val="151414170"/>
                    </a:ext>
                  </a:extLst>
                </a:gridCol>
                <a:gridCol w="1233577">
                  <a:extLst>
                    <a:ext uri="{9D8B030D-6E8A-4147-A177-3AD203B41FA5}">
                      <a16:colId xmlns:a16="http://schemas.microsoft.com/office/drawing/2014/main" xmlns="" val="2960671948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xmlns="" val="2450359460"/>
                    </a:ext>
                  </a:extLst>
                </a:gridCol>
              </a:tblGrid>
              <a:tr h="200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var_d_id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var_d_title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Exploitation</a:t>
                      </a:r>
                      <a:endParaRPr lang="fr-FR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fr-FR" sz="15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652828"/>
                  </a:ext>
                </a:extLst>
              </a:tr>
              <a:tr h="2406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var_d_ease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var_d_impact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020076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just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smtClean="0">
                          <a:solidFill>
                            <a:srgbClr val="26323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var_d_description</a:t>
                      </a:r>
                    </a:p>
                  </a:txBody>
                  <a:tcPr marL="111137" marR="111137" marT="55569" marB="55569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23697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C29B5C58-411F-4713-B096-7C8A610D2436}"/>
              </a:ext>
            </a:extLst>
          </p:cNvPr>
          <p:cNvSpPr txBox="1"/>
          <p:nvPr/>
        </p:nvSpPr>
        <p:spPr>
          <a:xfrm>
            <a:off x="453465" y="5926347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5"/>
                </a:solidFill>
                <a:sym typeface="Wingdings 3" panose="05040102010807070707" pitchFamily="18" charset="2"/>
              </a:rPr>
              <a:t></a:t>
            </a:r>
            <a:r>
              <a:rPr lang="fr-FR" b="1" dirty="0">
                <a:solidFill>
                  <a:schemeClr val="accent5"/>
                </a:solidFill>
              </a:rPr>
              <a:t>Action corrective </a:t>
            </a:r>
            <a:r>
              <a:rPr lang="fr-FR" b="1" dirty="0" err="1" smtClean="0">
                <a:solidFill>
                  <a:schemeClr val="accent5"/>
                </a:solidFill>
              </a:rPr>
              <a:t>var_c_id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dirty="0">
                <a:solidFill>
                  <a:schemeClr val="accent5"/>
                </a:solidFill>
              </a:rPr>
              <a:t>: </a:t>
            </a:r>
            <a:r>
              <a:rPr lang="fr-FR" dirty="0" err="1" smtClean="0">
                <a:solidFill>
                  <a:schemeClr val="accent5"/>
                </a:solidFill>
              </a:rPr>
              <a:t>var_c_title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AlgoSecure">
  <a:themeElements>
    <a:clrScheme name="AlgoSecure v2">
      <a:dk1>
        <a:srgbClr val="373737"/>
      </a:dk1>
      <a:lt1>
        <a:sysClr val="window" lastClr="FFFFFF"/>
      </a:lt1>
      <a:dk2>
        <a:srgbClr val="FFCA28"/>
      </a:dk2>
      <a:lt2>
        <a:srgbClr val="E7E6E6"/>
      </a:lt2>
      <a:accent1>
        <a:srgbClr val="76B82A"/>
      </a:accent1>
      <a:accent2>
        <a:srgbClr val="F7453C"/>
      </a:accent2>
      <a:accent3>
        <a:srgbClr val="EE8200"/>
      </a:accent3>
      <a:accent4>
        <a:srgbClr val="002060"/>
      </a:accent4>
      <a:accent5>
        <a:srgbClr val="0070C0"/>
      </a:accent5>
      <a:accent6>
        <a:srgbClr val="00B0F0"/>
      </a:accent6>
      <a:hlink>
        <a:srgbClr val="76B82A"/>
      </a:hlink>
      <a:folHlink>
        <a:srgbClr val="FFCA2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de restitution v3.potx" id="{25899C1F-08C1-4E06-9EEE-976DD1798725}" vid="{13BC6441-52B7-4332-83C3-A184D200A9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de restitution v4</Template>
  <TotalTime>24</TotalTime>
  <Words>93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Times New Roman</vt:lpstr>
      <vt:lpstr>Wingdings</vt:lpstr>
      <vt:lpstr>Wingdings 3</vt:lpstr>
      <vt:lpstr>Thème AlgoSecure</vt:lpstr>
      <vt:lpstr>var_contract - var_client</vt:lpstr>
      <vt:lpstr>Synthesis</vt:lpstr>
      <vt:lpstr>Security defect list</vt:lpstr>
      <vt:lpstr>Security defect list</vt:lpstr>
      <vt:lpstr>Security defect list</vt:lpstr>
      <vt:lpstr>Security defect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Restitution de ...</dc:title>
  <dc:creator>Barre</dc:creator>
  <cp:lastModifiedBy>Barre</cp:lastModifiedBy>
  <cp:revision>30</cp:revision>
  <dcterms:created xsi:type="dcterms:W3CDTF">2019-07-30T08:28:33Z</dcterms:created>
  <dcterms:modified xsi:type="dcterms:W3CDTF">2020-06-02T16:11:55Z</dcterms:modified>
</cp:coreProperties>
</file>