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7B5"/>
    <a:srgbClr val="258404"/>
    <a:srgbClr val="399600"/>
    <a:srgbClr val="30B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24B2-D71E-2B47-96DA-B9296F151D2C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E9EF-E438-8D44-A6B4-50A64BD7B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62790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Portfolio Loading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“Curve” Building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Model Calibration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7912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Pricing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Market 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Forward Pricing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8714" y="1138119"/>
            <a:ext cx="2226202" cy="1356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Aggregation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Collateral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Exposure Analytics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1807629" y="2540093"/>
            <a:ext cx="251696" cy="423353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2790" y="3054983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Trade data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(xml)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188928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5901020" y="1639839"/>
            <a:ext cx="277607" cy="400468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207651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579955" y="2540093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77912" y="3054983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NPV Report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Cashflow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Report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8714" y="3054982"/>
            <a:ext cx="2226202" cy="648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Exposure Reports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XVA Reports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7912" y="3763191"/>
            <a:ext cx="2226202" cy="6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NPV Cube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58714" y="3763192"/>
            <a:ext cx="2226202" cy="647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Net NPV Cube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2790" y="3539199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Market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2790" y="4015191"/>
            <a:ext cx="2226202" cy="3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Configuration (xml)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77912" y="4945364"/>
            <a:ext cx="4907004" cy="68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Interactive </a:t>
            </a: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Visualisation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Evolution of Exposure and NPV distributions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7222762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595066" y="4453360"/>
            <a:ext cx="274578" cy="42335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1349" y="4964524"/>
            <a:ext cx="1436796" cy="331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Input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1349" y="5296339"/>
            <a:ext cx="1436796" cy="331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Output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1349" y="4653443"/>
            <a:ext cx="1436796" cy="328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Processing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5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Quaternion Risk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Lichters</dc:creator>
  <cp:lastModifiedBy>Roland Lichters</cp:lastModifiedBy>
  <cp:revision>27</cp:revision>
  <dcterms:created xsi:type="dcterms:W3CDTF">2016-07-03T19:31:07Z</dcterms:created>
  <dcterms:modified xsi:type="dcterms:W3CDTF">2016-09-30T12:34:53Z</dcterms:modified>
</cp:coreProperties>
</file>