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7B5"/>
    <a:srgbClr val="258404"/>
    <a:srgbClr val="399600"/>
    <a:srgbClr val="30B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24B2-D71E-2B47-96DA-B9296F151D2C}" type="datetimeFigureOut">
              <a:rPr lang="en-US" smtClean="0"/>
              <a:t>12/09/16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62790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Portfolio Loading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“Curve” Building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Model Calibration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912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Pricing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Market 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Forward Pricing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8714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Aggregation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Collateral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Modeling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Exposure Analytics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807629" y="2540093"/>
            <a:ext cx="251696" cy="423353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2790" y="3054983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Trade data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(xml)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188928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5901020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207651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79955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77912" y="3054983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NPV Report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Cashflow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Report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8714" y="3054982"/>
            <a:ext cx="2226202" cy="6480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Exposure Reports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XVA Reports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7912" y="3763191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NPV Cube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58714" y="3763192"/>
            <a:ext cx="2226202" cy="647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Net NPV Cube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2790" y="3539199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Market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2790" y="4015191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Configuration (xml)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77912" y="4945364"/>
            <a:ext cx="4907004" cy="68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Interactive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Visualisation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Evolution of Exposure and NPV distributions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222762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595066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1349" y="4964524"/>
            <a:ext cx="1036370" cy="331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Input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1349" y="5296339"/>
            <a:ext cx="1036370" cy="3313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Output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1349" y="4653443"/>
            <a:ext cx="1036370" cy="328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Processing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5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Quaternion Risk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Lichters</dc:creator>
  <cp:lastModifiedBy>Roland Lichters</cp:lastModifiedBy>
  <cp:revision>25</cp:revision>
  <dcterms:created xsi:type="dcterms:W3CDTF">2016-07-03T19:31:07Z</dcterms:created>
  <dcterms:modified xsi:type="dcterms:W3CDTF">2016-09-12T14:32:24Z</dcterms:modified>
</cp:coreProperties>
</file>