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A7B5"/>
    <a:srgbClr val="258404"/>
    <a:srgbClr val="399600"/>
    <a:srgbClr val="30B2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04/07/16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6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04/07/16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9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04/07/16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35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04/07/16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0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04/07/16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0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04/07/16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04/07/16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2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04/07/16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4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04/07/16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2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04/07/16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0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04/07/16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0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524B2-D71E-2B47-96DA-B9296F151D2C}" type="datetimeFigureOut">
              <a:rPr lang="en-US" smtClean="0"/>
              <a:t>04/07/16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7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5085" y="4895028"/>
            <a:ext cx="5185833" cy="542422"/>
          </a:xfrm>
          <a:prstGeom prst="rect">
            <a:avLst/>
          </a:prstGeom>
          <a:solidFill>
            <a:srgbClr val="3AA7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/>
              <a:t>Boost Libraries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727201" y="4254499"/>
            <a:ext cx="3500967" cy="574379"/>
          </a:xfrm>
          <a:prstGeom prst="rect">
            <a:avLst/>
          </a:prstGeom>
          <a:solidFill>
            <a:srgbClr val="3AA7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 err="1"/>
              <a:t>QuantLib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23416" y="4256615"/>
            <a:ext cx="1579071" cy="57226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/>
              <a:t>QL Extension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37785" y="3677885"/>
            <a:ext cx="5185833" cy="5046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/>
              <a:t>Interfaces and Data Management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29317" y="3122234"/>
            <a:ext cx="5185833" cy="48296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/>
              <a:t>Risk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20849" y="2579811"/>
            <a:ext cx="5185833" cy="4718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/>
              <a:t>Basic Application/Launchers</a:t>
            </a:r>
          </a:p>
        </p:txBody>
      </p:sp>
    </p:spTree>
    <p:extLst>
      <p:ext uri="{BB962C8B-B14F-4D97-AF65-F5344CB8AC3E}">
        <p14:creationId xmlns:p14="http://schemas.microsoft.com/office/powerpoint/2010/main" val="7025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2" grpId="0" animBg="1"/>
      <p:bldP spid="13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15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Quaternion Risk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 Lichters</dc:creator>
  <cp:lastModifiedBy>Roland Lichters</cp:lastModifiedBy>
  <cp:revision>9</cp:revision>
  <dcterms:created xsi:type="dcterms:W3CDTF">2016-07-03T19:31:07Z</dcterms:created>
  <dcterms:modified xsi:type="dcterms:W3CDTF">2016-07-04T21:28:43Z</dcterms:modified>
</cp:coreProperties>
</file>