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582734223439466E-2"/>
          <c:y val="0.1527817608496945"/>
          <c:w val="0.75741127467762182"/>
          <c:h val="0.84721823915030547"/>
        </c:manualLayout>
      </c:layout>
      <c:scatterChart>
        <c:scatterStyle val="smoothMarker"/>
        <c:varyColors val="0"/>
        <c:ser>
          <c:idx val="1"/>
          <c:order val="0"/>
          <c:tx>
            <c:v>Approximation Error</c:v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Sheet1!$A$5:$A$32</c:f>
              <c:numCache>
                <c:formatCode>General</c:formatCode>
                <c:ptCount val="28"/>
                <c:pt idx="0">
                  <c:v>1</c:v>
                </c:pt>
                <c:pt idx="1">
                  <c:v>1.3333333333333333</c:v>
                </c:pt>
                <c:pt idx="2">
                  <c:v>1.6666666666666665</c:v>
                </c:pt>
                <c:pt idx="3">
                  <c:v>1.9999999999999998</c:v>
                </c:pt>
                <c:pt idx="4">
                  <c:v>2.333333333333333</c:v>
                </c:pt>
                <c:pt idx="5">
                  <c:v>2.6666666666666665</c:v>
                </c:pt>
                <c:pt idx="6">
                  <c:v>3</c:v>
                </c:pt>
                <c:pt idx="7">
                  <c:v>3.3333333333333335</c:v>
                </c:pt>
                <c:pt idx="8">
                  <c:v>3.666666666666667</c:v>
                </c:pt>
                <c:pt idx="9">
                  <c:v>4</c:v>
                </c:pt>
                <c:pt idx="10">
                  <c:v>4.333333333333333</c:v>
                </c:pt>
                <c:pt idx="11">
                  <c:v>4.6666666666666661</c:v>
                </c:pt>
                <c:pt idx="12">
                  <c:v>4.9999999999999991</c:v>
                </c:pt>
                <c:pt idx="13">
                  <c:v>5.3333333333333321</c:v>
                </c:pt>
                <c:pt idx="14">
                  <c:v>5.6666666666666652</c:v>
                </c:pt>
                <c:pt idx="15">
                  <c:v>5.9999999999999982</c:v>
                </c:pt>
                <c:pt idx="16">
                  <c:v>6.3333333333333313</c:v>
                </c:pt>
                <c:pt idx="17">
                  <c:v>6.6666666666666643</c:v>
                </c:pt>
                <c:pt idx="18">
                  <c:v>6.9999999999999973</c:v>
                </c:pt>
                <c:pt idx="19">
                  <c:v>7.3333333333333304</c:v>
                </c:pt>
                <c:pt idx="20">
                  <c:v>7.6666666666666634</c:v>
                </c:pt>
                <c:pt idx="21">
                  <c:v>7.9999999999999964</c:v>
                </c:pt>
                <c:pt idx="22">
                  <c:v>8.3333333333333304</c:v>
                </c:pt>
                <c:pt idx="23">
                  <c:v>8.6666666666666643</c:v>
                </c:pt>
                <c:pt idx="24">
                  <c:v>8.9999999999999982</c:v>
                </c:pt>
                <c:pt idx="25">
                  <c:v>9.3333333333333321</c:v>
                </c:pt>
                <c:pt idx="26">
                  <c:v>9.6666666666666661</c:v>
                </c:pt>
                <c:pt idx="27">
                  <c:v>10</c:v>
                </c:pt>
              </c:numCache>
            </c:numRef>
          </c:xVal>
          <c:yVal>
            <c:numRef>
              <c:f>Sheet1!$C$5:$C$32</c:f>
              <c:numCache>
                <c:formatCode>General</c:formatCode>
                <c:ptCount val="28"/>
                <c:pt idx="0">
                  <c:v>100</c:v>
                </c:pt>
                <c:pt idx="1">
                  <c:v>75</c:v>
                </c:pt>
                <c:pt idx="2">
                  <c:v>60.000000000000007</c:v>
                </c:pt>
                <c:pt idx="3">
                  <c:v>50.000000000000007</c:v>
                </c:pt>
                <c:pt idx="4">
                  <c:v>42.857142857142861</c:v>
                </c:pt>
                <c:pt idx="5">
                  <c:v>37.5</c:v>
                </c:pt>
                <c:pt idx="6">
                  <c:v>33.333333333333336</c:v>
                </c:pt>
                <c:pt idx="7">
                  <c:v>30</c:v>
                </c:pt>
                <c:pt idx="8">
                  <c:v>27.27272727272727</c:v>
                </c:pt>
                <c:pt idx="9">
                  <c:v>25</c:v>
                </c:pt>
                <c:pt idx="10">
                  <c:v>23.07692307692308</c:v>
                </c:pt>
                <c:pt idx="11">
                  <c:v>21.428571428571431</c:v>
                </c:pt>
                <c:pt idx="12">
                  <c:v>20.000000000000004</c:v>
                </c:pt>
                <c:pt idx="13">
                  <c:v>18.750000000000004</c:v>
                </c:pt>
                <c:pt idx="14">
                  <c:v>17.647058823529417</c:v>
                </c:pt>
                <c:pt idx="15">
                  <c:v>16.666666666666671</c:v>
                </c:pt>
                <c:pt idx="16">
                  <c:v>15.789473684210531</c:v>
                </c:pt>
                <c:pt idx="17">
                  <c:v>15.000000000000005</c:v>
                </c:pt>
                <c:pt idx="18">
                  <c:v>14.285714285714292</c:v>
                </c:pt>
                <c:pt idx="19">
                  <c:v>13.636363636363642</c:v>
                </c:pt>
                <c:pt idx="20">
                  <c:v>13.043478260869572</c:v>
                </c:pt>
                <c:pt idx="21">
                  <c:v>12.500000000000005</c:v>
                </c:pt>
                <c:pt idx="22">
                  <c:v>12.000000000000004</c:v>
                </c:pt>
                <c:pt idx="23">
                  <c:v>11.538461538461542</c:v>
                </c:pt>
                <c:pt idx="24">
                  <c:v>11.111111111111112</c:v>
                </c:pt>
                <c:pt idx="25">
                  <c:v>10.714285714285715</c:v>
                </c:pt>
                <c:pt idx="26">
                  <c:v>10.344827586206897</c:v>
                </c:pt>
                <c:pt idx="2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74-4715-A0C9-00409D2B8272}"/>
            </c:ext>
          </c:extLst>
        </c:ser>
        <c:ser>
          <c:idx val="2"/>
          <c:order val="1"/>
          <c:tx>
            <c:v>Empirical Risk</c:v>
          </c:tx>
          <c:spPr>
            <a:ln w="254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Sheet1!$A$5:$A$32</c:f>
              <c:numCache>
                <c:formatCode>General</c:formatCode>
                <c:ptCount val="28"/>
                <c:pt idx="0">
                  <c:v>1</c:v>
                </c:pt>
                <c:pt idx="1">
                  <c:v>1.3333333333333333</c:v>
                </c:pt>
                <c:pt idx="2">
                  <c:v>1.6666666666666665</c:v>
                </c:pt>
                <c:pt idx="3">
                  <c:v>1.9999999999999998</c:v>
                </c:pt>
                <c:pt idx="4">
                  <c:v>2.333333333333333</c:v>
                </c:pt>
                <c:pt idx="5">
                  <c:v>2.6666666666666665</c:v>
                </c:pt>
                <c:pt idx="6">
                  <c:v>3</c:v>
                </c:pt>
                <c:pt idx="7">
                  <c:v>3.3333333333333335</c:v>
                </c:pt>
                <c:pt idx="8">
                  <c:v>3.666666666666667</c:v>
                </c:pt>
                <c:pt idx="9">
                  <c:v>4</c:v>
                </c:pt>
                <c:pt idx="10">
                  <c:v>4.333333333333333</c:v>
                </c:pt>
                <c:pt idx="11">
                  <c:v>4.6666666666666661</c:v>
                </c:pt>
                <c:pt idx="12">
                  <c:v>4.9999999999999991</c:v>
                </c:pt>
                <c:pt idx="13">
                  <c:v>5.3333333333333321</c:v>
                </c:pt>
                <c:pt idx="14">
                  <c:v>5.6666666666666652</c:v>
                </c:pt>
                <c:pt idx="15">
                  <c:v>5.9999999999999982</c:v>
                </c:pt>
                <c:pt idx="16">
                  <c:v>6.3333333333333313</c:v>
                </c:pt>
                <c:pt idx="17">
                  <c:v>6.6666666666666643</c:v>
                </c:pt>
                <c:pt idx="18">
                  <c:v>6.9999999999999973</c:v>
                </c:pt>
                <c:pt idx="19">
                  <c:v>7.3333333333333304</c:v>
                </c:pt>
                <c:pt idx="20">
                  <c:v>7.6666666666666634</c:v>
                </c:pt>
                <c:pt idx="21">
                  <c:v>7.9999999999999964</c:v>
                </c:pt>
                <c:pt idx="22">
                  <c:v>8.3333333333333304</c:v>
                </c:pt>
                <c:pt idx="23">
                  <c:v>8.6666666666666643</c:v>
                </c:pt>
                <c:pt idx="24">
                  <c:v>8.9999999999999982</c:v>
                </c:pt>
                <c:pt idx="25">
                  <c:v>9.3333333333333321</c:v>
                </c:pt>
                <c:pt idx="26">
                  <c:v>9.6666666666666661</c:v>
                </c:pt>
                <c:pt idx="27">
                  <c:v>10</c:v>
                </c:pt>
              </c:numCache>
            </c:numRef>
          </c:xVal>
          <c:yVal>
            <c:numRef>
              <c:f>Sheet1!$D$5:$D$32</c:f>
              <c:numCache>
                <c:formatCode>General</c:formatCode>
                <c:ptCount val="28"/>
                <c:pt idx="0">
                  <c:v>10</c:v>
                </c:pt>
                <c:pt idx="1">
                  <c:v>10.344827586206897</c:v>
                </c:pt>
                <c:pt idx="2">
                  <c:v>10.714285714285714</c:v>
                </c:pt>
                <c:pt idx="3">
                  <c:v>11.111111111111111</c:v>
                </c:pt>
                <c:pt idx="4">
                  <c:v>11.538461538461537</c:v>
                </c:pt>
                <c:pt idx="5">
                  <c:v>12</c:v>
                </c:pt>
                <c:pt idx="6">
                  <c:v>12.5</c:v>
                </c:pt>
                <c:pt idx="7">
                  <c:v>13.043478260869566</c:v>
                </c:pt>
                <c:pt idx="8">
                  <c:v>13.636363636363637</c:v>
                </c:pt>
                <c:pt idx="9">
                  <c:v>14.285714285714286</c:v>
                </c:pt>
                <c:pt idx="10">
                  <c:v>15</c:v>
                </c:pt>
                <c:pt idx="11">
                  <c:v>15.789473684210526</c:v>
                </c:pt>
                <c:pt idx="12">
                  <c:v>16.666666666666664</c:v>
                </c:pt>
                <c:pt idx="13">
                  <c:v>17.647058823529409</c:v>
                </c:pt>
                <c:pt idx="14">
                  <c:v>18.749999999999996</c:v>
                </c:pt>
                <c:pt idx="15">
                  <c:v>19.999999999999993</c:v>
                </c:pt>
                <c:pt idx="16">
                  <c:v>21.42857142857142</c:v>
                </c:pt>
                <c:pt idx="17">
                  <c:v>23.076923076923066</c:v>
                </c:pt>
                <c:pt idx="18">
                  <c:v>24.999999999999982</c:v>
                </c:pt>
                <c:pt idx="19">
                  <c:v>27.272727272727252</c:v>
                </c:pt>
                <c:pt idx="20">
                  <c:v>29.999999999999972</c:v>
                </c:pt>
                <c:pt idx="21">
                  <c:v>33.333333333333293</c:v>
                </c:pt>
                <c:pt idx="22">
                  <c:v>37.499999999999957</c:v>
                </c:pt>
                <c:pt idx="23">
                  <c:v>42.857142857142811</c:v>
                </c:pt>
                <c:pt idx="24">
                  <c:v>49.999999999999957</c:v>
                </c:pt>
                <c:pt idx="25">
                  <c:v>59.999999999999957</c:v>
                </c:pt>
                <c:pt idx="26">
                  <c:v>74.999999999999972</c:v>
                </c:pt>
                <c:pt idx="27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D74-4715-A0C9-00409D2B8272}"/>
            </c:ext>
          </c:extLst>
        </c:ser>
        <c:ser>
          <c:idx val="0"/>
          <c:order val="2"/>
          <c:tx>
            <c:v>Statistical Risk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Sheet1!$A$5:$A$32</c:f>
              <c:numCache>
                <c:formatCode>General</c:formatCode>
                <c:ptCount val="28"/>
                <c:pt idx="0">
                  <c:v>1</c:v>
                </c:pt>
                <c:pt idx="1">
                  <c:v>1.3333333333333333</c:v>
                </c:pt>
                <c:pt idx="2">
                  <c:v>1.6666666666666665</c:v>
                </c:pt>
                <c:pt idx="3">
                  <c:v>1.9999999999999998</c:v>
                </c:pt>
                <c:pt idx="4">
                  <c:v>2.333333333333333</c:v>
                </c:pt>
                <c:pt idx="5">
                  <c:v>2.6666666666666665</c:v>
                </c:pt>
                <c:pt idx="6">
                  <c:v>3</c:v>
                </c:pt>
                <c:pt idx="7">
                  <c:v>3.3333333333333335</c:v>
                </c:pt>
                <c:pt idx="8">
                  <c:v>3.666666666666667</c:v>
                </c:pt>
                <c:pt idx="9">
                  <c:v>4</c:v>
                </c:pt>
                <c:pt idx="10">
                  <c:v>4.333333333333333</c:v>
                </c:pt>
                <c:pt idx="11">
                  <c:v>4.6666666666666661</c:v>
                </c:pt>
                <c:pt idx="12">
                  <c:v>4.9999999999999991</c:v>
                </c:pt>
                <c:pt idx="13">
                  <c:v>5.3333333333333321</c:v>
                </c:pt>
                <c:pt idx="14">
                  <c:v>5.6666666666666652</c:v>
                </c:pt>
                <c:pt idx="15">
                  <c:v>5.9999999999999982</c:v>
                </c:pt>
                <c:pt idx="16">
                  <c:v>6.3333333333333313</c:v>
                </c:pt>
                <c:pt idx="17">
                  <c:v>6.6666666666666643</c:v>
                </c:pt>
                <c:pt idx="18">
                  <c:v>6.9999999999999973</c:v>
                </c:pt>
                <c:pt idx="19">
                  <c:v>7.3333333333333304</c:v>
                </c:pt>
                <c:pt idx="20">
                  <c:v>7.6666666666666634</c:v>
                </c:pt>
                <c:pt idx="21">
                  <c:v>7.9999999999999964</c:v>
                </c:pt>
                <c:pt idx="22">
                  <c:v>8.3333333333333304</c:v>
                </c:pt>
                <c:pt idx="23">
                  <c:v>8.6666666666666643</c:v>
                </c:pt>
                <c:pt idx="24">
                  <c:v>8.9999999999999982</c:v>
                </c:pt>
                <c:pt idx="25">
                  <c:v>9.3333333333333321</c:v>
                </c:pt>
                <c:pt idx="26">
                  <c:v>9.6666666666666661</c:v>
                </c:pt>
                <c:pt idx="27">
                  <c:v>10</c:v>
                </c:pt>
              </c:numCache>
            </c:numRef>
          </c:xVal>
          <c:yVal>
            <c:numRef>
              <c:f>Sheet1!$B$5:$B$32</c:f>
              <c:numCache>
                <c:formatCode>General</c:formatCode>
                <c:ptCount val="28"/>
                <c:pt idx="0">
                  <c:v>110</c:v>
                </c:pt>
                <c:pt idx="1">
                  <c:v>85.34482758620689</c:v>
                </c:pt>
                <c:pt idx="2">
                  <c:v>70.714285714285722</c:v>
                </c:pt>
                <c:pt idx="3">
                  <c:v>61.111111111111114</c:v>
                </c:pt>
                <c:pt idx="4">
                  <c:v>54.395604395604394</c:v>
                </c:pt>
                <c:pt idx="5">
                  <c:v>49.5</c:v>
                </c:pt>
                <c:pt idx="6">
                  <c:v>45.833333333333336</c:v>
                </c:pt>
                <c:pt idx="7">
                  <c:v>43.043478260869563</c:v>
                </c:pt>
                <c:pt idx="8">
                  <c:v>40.909090909090907</c:v>
                </c:pt>
                <c:pt idx="9">
                  <c:v>39.285714285714285</c:v>
                </c:pt>
                <c:pt idx="10">
                  <c:v>38.07692307692308</c:v>
                </c:pt>
                <c:pt idx="11">
                  <c:v>37.218045112781958</c:v>
                </c:pt>
                <c:pt idx="12">
                  <c:v>36.666666666666671</c:v>
                </c:pt>
                <c:pt idx="13">
                  <c:v>36.397058823529413</c:v>
                </c:pt>
                <c:pt idx="14">
                  <c:v>36.397058823529413</c:v>
                </c:pt>
                <c:pt idx="15">
                  <c:v>36.666666666666664</c:v>
                </c:pt>
                <c:pt idx="16">
                  <c:v>37.218045112781951</c:v>
                </c:pt>
                <c:pt idx="17">
                  <c:v>38.076923076923073</c:v>
                </c:pt>
                <c:pt idx="18">
                  <c:v>39.285714285714278</c:v>
                </c:pt>
                <c:pt idx="19">
                  <c:v>40.909090909090892</c:v>
                </c:pt>
                <c:pt idx="20">
                  <c:v>43.043478260869541</c:v>
                </c:pt>
                <c:pt idx="21">
                  <c:v>45.8333333333333</c:v>
                </c:pt>
                <c:pt idx="22">
                  <c:v>49.499999999999957</c:v>
                </c:pt>
                <c:pt idx="23">
                  <c:v>54.395604395604352</c:v>
                </c:pt>
                <c:pt idx="24">
                  <c:v>61.111111111111072</c:v>
                </c:pt>
                <c:pt idx="25">
                  <c:v>70.714285714285666</c:v>
                </c:pt>
                <c:pt idx="26">
                  <c:v>85.344827586206861</c:v>
                </c:pt>
                <c:pt idx="27">
                  <c:v>110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D74-4715-A0C9-00409D2B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222008"/>
        <c:axId val="477223320"/>
      </c:scatterChart>
      <c:valAx>
        <c:axId val="477222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7223320"/>
        <c:crosses val="autoZero"/>
        <c:crossBetween val="midCat"/>
      </c:valAx>
      <c:valAx>
        <c:axId val="477223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7222008"/>
        <c:crosses val="autoZero"/>
        <c:crossBetween val="midCat"/>
      </c:valAx>
      <c:spPr>
        <a:noFill/>
        <a:ln w="0">
          <a:noFill/>
        </a:ln>
        <a:effectLst/>
      </c:spPr>
    </c:plotArea>
    <c:legend>
      <c:legendPos val="r"/>
      <c:layout>
        <c:manualLayout>
          <c:xMode val="edge"/>
          <c:yMode val="edge"/>
          <c:x val="0.71140648179847088"/>
          <c:y val="0.37917444816173262"/>
          <c:w val="0.23424569211457263"/>
          <c:h val="0.300598394622173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582734223439466E-2"/>
          <c:y val="4.3307583311815979E-2"/>
          <c:w val="0.70547890752786346"/>
          <c:h val="0.95669241668818406"/>
        </c:manualLayout>
      </c:layout>
      <c:scatterChart>
        <c:scatterStyle val="smoothMarker"/>
        <c:varyColors val="0"/>
        <c:ser>
          <c:idx val="1"/>
          <c:order val="0"/>
          <c:tx>
            <c:v>Approximation Error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Sheet1!$A$5:$A$32</c:f>
              <c:numCache>
                <c:formatCode>General</c:formatCode>
                <c:ptCount val="28"/>
                <c:pt idx="0">
                  <c:v>1</c:v>
                </c:pt>
                <c:pt idx="1">
                  <c:v>1.3333333333333333</c:v>
                </c:pt>
                <c:pt idx="2">
                  <c:v>1.6666666666666665</c:v>
                </c:pt>
                <c:pt idx="3">
                  <c:v>1.9999999999999998</c:v>
                </c:pt>
                <c:pt idx="4">
                  <c:v>2.333333333333333</c:v>
                </c:pt>
                <c:pt idx="5">
                  <c:v>2.6666666666666665</c:v>
                </c:pt>
                <c:pt idx="6">
                  <c:v>3</c:v>
                </c:pt>
                <c:pt idx="7">
                  <c:v>3.3333333333333335</c:v>
                </c:pt>
                <c:pt idx="8">
                  <c:v>3.666666666666667</c:v>
                </c:pt>
                <c:pt idx="9">
                  <c:v>4</c:v>
                </c:pt>
                <c:pt idx="10">
                  <c:v>4.333333333333333</c:v>
                </c:pt>
                <c:pt idx="11">
                  <c:v>4.6666666666666661</c:v>
                </c:pt>
                <c:pt idx="12">
                  <c:v>4.9999999999999991</c:v>
                </c:pt>
                <c:pt idx="13">
                  <c:v>5.3333333333333321</c:v>
                </c:pt>
                <c:pt idx="14">
                  <c:v>5.6666666666666652</c:v>
                </c:pt>
                <c:pt idx="15">
                  <c:v>5.9999999999999982</c:v>
                </c:pt>
                <c:pt idx="16">
                  <c:v>6.3333333333333313</c:v>
                </c:pt>
                <c:pt idx="17">
                  <c:v>6.6666666666666643</c:v>
                </c:pt>
                <c:pt idx="18">
                  <c:v>6.9999999999999973</c:v>
                </c:pt>
                <c:pt idx="19">
                  <c:v>7.3333333333333304</c:v>
                </c:pt>
                <c:pt idx="20">
                  <c:v>7.6666666666666634</c:v>
                </c:pt>
                <c:pt idx="21">
                  <c:v>7.9999999999999964</c:v>
                </c:pt>
                <c:pt idx="22">
                  <c:v>8.3333333333333304</c:v>
                </c:pt>
                <c:pt idx="23">
                  <c:v>8.6666666666666643</c:v>
                </c:pt>
                <c:pt idx="24">
                  <c:v>8.9999999999999982</c:v>
                </c:pt>
                <c:pt idx="25">
                  <c:v>9.3333333333333321</c:v>
                </c:pt>
                <c:pt idx="26">
                  <c:v>9.6666666666666661</c:v>
                </c:pt>
                <c:pt idx="27">
                  <c:v>10</c:v>
                </c:pt>
              </c:numCache>
            </c:numRef>
          </c:xVal>
          <c:yVal>
            <c:numRef>
              <c:f>Sheet1!$C$5:$C$32</c:f>
              <c:numCache>
                <c:formatCode>General</c:formatCode>
                <c:ptCount val="28"/>
                <c:pt idx="0">
                  <c:v>100</c:v>
                </c:pt>
                <c:pt idx="1">
                  <c:v>75</c:v>
                </c:pt>
                <c:pt idx="2">
                  <c:v>60.000000000000007</c:v>
                </c:pt>
                <c:pt idx="3">
                  <c:v>50.000000000000007</c:v>
                </c:pt>
                <c:pt idx="4">
                  <c:v>42.857142857142861</c:v>
                </c:pt>
                <c:pt idx="5">
                  <c:v>37.5</c:v>
                </c:pt>
                <c:pt idx="6">
                  <c:v>33.333333333333336</c:v>
                </c:pt>
                <c:pt idx="7">
                  <c:v>30</c:v>
                </c:pt>
                <c:pt idx="8">
                  <c:v>27.27272727272727</c:v>
                </c:pt>
                <c:pt idx="9">
                  <c:v>25</c:v>
                </c:pt>
                <c:pt idx="10">
                  <c:v>23.07692307692308</c:v>
                </c:pt>
                <c:pt idx="11">
                  <c:v>21.428571428571431</c:v>
                </c:pt>
                <c:pt idx="12">
                  <c:v>20.000000000000004</c:v>
                </c:pt>
                <c:pt idx="13">
                  <c:v>18.750000000000004</c:v>
                </c:pt>
                <c:pt idx="14">
                  <c:v>17.647058823529417</c:v>
                </c:pt>
                <c:pt idx="15">
                  <c:v>16.666666666666671</c:v>
                </c:pt>
                <c:pt idx="16">
                  <c:v>15.789473684210531</c:v>
                </c:pt>
                <c:pt idx="17">
                  <c:v>15.000000000000005</c:v>
                </c:pt>
                <c:pt idx="18">
                  <c:v>14.285714285714292</c:v>
                </c:pt>
                <c:pt idx="19">
                  <c:v>13.636363636363642</c:v>
                </c:pt>
                <c:pt idx="20">
                  <c:v>13.043478260869572</c:v>
                </c:pt>
                <c:pt idx="21">
                  <c:v>12.500000000000005</c:v>
                </c:pt>
                <c:pt idx="22">
                  <c:v>12.000000000000004</c:v>
                </c:pt>
                <c:pt idx="23">
                  <c:v>11.538461538461542</c:v>
                </c:pt>
                <c:pt idx="24">
                  <c:v>11.111111111111112</c:v>
                </c:pt>
                <c:pt idx="25">
                  <c:v>10.714285714285715</c:v>
                </c:pt>
                <c:pt idx="26">
                  <c:v>10.344827586206897</c:v>
                </c:pt>
                <c:pt idx="27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D74-4715-A0C9-00409D2B8272}"/>
            </c:ext>
          </c:extLst>
        </c:ser>
        <c:ser>
          <c:idx val="2"/>
          <c:order val="1"/>
          <c:tx>
            <c:v>Empirical Risk</c:v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Sheet1!$A$5:$A$32</c:f>
              <c:numCache>
                <c:formatCode>General</c:formatCode>
                <c:ptCount val="28"/>
                <c:pt idx="0">
                  <c:v>1</c:v>
                </c:pt>
                <c:pt idx="1">
                  <c:v>1.3333333333333333</c:v>
                </c:pt>
                <c:pt idx="2">
                  <c:v>1.6666666666666665</c:v>
                </c:pt>
                <c:pt idx="3">
                  <c:v>1.9999999999999998</c:v>
                </c:pt>
                <c:pt idx="4">
                  <c:v>2.333333333333333</c:v>
                </c:pt>
                <c:pt idx="5">
                  <c:v>2.6666666666666665</c:v>
                </c:pt>
                <c:pt idx="6">
                  <c:v>3</c:v>
                </c:pt>
                <c:pt idx="7">
                  <c:v>3.3333333333333335</c:v>
                </c:pt>
                <c:pt idx="8">
                  <c:v>3.666666666666667</c:v>
                </c:pt>
                <c:pt idx="9">
                  <c:v>4</c:v>
                </c:pt>
                <c:pt idx="10">
                  <c:v>4.333333333333333</c:v>
                </c:pt>
                <c:pt idx="11">
                  <c:v>4.6666666666666661</c:v>
                </c:pt>
                <c:pt idx="12">
                  <c:v>4.9999999999999991</c:v>
                </c:pt>
                <c:pt idx="13">
                  <c:v>5.3333333333333321</c:v>
                </c:pt>
                <c:pt idx="14">
                  <c:v>5.6666666666666652</c:v>
                </c:pt>
                <c:pt idx="15">
                  <c:v>5.9999999999999982</c:v>
                </c:pt>
                <c:pt idx="16">
                  <c:v>6.3333333333333313</c:v>
                </c:pt>
                <c:pt idx="17">
                  <c:v>6.6666666666666643</c:v>
                </c:pt>
                <c:pt idx="18">
                  <c:v>6.9999999999999973</c:v>
                </c:pt>
                <c:pt idx="19">
                  <c:v>7.3333333333333304</c:v>
                </c:pt>
                <c:pt idx="20">
                  <c:v>7.6666666666666634</c:v>
                </c:pt>
                <c:pt idx="21">
                  <c:v>7.9999999999999964</c:v>
                </c:pt>
                <c:pt idx="22">
                  <c:v>8.3333333333333304</c:v>
                </c:pt>
                <c:pt idx="23">
                  <c:v>8.6666666666666643</c:v>
                </c:pt>
                <c:pt idx="24">
                  <c:v>8.9999999999999982</c:v>
                </c:pt>
                <c:pt idx="25">
                  <c:v>9.3333333333333321</c:v>
                </c:pt>
                <c:pt idx="26">
                  <c:v>9.6666666666666661</c:v>
                </c:pt>
                <c:pt idx="27">
                  <c:v>10</c:v>
                </c:pt>
              </c:numCache>
            </c:numRef>
          </c:xVal>
          <c:yVal>
            <c:numRef>
              <c:f>Sheet1!$D$5:$D$32</c:f>
              <c:numCache>
                <c:formatCode>General</c:formatCode>
                <c:ptCount val="28"/>
                <c:pt idx="0">
                  <c:v>10</c:v>
                </c:pt>
                <c:pt idx="1">
                  <c:v>10.344827586206897</c:v>
                </c:pt>
                <c:pt idx="2">
                  <c:v>10.714285714285714</c:v>
                </c:pt>
                <c:pt idx="3">
                  <c:v>11.111111111111111</c:v>
                </c:pt>
                <c:pt idx="4">
                  <c:v>11.538461538461537</c:v>
                </c:pt>
                <c:pt idx="5">
                  <c:v>12</c:v>
                </c:pt>
                <c:pt idx="6">
                  <c:v>12.5</c:v>
                </c:pt>
                <c:pt idx="7">
                  <c:v>13.043478260869566</c:v>
                </c:pt>
                <c:pt idx="8">
                  <c:v>13.636363636363637</c:v>
                </c:pt>
                <c:pt idx="9">
                  <c:v>14.285714285714286</c:v>
                </c:pt>
                <c:pt idx="10">
                  <c:v>15</c:v>
                </c:pt>
                <c:pt idx="11">
                  <c:v>15.789473684210526</c:v>
                </c:pt>
                <c:pt idx="12">
                  <c:v>16.666666666666664</c:v>
                </c:pt>
                <c:pt idx="13">
                  <c:v>17.647058823529409</c:v>
                </c:pt>
                <c:pt idx="14">
                  <c:v>18.749999999999996</c:v>
                </c:pt>
                <c:pt idx="15">
                  <c:v>19.999999999999993</c:v>
                </c:pt>
                <c:pt idx="16">
                  <c:v>21.42857142857142</c:v>
                </c:pt>
                <c:pt idx="17">
                  <c:v>23.076923076923066</c:v>
                </c:pt>
                <c:pt idx="18">
                  <c:v>24.999999999999982</c:v>
                </c:pt>
                <c:pt idx="19">
                  <c:v>27.272727272727252</c:v>
                </c:pt>
                <c:pt idx="20">
                  <c:v>29.999999999999972</c:v>
                </c:pt>
                <c:pt idx="21">
                  <c:v>33.333333333333293</c:v>
                </c:pt>
                <c:pt idx="22">
                  <c:v>37.499999999999957</c:v>
                </c:pt>
                <c:pt idx="23">
                  <c:v>42.857142857142811</c:v>
                </c:pt>
                <c:pt idx="24">
                  <c:v>49.999999999999957</c:v>
                </c:pt>
                <c:pt idx="25">
                  <c:v>59.999999999999957</c:v>
                </c:pt>
                <c:pt idx="26">
                  <c:v>74.999999999999972</c:v>
                </c:pt>
                <c:pt idx="27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D74-4715-A0C9-00409D2B8272}"/>
            </c:ext>
          </c:extLst>
        </c:ser>
        <c:ser>
          <c:idx val="0"/>
          <c:order val="2"/>
          <c:tx>
            <c:v>Statistical Risk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Sheet1!$A$5:$A$32</c:f>
              <c:numCache>
                <c:formatCode>General</c:formatCode>
                <c:ptCount val="28"/>
                <c:pt idx="0">
                  <c:v>1</c:v>
                </c:pt>
                <c:pt idx="1">
                  <c:v>1.3333333333333333</c:v>
                </c:pt>
                <c:pt idx="2">
                  <c:v>1.6666666666666665</c:v>
                </c:pt>
                <c:pt idx="3">
                  <c:v>1.9999999999999998</c:v>
                </c:pt>
                <c:pt idx="4">
                  <c:v>2.333333333333333</c:v>
                </c:pt>
                <c:pt idx="5">
                  <c:v>2.6666666666666665</c:v>
                </c:pt>
                <c:pt idx="6">
                  <c:v>3</c:v>
                </c:pt>
                <c:pt idx="7">
                  <c:v>3.3333333333333335</c:v>
                </c:pt>
                <c:pt idx="8">
                  <c:v>3.666666666666667</c:v>
                </c:pt>
                <c:pt idx="9">
                  <c:v>4</c:v>
                </c:pt>
                <c:pt idx="10">
                  <c:v>4.333333333333333</c:v>
                </c:pt>
                <c:pt idx="11">
                  <c:v>4.6666666666666661</c:v>
                </c:pt>
                <c:pt idx="12">
                  <c:v>4.9999999999999991</c:v>
                </c:pt>
                <c:pt idx="13">
                  <c:v>5.3333333333333321</c:v>
                </c:pt>
                <c:pt idx="14">
                  <c:v>5.6666666666666652</c:v>
                </c:pt>
                <c:pt idx="15">
                  <c:v>5.9999999999999982</c:v>
                </c:pt>
                <c:pt idx="16">
                  <c:v>6.3333333333333313</c:v>
                </c:pt>
                <c:pt idx="17">
                  <c:v>6.6666666666666643</c:v>
                </c:pt>
                <c:pt idx="18">
                  <c:v>6.9999999999999973</c:v>
                </c:pt>
                <c:pt idx="19">
                  <c:v>7.3333333333333304</c:v>
                </c:pt>
                <c:pt idx="20">
                  <c:v>7.6666666666666634</c:v>
                </c:pt>
                <c:pt idx="21">
                  <c:v>7.9999999999999964</c:v>
                </c:pt>
                <c:pt idx="22">
                  <c:v>8.3333333333333304</c:v>
                </c:pt>
                <c:pt idx="23">
                  <c:v>8.6666666666666643</c:v>
                </c:pt>
                <c:pt idx="24">
                  <c:v>8.9999999999999982</c:v>
                </c:pt>
                <c:pt idx="25">
                  <c:v>9.3333333333333321</c:v>
                </c:pt>
                <c:pt idx="26">
                  <c:v>9.6666666666666661</c:v>
                </c:pt>
                <c:pt idx="27">
                  <c:v>10</c:v>
                </c:pt>
              </c:numCache>
            </c:numRef>
          </c:xVal>
          <c:yVal>
            <c:numRef>
              <c:f>Sheet1!$B$5:$B$32</c:f>
              <c:numCache>
                <c:formatCode>General</c:formatCode>
                <c:ptCount val="28"/>
                <c:pt idx="0">
                  <c:v>110</c:v>
                </c:pt>
                <c:pt idx="1">
                  <c:v>85.34482758620689</c:v>
                </c:pt>
                <c:pt idx="2">
                  <c:v>70.714285714285722</c:v>
                </c:pt>
                <c:pt idx="3">
                  <c:v>61.111111111111114</c:v>
                </c:pt>
                <c:pt idx="4">
                  <c:v>54.395604395604394</c:v>
                </c:pt>
                <c:pt idx="5">
                  <c:v>49.5</c:v>
                </c:pt>
                <c:pt idx="6">
                  <c:v>45.833333333333336</c:v>
                </c:pt>
                <c:pt idx="7">
                  <c:v>43.043478260869563</c:v>
                </c:pt>
                <c:pt idx="8">
                  <c:v>40.909090909090907</c:v>
                </c:pt>
                <c:pt idx="9">
                  <c:v>39.285714285714285</c:v>
                </c:pt>
                <c:pt idx="10">
                  <c:v>38.07692307692308</c:v>
                </c:pt>
                <c:pt idx="11">
                  <c:v>37.218045112781958</c:v>
                </c:pt>
                <c:pt idx="12">
                  <c:v>36.666666666666671</c:v>
                </c:pt>
                <c:pt idx="13">
                  <c:v>36.397058823529413</c:v>
                </c:pt>
                <c:pt idx="14">
                  <c:v>36.397058823529413</c:v>
                </c:pt>
                <c:pt idx="15">
                  <c:v>36.666666666666664</c:v>
                </c:pt>
                <c:pt idx="16">
                  <c:v>37.218045112781951</c:v>
                </c:pt>
                <c:pt idx="17">
                  <c:v>38.076923076923073</c:v>
                </c:pt>
                <c:pt idx="18">
                  <c:v>39.285714285714278</c:v>
                </c:pt>
                <c:pt idx="19">
                  <c:v>40.909090909090892</c:v>
                </c:pt>
                <c:pt idx="20">
                  <c:v>43.043478260869541</c:v>
                </c:pt>
                <c:pt idx="21">
                  <c:v>45.8333333333333</c:v>
                </c:pt>
                <c:pt idx="22">
                  <c:v>49.499999999999957</c:v>
                </c:pt>
                <c:pt idx="23">
                  <c:v>54.395604395604352</c:v>
                </c:pt>
                <c:pt idx="24">
                  <c:v>61.111111111111072</c:v>
                </c:pt>
                <c:pt idx="25">
                  <c:v>70.714285714285666</c:v>
                </c:pt>
                <c:pt idx="26">
                  <c:v>85.344827586206861</c:v>
                </c:pt>
                <c:pt idx="27">
                  <c:v>110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D74-4715-A0C9-00409D2B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222008"/>
        <c:axId val="477223320"/>
      </c:scatterChart>
      <c:valAx>
        <c:axId val="477222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7223320"/>
        <c:crosses val="autoZero"/>
        <c:crossBetween val="midCat"/>
      </c:valAx>
      <c:valAx>
        <c:axId val="477223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7222008"/>
        <c:crosses val="autoZero"/>
        <c:crossBetween val="midCat"/>
      </c:valAx>
      <c:spPr>
        <a:noFill/>
        <a:ln w="0">
          <a:noFill/>
        </a:ln>
        <a:effectLst/>
      </c:spPr>
    </c:plotArea>
    <c:legend>
      <c:legendPos val="r"/>
      <c:layout>
        <c:manualLayout>
          <c:xMode val="edge"/>
          <c:yMode val="edge"/>
          <c:x val="0.69208281030088636"/>
          <c:y val="0.22759484748711722"/>
          <c:w val="0.23424569211457263"/>
          <c:h val="0.300598394622173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Cambria Math" panose="0204050305040603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0.30657</cdr:x>
      <cdr:y>0.55964</cdr:y>
    </cdr:from>
    <cdr:to>
      <cdr:x>0.35618</cdr:x>
      <cdr:y>0.66197</cdr:y>
    </cdr:to>
    <cdr:sp macro="" textlink="">
      <cdr:nvSpPr>
        <cdr:cNvPr id="2" name="TextBox 28">
          <a:extLst xmlns:a="http://schemas.openxmlformats.org/drawingml/2006/main">
            <a:ext uri="{FF2B5EF4-FFF2-40B4-BE49-F238E27FC236}">
              <a16:creationId xmlns:a16="http://schemas.microsoft.com/office/drawing/2014/main" id="{6F4A540F-E95E-4F0C-8B37-D54CCF2C9C76}"/>
            </a:ext>
          </a:extLst>
        </cdr:cNvPr>
        <cdr:cNvSpPr txBox="1"/>
      </cdr:nvSpPr>
      <cdr:spPr>
        <a:xfrm xmlns:a="http://schemas.openxmlformats.org/drawingml/2006/main">
          <a:off x="3223737" y="1687993"/>
          <a:ext cx="521746" cy="30867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DE" b="0" i="0">
              <a:latin typeface="Cambria Math" panose="02040503050406030204" pitchFamily="18" charset="0"/>
              <a:ea typeface="Cambria Math" panose="02040503050406030204" pitchFamily="18" charset="0"/>
            </a:rPr>
            <a:t>ℛ_(</a:t>
          </a:r>
          <a:r>
            <a:rPr lang="en-US" i="0">
              <a:latin typeface="Cambria Math" panose="02040503050406030204" pitchFamily="18" charset="0"/>
              <a:ea typeface="Cambria Math" panose="02040503050406030204" pitchFamily="18" charset="0"/>
            </a:rPr>
            <a:t>ℋ</a:t>
          </a:r>
          <a:r>
            <a:rPr lang="de-DE" i="0">
              <a:latin typeface="Cambria Math" panose="02040503050406030204" pitchFamily="18" charset="0"/>
              <a:ea typeface="Cambria Math" panose="02040503050406030204" pitchFamily="18" charset="0"/>
            </a:rPr>
            <a:t>_1</a:t>
          </a:r>
          <a:r>
            <a:rPr lang="de-DE" b="0" i="0">
              <a:latin typeface="Cambria Math" panose="02040503050406030204" pitchFamily="18" charset="0"/>
              <a:ea typeface="Cambria Math" panose="02040503050406030204" pitchFamily="18" charset="0"/>
            </a:rPr>
            <a:t>)^∗  </a:t>
          </a:r>
          <a:endParaRPr lang="en-US" dirty="0"/>
        </a:p>
      </cdr:txBody>
    </cdr:sp>
  </cdr:relSizeAnchor>
  <cdr:relSizeAnchor xmlns:cdr="http://schemas.openxmlformats.org/drawingml/2006/chartDrawing">
    <cdr:from>
      <cdr:x>0.49431</cdr:x>
      <cdr:y>0.55779</cdr:y>
    </cdr:from>
    <cdr:to>
      <cdr:x>0.54393</cdr:x>
      <cdr:y>0.66013</cdr:y>
    </cdr:to>
    <cdr:sp macro="" textlink="">
      <cdr:nvSpPr>
        <cdr:cNvPr id="3" name="TextBox 28">
          <a:extLst xmlns:a="http://schemas.openxmlformats.org/drawingml/2006/main">
            <a:ext uri="{FF2B5EF4-FFF2-40B4-BE49-F238E27FC236}">
              <a16:creationId xmlns:a16="http://schemas.microsoft.com/office/drawing/2014/main" id="{1CF3F2F0-2F69-4D4D-BCC0-190471FE6C2C}"/>
            </a:ext>
          </a:extLst>
        </cdr:cNvPr>
        <cdr:cNvSpPr txBox="1"/>
      </cdr:nvSpPr>
      <cdr:spPr>
        <a:xfrm xmlns:a="http://schemas.openxmlformats.org/drawingml/2006/main">
          <a:off x="5197970" y="1682423"/>
          <a:ext cx="521746" cy="30867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DE" sz="1800" b="0" i="0" dirty="0">
              <a:latin typeface="Cambria Math" panose="02040503050406030204" pitchFamily="18" charset="0"/>
              <a:ea typeface="Cambria Math" panose="02040503050406030204" pitchFamily="18" charset="0"/>
            </a:rPr>
            <a:t>ℛ_(</a:t>
          </a:r>
          <a:r>
            <a:rPr lang="en-US" sz="1800" i="0" dirty="0">
              <a:latin typeface="Cambria Math" panose="02040503050406030204" pitchFamily="18" charset="0"/>
              <a:ea typeface="Cambria Math" panose="02040503050406030204" pitchFamily="18" charset="0"/>
            </a:rPr>
            <a:t>ℋ</a:t>
          </a:r>
          <a:r>
            <a:rPr lang="de-DE" sz="1800" i="0" dirty="0">
              <a:latin typeface="Cambria Math" panose="02040503050406030204" pitchFamily="18" charset="0"/>
              <a:ea typeface="Cambria Math" panose="02040503050406030204" pitchFamily="18" charset="0"/>
            </a:rPr>
            <a:t>_</a:t>
          </a:r>
          <a:r>
            <a:rPr lang="de-DE" sz="1800" b="0" i="0" dirty="0">
              <a:latin typeface="Cambria Math" panose="02040503050406030204" pitchFamily="18" charset="0"/>
              <a:ea typeface="Cambria Math" panose="02040503050406030204" pitchFamily="18" charset="0"/>
            </a:rPr>
            <a:t>2)^∗  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0.59596</cdr:x>
      <cdr:y>0.34765</cdr:y>
    </cdr:from>
    <cdr:to>
      <cdr:x>0.64558</cdr:x>
      <cdr:y>0.45041</cdr:y>
    </cdr:to>
    <cdr:sp macro="" textlink="">
      <cdr:nvSpPr>
        <cdr:cNvPr id="4" name="TextBox 28">
          <a:extLst xmlns:a="http://schemas.openxmlformats.org/drawingml/2006/main">
            <a:ext uri="{FF2B5EF4-FFF2-40B4-BE49-F238E27FC236}">
              <a16:creationId xmlns:a16="http://schemas.microsoft.com/office/drawing/2014/main" id="{8D2CB66C-2B2A-4728-8739-D813FDEA12B8}"/>
            </a:ext>
          </a:extLst>
        </cdr:cNvPr>
        <cdr:cNvSpPr txBox="1"/>
      </cdr:nvSpPr>
      <cdr:spPr>
        <a:xfrm xmlns:a="http://schemas.openxmlformats.org/drawingml/2006/main">
          <a:off x="6266893" y="1048586"/>
          <a:ext cx="521746" cy="30995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DE" sz="1800" b="0" i="0">
              <a:latin typeface="Cambria Math" panose="02040503050406030204" pitchFamily="18" charset="0"/>
              <a:ea typeface="Cambria Math" panose="02040503050406030204" pitchFamily="18" charset="0"/>
            </a:rPr>
            <a:t>ℛ_(</a:t>
          </a:r>
          <a:r>
            <a:rPr lang="en-US" sz="1800" i="0">
              <a:latin typeface="Cambria Math" panose="02040503050406030204" pitchFamily="18" charset="0"/>
              <a:ea typeface="Cambria Math" panose="02040503050406030204" pitchFamily="18" charset="0"/>
            </a:rPr>
            <a:t>ℋ</a:t>
          </a:r>
          <a:r>
            <a:rPr lang="de-DE" sz="1800" i="0">
              <a:latin typeface="Cambria Math" panose="02040503050406030204" pitchFamily="18" charset="0"/>
              <a:ea typeface="Cambria Math" panose="02040503050406030204" pitchFamily="18" charset="0"/>
            </a:rPr>
            <a:t>_</a:t>
          </a:r>
          <a:r>
            <a:rPr lang="de-DE" sz="1800" b="0" i="0">
              <a:latin typeface="Cambria Math" panose="02040503050406030204" pitchFamily="18" charset="0"/>
              <a:ea typeface="Cambria Math" panose="02040503050406030204" pitchFamily="18" charset="0"/>
            </a:rPr>
            <a:t>3)^∗  </a:t>
          </a:r>
          <a:endParaRPr lang="en-US" sz="1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7ECC-8AE1-47F8-AFDE-624724E5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740D0-CB0D-44C1-B273-839AE87AF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FD680-1607-4FB5-862D-4720481C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5CC3-87B8-4388-AEA6-B3FE2F7C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9C7F-EA24-4DBA-AF11-E9AB9BEE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DED-7B56-4518-B5BD-2B74B88C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C913-B2CA-4CD4-8CDA-AEE069CE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3A01-3047-43D6-89C0-0C9ADDB4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0ABAD-2C25-4702-B359-BA4EB84B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482F2-3866-4D13-A5B1-3EA8BC4A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9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63D1B-7AED-48C3-9A2F-3B9B9CFD1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AE202-E36E-468B-B85F-77CF4A0B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7FB4-4871-44C0-9AB5-D34577F5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BDB5-5DC3-41F8-87DE-A62D4412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7A21A-DBA0-438D-886B-C1292372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5FE0-573F-4FCD-A0B5-937436A7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718A-665B-4E7E-9882-86A6E969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F9BDD-3F8F-456B-A94F-C7D71AE2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AB5F-ADA7-4866-B708-140C4995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E16A-6B30-4944-98C6-149E3FDE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B221-1AE9-49D0-9E7F-9E8A4338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1CC0-2B84-40B8-9E6B-49252DEB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F197-EB98-460A-9BB4-46FC402B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AC91-0E9D-42AF-91EC-55E5AA35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34E9-D3D5-4ACE-8F8B-8047B661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9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61CA-7233-473D-9589-977BF302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3DB3-389A-43B4-B688-9DFCB8C50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0719-BCA1-4676-8818-6EF03C4A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65761-AFD5-4899-BFFA-D201A7E3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C3ED-51B6-4B3B-8B0B-9085DF21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6DB20-06EE-4FB9-A4CD-5B1F0A6B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ACE6-65D9-4F10-859D-D8284B3F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7E93-CBF7-46BD-9E40-F013F59C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F3207-0416-484B-A644-12BCBCB0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E67C1-94EC-4642-AD9C-54413F6F7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6A9C3-DF51-4B79-9BAB-E6AF66B8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EEF0D-93CE-46DB-90F0-83DB86C6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3FBCF-B6FF-45BA-8C16-8C568F6F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BCD2-63DE-4611-B326-E3F9013E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8D14-3AB1-455E-B173-D283AA5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B951A-ADFB-4D56-BC96-31F3187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D6DEE-E274-413D-92AB-E7D2847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B8912-6FC5-42D8-8B00-CECD79C6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DDA50-2AAB-4D2E-AEF7-87DF7547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FD82C-B6AE-4FD8-A4EE-12AE8178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7F918-5EF1-415E-8C6D-F68F251B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7FB8-4F3B-43ED-B6D9-27C51FFF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0656-82EA-46D8-B3BF-4F3816CA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23FF4-5803-4D98-A714-0586F8C9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E42A3-ED79-45A5-A6FC-8BAC3EFE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5D03-B6AE-4D7D-9D5A-2DD61AE0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A414-C832-44F0-B0BD-B8F7D547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4D96-0AE9-43C4-ABC4-550A3BD5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06E09-5781-4B36-B877-78B7AF030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14F99-02CC-49D4-A481-1C39644E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3174-5F82-4B72-9569-F135CE32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6878-2E18-49E6-AD3E-08041DF5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5FD40-96A4-4239-B39F-A9FDA18D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3FC73-0E97-467B-8F4D-0ECB8C16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5C81-EF30-4462-B99B-4CAF387C6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2B8B-8B9F-4F77-BE8C-90EA10180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6DA7-EF4F-449F-88CD-6ED682823A64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683E-2ED4-45AE-96E7-FD78D5088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BE6F-5334-46EB-8C60-C3C671B5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731D-B0DC-4548-995D-313D7F62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3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12" Type="http://schemas.openxmlformats.org/officeDocument/2006/relationships/image" Target="../media/image3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6765D46-5F50-4143-8FB6-D9B2E9876F6C}"/>
              </a:ext>
            </a:extLst>
          </p:cNvPr>
          <p:cNvGrpSpPr/>
          <p:nvPr/>
        </p:nvGrpSpPr>
        <p:grpSpPr>
          <a:xfrm>
            <a:off x="449459" y="501633"/>
            <a:ext cx="11535875" cy="5098628"/>
            <a:chOff x="449459" y="501633"/>
            <a:chExt cx="11535875" cy="5098628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FA67712-AA5F-452E-B336-6987C65776DA}"/>
                </a:ext>
              </a:extLst>
            </p:cNvPr>
            <p:cNvSpPr/>
            <p:nvPr/>
          </p:nvSpPr>
          <p:spPr>
            <a:xfrm>
              <a:off x="4688624" y="2054547"/>
              <a:ext cx="2847485" cy="2740721"/>
            </a:xfrm>
            <a:prstGeom prst="flowChartConnector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6D3C32-3177-412D-9633-2CD0DCC409BA}"/>
                </a:ext>
              </a:extLst>
            </p:cNvPr>
            <p:cNvCxnSpPr>
              <a:cxnSpLocks/>
              <a:stCxn id="5" idx="6"/>
              <a:endCxn id="39" idx="1"/>
            </p:cNvCxnSpPr>
            <p:nvPr/>
          </p:nvCxnSpPr>
          <p:spPr>
            <a:xfrm flipV="1">
              <a:off x="7536109" y="3409555"/>
              <a:ext cx="1554446" cy="1535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904894-9076-4447-9624-A1D2C3EA7221}"/>
                </a:ext>
              </a:extLst>
            </p:cNvPr>
            <p:cNvCxnSpPr>
              <a:cxnSpLocks/>
              <a:stCxn id="44" idx="6"/>
              <a:endCxn id="5" idx="1"/>
            </p:cNvCxnSpPr>
            <p:nvPr/>
          </p:nvCxnSpPr>
          <p:spPr>
            <a:xfrm>
              <a:off x="2144562" y="1726069"/>
              <a:ext cx="2961067" cy="72984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D0943B-8D61-4BAB-B7D6-79FF80442269}"/>
                </a:ext>
              </a:extLst>
            </p:cNvPr>
            <p:cNvCxnSpPr>
              <a:cxnSpLocks/>
              <a:stCxn id="43" idx="6"/>
              <a:endCxn id="5" idx="2"/>
            </p:cNvCxnSpPr>
            <p:nvPr/>
          </p:nvCxnSpPr>
          <p:spPr>
            <a:xfrm flipV="1">
              <a:off x="1169459" y="3424908"/>
              <a:ext cx="3519165" cy="1624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9323C1-7D81-4E1C-A50F-B0B2442AE8D7}"/>
                </a:ext>
              </a:extLst>
            </p:cNvPr>
            <p:cNvCxnSpPr>
              <a:cxnSpLocks/>
              <a:stCxn id="37" idx="6"/>
              <a:endCxn id="5" idx="3"/>
            </p:cNvCxnSpPr>
            <p:nvPr/>
          </p:nvCxnSpPr>
          <p:spPr>
            <a:xfrm flipV="1">
              <a:off x="2080722" y="4393899"/>
              <a:ext cx="3024907" cy="7411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5550B0-CB69-4C01-A626-AD2DA9884BDC}"/>
                </a:ext>
              </a:extLst>
            </p:cNvPr>
            <p:cNvCxnSpPr>
              <a:cxnSpLocks/>
              <a:stCxn id="45" idx="4"/>
              <a:endCxn id="5" idx="0"/>
            </p:cNvCxnSpPr>
            <p:nvPr/>
          </p:nvCxnSpPr>
          <p:spPr>
            <a:xfrm>
              <a:off x="6112366" y="1820866"/>
              <a:ext cx="1" cy="2336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7F4CAB6-BDDE-44F5-82E5-2F3FB02160BA}"/>
                    </a:ext>
                  </a:extLst>
                </p:cNvPr>
                <p:cNvSpPr txBox="1"/>
                <p:nvPr/>
              </p:nvSpPr>
              <p:spPr>
                <a:xfrm>
                  <a:off x="4748902" y="2703790"/>
                  <a:ext cx="2766077" cy="1350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3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e-DE" sz="3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3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sz="3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sz="3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3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de-DE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sz="3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de-DE" sz="3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de-DE" sz="3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3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de-DE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7F4CAB6-BDDE-44F5-82E5-2F3FB0216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902" y="2703790"/>
                  <a:ext cx="2766077" cy="135037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92DC108-4BD9-4896-B25F-68C850F45397}"/>
                </a:ext>
              </a:extLst>
            </p:cNvPr>
            <p:cNvSpPr/>
            <p:nvPr/>
          </p:nvSpPr>
          <p:spPr>
            <a:xfrm>
              <a:off x="9090555" y="3139555"/>
              <a:ext cx="558589" cy="54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4835002-5FD3-4197-8F32-8F34687DF5D8}"/>
                </a:ext>
              </a:extLst>
            </p:cNvPr>
            <p:cNvSpPr txBox="1"/>
            <p:nvPr/>
          </p:nvSpPr>
          <p:spPr>
            <a:xfrm>
              <a:off x="5690498" y="501633"/>
              <a:ext cx="88036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ambria" panose="02040503050406030204" pitchFamily="18" charset="0"/>
                  <a:ea typeface="Cambria" panose="02040503050406030204" pitchFamily="18" charset="0"/>
                </a:rPr>
                <a:t>Bias</a:t>
              </a:r>
              <a:endParaRPr lang="en-US" sz="3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ACD214-129F-4CAF-8502-6064D8DC5D0A}"/>
                </a:ext>
              </a:extLst>
            </p:cNvPr>
            <p:cNvSpPr/>
            <p:nvPr/>
          </p:nvSpPr>
          <p:spPr>
            <a:xfrm>
              <a:off x="1153836" y="623440"/>
              <a:ext cx="124585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3000" dirty="0">
                  <a:latin typeface="Cambria" panose="02040503050406030204" pitchFamily="18" charset="0"/>
                  <a:ea typeface="Cambria" panose="02040503050406030204" pitchFamily="18" charset="0"/>
                </a:rPr>
                <a:t>Inputs</a:t>
              </a:r>
              <a:endParaRPr lang="en-US" sz="3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0622E97-C2D6-41C8-8CC0-F9F7A780437E}"/>
                </a:ext>
              </a:extLst>
            </p:cNvPr>
            <p:cNvSpPr/>
            <p:nvPr/>
          </p:nvSpPr>
          <p:spPr>
            <a:xfrm>
              <a:off x="10484602" y="1034627"/>
              <a:ext cx="15007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3000" dirty="0">
                  <a:latin typeface="Cambria" panose="02040503050406030204" pitchFamily="18" charset="0"/>
                  <a:ea typeface="Cambria" panose="02040503050406030204" pitchFamily="18" charset="0"/>
                </a:rPr>
                <a:t>Outputs</a:t>
              </a:r>
              <a:endParaRPr lang="en-US" sz="3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C94C453-1C33-4E24-8C46-CD0404C17F45}"/>
                </a:ext>
              </a:extLst>
            </p:cNvPr>
            <p:cNvCxnSpPr>
              <a:cxnSpLocks/>
              <a:stCxn id="39" idx="3"/>
              <a:endCxn id="47" idx="2"/>
            </p:cNvCxnSpPr>
            <p:nvPr/>
          </p:nvCxnSpPr>
          <p:spPr>
            <a:xfrm>
              <a:off x="9649144" y="3409555"/>
              <a:ext cx="1537580" cy="1535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C8B71F7-5CF1-49E6-BB33-4669C364A2CE}"/>
                </a:ext>
              </a:extLst>
            </p:cNvPr>
            <p:cNvCxnSpPr>
              <a:cxnSpLocks/>
              <a:stCxn id="39" idx="2"/>
              <a:endCxn id="54" idx="2"/>
            </p:cNvCxnSpPr>
            <p:nvPr/>
          </p:nvCxnSpPr>
          <p:spPr>
            <a:xfrm>
              <a:off x="9369850" y="3679555"/>
              <a:ext cx="1470205" cy="101762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0549912-F794-49E0-ABEC-45560FA140C8}"/>
                </a:ext>
              </a:extLst>
            </p:cNvPr>
            <p:cNvCxnSpPr>
              <a:cxnSpLocks/>
              <a:stCxn id="39" idx="0"/>
              <a:endCxn id="55" idx="2"/>
            </p:cNvCxnSpPr>
            <p:nvPr/>
          </p:nvCxnSpPr>
          <p:spPr>
            <a:xfrm flipV="1">
              <a:off x="9369850" y="2160816"/>
              <a:ext cx="1470205" cy="9787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01532DA-850D-4923-8E48-D2E82A673B60}"/>
                    </a:ext>
                  </a:extLst>
                </p:cNvPr>
                <p:cNvSpPr txBox="1"/>
                <p:nvPr/>
              </p:nvSpPr>
              <p:spPr>
                <a:xfrm>
                  <a:off x="9164493" y="3109496"/>
                  <a:ext cx="38478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01532DA-850D-4923-8E48-D2E82A673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4493" y="3109496"/>
                  <a:ext cx="384785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BC03A47-B25F-4546-B5D0-457A8A914705}"/>
                </a:ext>
              </a:extLst>
            </p:cNvPr>
            <p:cNvGrpSpPr/>
            <p:nvPr/>
          </p:nvGrpSpPr>
          <p:grpSpPr>
            <a:xfrm>
              <a:off x="5723199" y="1100866"/>
              <a:ext cx="847668" cy="720000"/>
              <a:chOff x="5723199" y="1100866"/>
              <a:chExt cx="847668" cy="720000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7BDBACAD-66A3-42D8-BB30-05A55B857455}"/>
                  </a:ext>
                </a:extLst>
              </p:cNvPr>
              <p:cNvSpPr/>
              <p:nvPr/>
            </p:nvSpPr>
            <p:spPr>
              <a:xfrm>
                <a:off x="5752366" y="1100866"/>
                <a:ext cx="720000" cy="720000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50B095D-1B76-459E-B9F0-BE1214851D05}"/>
                      </a:ext>
                    </a:extLst>
                  </p:cNvPr>
                  <p:cNvSpPr/>
                  <p:nvPr/>
                </p:nvSpPr>
                <p:spPr>
                  <a:xfrm>
                    <a:off x="5723199" y="1202461"/>
                    <a:ext cx="847668" cy="5731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3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30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50B095D-1B76-459E-B9F0-BE1214851D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3199" y="1202461"/>
                    <a:ext cx="847668" cy="5731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08C7560-5E38-4D5E-A936-C7A0A2BA785C}"/>
                </a:ext>
              </a:extLst>
            </p:cNvPr>
            <p:cNvGrpSpPr/>
            <p:nvPr/>
          </p:nvGrpSpPr>
          <p:grpSpPr>
            <a:xfrm>
              <a:off x="1440292" y="1260815"/>
              <a:ext cx="726683" cy="720000"/>
              <a:chOff x="2169713" y="1420468"/>
              <a:chExt cx="726683" cy="720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Flowchart: Connector 43">
                    <a:extLst>
                      <a:ext uri="{FF2B5EF4-FFF2-40B4-BE49-F238E27FC236}">
                        <a16:creationId xmlns:a16="http://schemas.microsoft.com/office/drawing/2014/main" id="{E44B792A-E25A-4D49-A5DC-33870D5D2C6C}"/>
                      </a:ext>
                    </a:extLst>
                  </p:cNvPr>
                  <p:cNvSpPr/>
                  <p:nvPr/>
                </p:nvSpPr>
                <p:spPr>
                  <a:xfrm rot="1020000">
                    <a:off x="2169713" y="1420468"/>
                    <a:ext cx="720000" cy="720000"/>
                  </a:xfrm>
                  <a:prstGeom prst="flowChartConnector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Flowchart: Connector 43">
                    <a:extLst>
                      <a:ext uri="{FF2B5EF4-FFF2-40B4-BE49-F238E27FC236}">
                        <a16:creationId xmlns:a16="http://schemas.microsoft.com/office/drawing/2014/main" id="{E44B792A-E25A-4D49-A5DC-33870D5D2C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20000">
                    <a:off x="2169713" y="1420468"/>
                    <a:ext cx="720000" cy="720000"/>
                  </a:xfrm>
                  <a:prstGeom prst="flowChartConnector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EB44A3E9-E07B-4A03-BC78-4FB753670FFB}"/>
                      </a:ext>
                    </a:extLst>
                  </p:cNvPr>
                  <p:cNvSpPr/>
                  <p:nvPr/>
                </p:nvSpPr>
                <p:spPr>
                  <a:xfrm>
                    <a:off x="2256413" y="1464316"/>
                    <a:ext cx="639983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30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EB44A3E9-E07B-4A03-BC78-4FB753670F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413" y="1464316"/>
                    <a:ext cx="639983" cy="5539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B7D5503-C1C0-41D2-900C-A4943E1BD29F}"/>
                </a:ext>
              </a:extLst>
            </p:cNvPr>
            <p:cNvGrpSpPr/>
            <p:nvPr/>
          </p:nvGrpSpPr>
          <p:grpSpPr>
            <a:xfrm>
              <a:off x="449459" y="3081154"/>
              <a:ext cx="730565" cy="720000"/>
              <a:chOff x="1701993" y="3054591"/>
              <a:chExt cx="730565" cy="720000"/>
            </a:xfrm>
          </p:grpSpPr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FB44718D-B3B4-4BD4-8BC3-1D7437FAA768}"/>
                  </a:ext>
                </a:extLst>
              </p:cNvPr>
              <p:cNvSpPr/>
              <p:nvPr/>
            </p:nvSpPr>
            <p:spPr>
              <a:xfrm>
                <a:off x="1701993" y="3054591"/>
                <a:ext cx="720000" cy="720000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9A1F2CB3-FDA4-4AD9-AFC7-758FAF4542A9}"/>
                      </a:ext>
                    </a:extLst>
                  </p:cNvPr>
                  <p:cNvSpPr/>
                  <p:nvPr/>
                </p:nvSpPr>
                <p:spPr>
                  <a:xfrm>
                    <a:off x="1783662" y="3093368"/>
                    <a:ext cx="648896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30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9A1F2CB3-FDA4-4AD9-AFC7-758FAF4542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3662" y="3093368"/>
                    <a:ext cx="648896" cy="5539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BC089BA-7A62-4A99-A459-0494C5275518}"/>
                </a:ext>
              </a:extLst>
            </p:cNvPr>
            <p:cNvGrpSpPr/>
            <p:nvPr/>
          </p:nvGrpSpPr>
          <p:grpSpPr>
            <a:xfrm>
              <a:off x="1376452" y="4880261"/>
              <a:ext cx="768110" cy="720000"/>
              <a:chOff x="2124197" y="4634421"/>
              <a:chExt cx="768110" cy="720000"/>
            </a:xfrm>
          </p:grpSpPr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3472D370-3A28-439E-9A00-CF4812174EC1}"/>
                  </a:ext>
                </a:extLst>
              </p:cNvPr>
              <p:cNvSpPr/>
              <p:nvPr/>
            </p:nvSpPr>
            <p:spPr>
              <a:xfrm rot="20580000">
                <a:off x="2124197" y="4634421"/>
                <a:ext cx="720000" cy="720000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536D7F1C-09F8-49D9-9ED3-EFD394676AC6}"/>
                      </a:ext>
                    </a:extLst>
                  </p:cNvPr>
                  <p:cNvSpPr/>
                  <p:nvPr/>
                </p:nvSpPr>
                <p:spPr>
                  <a:xfrm>
                    <a:off x="2187114" y="4656953"/>
                    <a:ext cx="705193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de-DE" sz="30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536D7F1C-09F8-49D9-9ED3-EFD394676A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114" y="4656953"/>
                    <a:ext cx="705193" cy="55399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D153B4F-205F-4C9C-847E-1A097DF2746E}"/>
                </a:ext>
              </a:extLst>
            </p:cNvPr>
            <p:cNvGrpSpPr/>
            <p:nvPr/>
          </p:nvGrpSpPr>
          <p:grpSpPr>
            <a:xfrm>
              <a:off x="10791824" y="1620816"/>
              <a:ext cx="727713" cy="720000"/>
              <a:chOff x="10791824" y="1620816"/>
              <a:chExt cx="727713" cy="720000"/>
            </a:xfrm>
          </p:grpSpPr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8B85DEBD-5730-4239-83EB-BAE221753399}"/>
                  </a:ext>
                </a:extLst>
              </p:cNvPr>
              <p:cNvSpPr/>
              <p:nvPr/>
            </p:nvSpPr>
            <p:spPr>
              <a:xfrm rot="19800000">
                <a:off x="10791824" y="1620816"/>
                <a:ext cx="720000" cy="720000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3FE7CBEF-B898-4E84-A96E-7323CBBC80CA}"/>
                      </a:ext>
                    </a:extLst>
                  </p:cNvPr>
                  <p:cNvSpPr/>
                  <p:nvPr/>
                </p:nvSpPr>
                <p:spPr>
                  <a:xfrm>
                    <a:off x="10879554" y="1654065"/>
                    <a:ext cx="639983" cy="55399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30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3FE7CBEF-B898-4E84-A96E-7323CBBC80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9554" y="1654065"/>
                    <a:ext cx="639983" cy="55399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361B9E7-B6DB-47BA-8665-27F9E736A772}"/>
                </a:ext>
              </a:extLst>
            </p:cNvPr>
            <p:cNvGrpSpPr/>
            <p:nvPr/>
          </p:nvGrpSpPr>
          <p:grpSpPr>
            <a:xfrm>
              <a:off x="11186724" y="3064908"/>
              <a:ext cx="720000" cy="720000"/>
              <a:chOff x="10791824" y="3064908"/>
              <a:chExt cx="720000" cy="720000"/>
            </a:xfrm>
          </p:grpSpPr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113F85E2-EE23-40EA-8B78-E3620E514F3D}"/>
                  </a:ext>
                </a:extLst>
              </p:cNvPr>
              <p:cNvSpPr/>
              <p:nvPr/>
            </p:nvSpPr>
            <p:spPr>
              <a:xfrm>
                <a:off x="10791824" y="3064908"/>
                <a:ext cx="720000" cy="720000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B5405096-EB10-4181-8445-1D6955E3733C}"/>
                      </a:ext>
                    </a:extLst>
                  </p:cNvPr>
                  <p:cNvSpPr/>
                  <p:nvPr/>
                </p:nvSpPr>
                <p:spPr>
                  <a:xfrm>
                    <a:off x="10840068" y="3082548"/>
                    <a:ext cx="650626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sz="30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B5405096-EB10-4181-8445-1D6955E373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0068" y="3082548"/>
                    <a:ext cx="650626" cy="55399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576FC9A-8359-4759-BA58-E0E309463783}"/>
                </a:ext>
              </a:extLst>
            </p:cNvPr>
            <p:cNvGrpSpPr/>
            <p:nvPr/>
          </p:nvGrpSpPr>
          <p:grpSpPr>
            <a:xfrm>
              <a:off x="10791824" y="4517184"/>
              <a:ext cx="740816" cy="720000"/>
              <a:chOff x="10791824" y="4517184"/>
              <a:chExt cx="740816" cy="720000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EAD81DD4-D5F0-4CFE-B7EA-433FFA4554A4}"/>
                  </a:ext>
                </a:extLst>
              </p:cNvPr>
              <p:cNvSpPr/>
              <p:nvPr/>
            </p:nvSpPr>
            <p:spPr>
              <a:xfrm rot="1800000">
                <a:off x="10791824" y="4517184"/>
                <a:ext cx="720000" cy="720000"/>
              </a:xfrm>
              <a:prstGeom prst="flowChartConnector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80AE3A0-6458-4086-926B-76A3BEC7978D}"/>
                      </a:ext>
                    </a:extLst>
                  </p:cNvPr>
                  <p:cNvSpPr/>
                  <p:nvPr/>
                </p:nvSpPr>
                <p:spPr>
                  <a:xfrm>
                    <a:off x="10833411" y="4547046"/>
                    <a:ext cx="699229" cy="55399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3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de-DE" sz="30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580AE3A0-6458-4086-926B-76A3BEC797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11" y="4547046"/>
                    <a:ext cx="699229" cy="55399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99020B9-7A9D-4961-913E-F22C5BA711AF}"/>
                    </a:ext>
                  </a:extLst>
                </p:cNvPr>
                <p:cNvSpPr txBox="1"/>
                <p:nvPr/>
              </p:nvSpPr>
              <p:spPr>
                <a:xfrm>
                  <a:off x="9356886" y="3713644"/>
                  <a:ext cx="2162651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99020B9-7A9D-4961-913E-F22C5BA711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86" y="3713644"/>
                  <a:ext cx="2162651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202A4DC-492A-4823-AAAF-87D08CB3ACFA}"/>
                    </a:ext>
                  </a:extLst>
                </p:cNvPr>
                <p:cNvSpPr txBox="1"/>
                <p:nvPr/>
              </p:nvSpPr>
              <p:spPr>
                <a:xfrm>
                  <a:off x="2129076" y="3811568"/>
                  <a:ext cx="2162651" cy="7694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5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50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202A4DC-492A-4823-AAAF-87D08CB3A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076" y="3811568"/>
                  <a:ext cx="2162651" cy="76944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122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7C04D29-D2E3-43BC-BAC8-54EA516517AA}"/>
              </a:ext>
            </a:extLst>
          </p:cNvPr>
          <p:cNvGrpSpPr/>
          <p:nvPr/>
        </p:nvGrpSpPr>
        <p:grpSpPr>
          <a:xfrm>
            <a:off x="0" y="1754731"/>
            <a:ext cx="12348220" cy="3348537"/>
            <a:chOff x="0" y="1754731"/>
            <a:chExt cx="12348220" cy="33485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336DD8-CC62-4425-B414-BFB328E5564A}"/>
                </a:ext>
              </a:extLst>
            </p:cNvPr>
            <p:cNvGrpSpPr/>
            <p:nvPr/>
          </p:nvGrpSpPr>
          <p:grpSpPr>
            <a:xfrm>
              <a:off x="0" y="1754731"/>
              <a:ext cx="12348220" cy="3348537"/>
              <a:chOff x="0" y="1754731"/>
              <a:chExt cx="12348220" cy="33485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A5DD43C-E0F3-49C0-97DA-8218DE1316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754731"/>
                <a:ext cx="12348220" cy="334853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BAA6A5-10EC-451B-AF2E-C6A694879DFE}"/>
                  </a:ext>
                </a:extLst>
              </p:cNvPr>
              <p:cNvSpPr/>
              <p:nvPr/>
            </p:nvSpPr>
            <p:spPr>
              <a:xfrm>
                <a:off x="7379698" y="1844856"/>
                <a:ext cx="2072640" cy="2751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623150-79CA-4626-9389-CD4A698D9274}"/>
                  </a:ext>
                </a:extLst>
              </p:cNvPr>
              <p:cNvSpPr/>
              <p:nvPr/>
            </p:nvSpPr>
            <p:spPr>
              <a:xfrm>
                <a:off x="2083798" y="2053044"/>
                <a:ext cx="2072640" cy="27519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343318-2223-4F13-8593-2E216C332FEA}"/>
                </a:ext>
              </a:extLst>
            </p:cNvPr>
            <p:cNvGrpSpPr/>
            <p:nvPr/>
          </p:nvGrpSpPr>
          <p:grpSpPr>
            <a:xfrm>
              <a:off x="2276475" y="2939821"/>
              <a:ext cx="6910527" cy="1025754"/>
              <a:chOff x="2276475" y="2939821"/>
              <a:chExt cx="6910527" cy="1025754"/>
            </a:xfrm>
            <a:solidFill>
              <a:schemeClr val="bg1"/>
            </a:solidFill>
          </p:grpSpPr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E9DACF5E-C988-49BA-B776-45ADC7340632}"/>
                  </a:ext>
                </a:extLst>
              </p:cNvPr>
              <p:cNvSpPr/>
              <p:nvPr/>
            </p:nvSpPr>
            <p:spPr>
              <a:xfrm rot="5400000">
                <a:off x="2483099" y="2758826"/>
                <a:ext cx="1000125" cy="1413374"/>
              </a:xfrm>
              <a:prstGeom prst="downArrow">
                <a:avLst/>
              </a:prstGeom>
              <a:grpFill/>
              <a:ln w="31750" cap="sq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45B5BD0F-FA39-4382-A870-BE2C0667F5C1}"/>
                  </a:ext>
                </a:extLst>
              </p:cNvPr>
              <p:cNvSpPr/>
              <p:nvPr/>
            </p:nvSpPr>
            <p:spPr>
              <a:xfrm rot="16200000">
                <a:off x="7980252" y="2733197"/>
                <a:ext cx="1000125" cy="1413374"/>
              </a:xfrm>
              <a:prstGeom prst="downArrow">
                <a:avLst/>
              </a:prstGeom>
              <a:grpFill/>
              <a:ln w="31750" cap="sq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FEE1D7E-DA21-462C-B584-CEB9AB036C51}"/>
                </a:ext>
              </a:extLst>
            </p:cNvPr>
            <p:cNvGrpSpPr/>
            <p:nvPr/>
          </p:nvGrpSpPr>
          <p:grpSpPr>
            <a:xfrm>
              <a:off x="2165848" y="2479260"/>
              <a:ext cx="7268736" cy="1938992"/>
              <a:chOff x="2165848" y="2479260"/>
              <a:chExt cx="7268736" cy="19389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42CAA14-7D67-42A3-93F5-52CF422BDAB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848" y="2479260"/>
                    <a:ext cx="1908540" cy="19389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b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Max Pooling</a:t>
                    </a: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r>
                      <a:rPr lang="en-US" b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Stride </a:t>
                    </a:r>
                    <a14:m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𝒔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=(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42CAA14-7D67-42A3-93F5-52CF422BDA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848" y="2479260"/>
                    <a:ext cx="1908540" cy="193899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834" t="-4403" r="-7029" b="-59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1445004-6C9E-4EF5-B1C3-E283490B4D78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044" y="2479260"/>
                    <a:ext cx="1908540" cy="193899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b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Max Pooling</a:t>
                    </a: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 algn="ctr"/>
                    <a:r>
                      <a:rPr lang="en-US" b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Stride </a:t>
                    </a:r>
                    <a14:m>
                      <m:oMath xmlns:m="http://schemas.openxmlformats.org/officeDocument/2006/math">
                        <m:r>
                          <a:rPr lang="de-DE" b="1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𝒔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=(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𝟏</m:t>
                        </m:r>
                        <m:r>
                          <a:rPr lang="de-DE" b="1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latin typeface="Cambria" panose="02040503050406030204" pitchFamily="18" charset="0"/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1445004-6C9E-4EF5-B1C3-E283490B4D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044" y="2479260"/>
                    <a:ext cx="1908540" cy="193899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53" t="-4403" r="-6709" b="-59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9964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9F54847-41F2-453D-B63B-E2AC81545D64}"/>
              </a:ext>
            </a:extLst>
          </p:cNvPr>
          <p:cNvGrpSpPr/>
          <p:nvPr/>
        </p:nvGrpSpPr>
        <p:grpSpPr>
          <a:xfrm>
            <a:off x="-1052360" y="1548274"/>
            <a:ext cx="14340090" cy="5239389"/>
            <a:chOff x="-1052360" y="1548274"/>
            <a:chExt cx="14340090" cy="523938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A794A6F-3B89-48C4-BF39-231A5E404F6A}"/>
                </a:ext>
              </a:extLst>
            </p:cNvPr>
            <p:cNvGrpSpPr/>
            <p:nvPr/>
          </p:nvGrpSpPr>
          <p:grpSpPr>
            <a:xfrm>
              <a:off x="-1052360" y="1548274"/>
              <a:ext cx="7200000" cy="5239389"/>
              <a:chOff x="-388233" y="1476831"/>
              <a:chExt cx="7200000" cy="523938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5788EAE-5A64-4C56-BC9D-3D2698AFB76D}"/>
                  </a:ext>
                </a:extLst>
              </p:cNvPr>
              <p:cNvGrpSpPr/>
              <p:nvPr/>
            </p:nvGrpSpPr>
            <p:grpSpPr>
              <a:xfrm>
                <a:off x="-388233" y="1476831"/>
                <a:ext cx="7200000" cy="4844657"/>
                <a:chOff x="-432510" y="1129487"/>
                <a:chExt cx="7200000" cy="4844657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C22BA05-862D-4F57-8A78-F5C35BC1FC26}"/>
                    </a:ext>
                  </a:extLst>
                </p:cNvPr>
                <p:cNvGrpSpPr/>
                <p:nvPr/>
              </p:nvGrpSpPr>
              <p:grpSpPr>
                <a:xfrm>
                  <a:off x="-432510" y="1129487"/>
                  <a:ext cx="7200000" cy="4844657"/>
                  <a:chOff x="-530436" y="1322578"/>
                  <a:chExt cx="7200000" cy="4844657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09FE7325-275E-42D1-9AAE-79A23ABC7E25}"/>
                      </a:ext>
                    </a:extLst>
                  </p:cNvPr>
                  <p:cNvGrpSpPr/>
                  <p:nvPr/>
                </p:nvGrpSpPr>
                <p:grpSpPr>
                  <a:xfrm>
                    <a:off x="-530436" y="1322578"/>
                    <a:ext cx="7200000" cy="3600000"/>
                    <a:chOff x="2496000" y="2059352"/>
                    <a:chExt cx="3600000" cy="3600000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610813C6-6180-4A96-A9A2-2189586E6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6000" y="2059352"/>
                      <a:ext cx="3600000" cy="360000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  <a:scene3d>
                      <a:camera prst="isometricOffAxis2Right">
                        <a:rot lat="1200000" lon="17759998" rev="0"/>
                      </a:camera>
                      <a:lightRig rig="threePt" dir="t">
                        <a:rot lat="0" lon="0" rev="11400000"/>
                      </a:lightRig>
                    </a:scene3d>
                    <a:sp3d extrusionH="762000" contourW="6350" prstMaterial="flat">
                      <a:bevelT w="0" h="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92373469-1AB9-4913-818B-B37CBF273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3415" y="2810695"/>
                      <a:ext cx="1440000" cy="720000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  <a:scene3d>
                      <a:camera prst="isometricOffAxis2Right">
                        <a:rot lat="1200000" lon="17759998" rev="0"/>
                      </a:camera>
                      <a:lightRig rig="threePt" dir="t">
                        <a:rot lat="0" lon="0" rev="11400000"/>
                      </a:lightRig>
                    </a:scene3d>
                    <a:sp3d extrusionH="762000" contourW="6350" prstMaterial="flat">
                      <a:bevelT w="0" h="0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FAA8A2E3-853A-4FF9-85B1-18EDA812E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1415" y="5890236"/>
                        <a:ext cx="1811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FAA8A2E3-853A-4FF9-85B1-18EDA812E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1415" y="5890236"/>
                        <a:ext cx="181139" cy="27699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0000" r="-30000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12BDB771-B876-46C8-B7CF-DC11001FDD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3459" y="4969994"/>
                        <a:ext cx="3093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12BDB771-B876-46C8-B7CF-DC11001FDD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53459" y="4969994"/>
                        <a:ext cx="309380" cy="27699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7647" r="-17647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05AAE492-5EA8-49F1-AF21-31B8270C7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00566" y="2073921"/>
                        <a:ext cx="30937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05AAE492-5EA8-49F1-AF21-31B8270C7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0566" y="2073921"/>
                        <a:ext cx="309379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7647" r="-17647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DA29CA2E-6CFF-40F0-B53D-B49A186CDF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0195" y="1796922"/>
                        <a:ext cx="1811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DA29CA2E-6CFF-40F0-B53D-B49A186CDF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10195" y="1796922"/>
                        <a:ext cx="181139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0000" r="-30000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2189354-7425-42C3-9C53-23EC507A48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10119" y="2679130"/>
                        <a:ext cx="18113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2189354-7425-42C3-9C53-23EC507A483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10119" y="2679130"/>
                        <a:ext cx="181139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3333" r="-26667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6B0AE83B-149A-4F54-94F2-7E13FC4AC3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9340" y="3014843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6B0AE83B-149A-4F54-94F2-7E13FC4AC3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9340" y="3014843"/>
                      <a:ext cx="18113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000" r="-3000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4EEB305-660E-4B01-B441-8348E452EEAE}"/>
                      </a:ext>
                    </a:extLst>
                  </p:cNvPr>
                  <p:cNvSpPr txBox="1"/>
                  <p:nvPr/>
                </p:nvSpPr>
                <p:spPr>
                  <a:xfrm>
                    <a:off x="684131" y="6346888"/>
                    <a:ext cx="45701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</a:t>
                    </a: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dirty="0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20×10×3</m:t>
                            </m:r>
                          </m:sup>
                        </m:sSup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de-DE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with  Filter 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×3</m:t>
                            </m:r>
                          </m:sup>
                        </m:sSup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4EEB305-660E-4B01-B441-8348E452EE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31" y="6346888"/>
                    <a:ext cx="457016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067" t="-1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79DFC8-1C8C-46AC-89C4-A5AF727AF88B}"/>
                </a:ext>
              </a:extLst>
            </p:cNvPr>
            <p:cNvGrpSpPr/>
            <p:nvPr/>
          </p:nvGrpSpPr>
          <p:grpSpPr>
            <a:xfrm>
              <a:off x="7477553" y="1946808"/>
              <a:ext cx="5810177" cy="4840855"/>
              <a:chOff x="7013364" y="1548274"/>
              <a:chExt cx="5810177" cy="484085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4E6C696-CA63-4D49-8229-8C3D66B22157}"/>
                  </a:ext>
                </a:extLst>
              </p:cNvPr>
              <p:cNvGrpSpPr/>
              <p:nvPr/>
            </p:nvGrpSpPr>
            <p:grpSpPr>
              <a:xfrm>
                <a:off x="7013364" y="1548274"/>
                <a:ext cx="5810177" cy="4181824"/>
                <a:chOff x="6612555" y="1603831"/>
                <a:chExt cx="5810177" cy="4181824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214888A-33C6-4241-BDC0-29EEEAF6969D}"/>
                    </a:ext>
                  </a:extLst>
                </p:cNvPr>
                <p:cNvSpPr/>
                <p:nvPr/>
              </p:nvSpPr>
              <p:spPr>
                <a:xfrm>
                  <a:off x="6612555" y="1603831"/>
                  <a:ext cx="4680000" cy="3240000"/>
                </a:xfrm>
                <a:prstGeom prst="rect">
                  <a:avLst/>
                </a:prstGeom>
                <a:scene3d>
                  <a:camera prst="isometricOffAxis2Right">
                    <a:rot lat="1200000" lon="17759998" rev="0"/>
                  </a:camera>
                  <a:lightRig rig="threePt" dir="t">
                    <a:rot lat="0" lon="0" rev="11400000"/>
                  </a:lightRig>
                </a:scene3d>
                <a:sp3d extrusionH="1016000" contourW="6350" prstMaterial="legacyWireframe">
                  <a:bevelT w="0" h="0"/>
                  <a:bevelB w="0" h="0"/>
                  <a:extrusionClr>
                    <a:schemeClr val="tx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016888A-243B-4748-BA19-69DFB8D8950D}"/>
                    </a:ext>
                  </a:extLst>
                </p:cNvPr>
                <p:cNvSpPr/>
                <p:nvPr/>
              </p:nvSpPr>
              <p:spPr>
                <a:xfrm>
                  <a:off x="6826842" y="1639617"/>
                  <a:ext cx="4680000" cy="32400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  <a:scene3d>
                  <a:camera prst="isometricOffAxis2Right">
                    <a:rot lat="1200000" lon="17759998" rev="0"/>
                  </a:camera>
                  <a:lightRig rig="threePt" dir="t">
                    <a:rot lat="0" lon="0" rev="11400000"/>
                  </a:lightRig>
                </a:scene3d>
                <a:sp3d extrusionH="254000" contourW="6350" prstMaterial="flat">
                  <a:bevelT w="0" h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9DAC72B-8E81-491E-8A6C-16E5E0E7348B}"/>
                    </a:ext>
                  </a:extLst>
                </p:cNvPr>
                <p:cNvSpPr/>
                <p:nvPr/>
              </p:nvSpPr>
              <p:spPr>
                <a:xfrm>
                  <a:off x="7742732" y="1792083"/>
                  <a:ext cx="4680000" cy="3240000"/>
                </a:xfrm>
                <a:prstGeom prst="rect">
                  <a:avLst/>
                </a:prstGeom>
                <a:scene3d>
                  <a:camera prst="isometricOffAxis2Right">
                    <a:rot lat="1200000" lon="17759998" rev="0"/>
                  </a:camera>
                  <a:lightRig rig="threePt" dir="t"/>
                </a:scene3d>
                <a:sp3d extrusionH="1016000" contourW="6350" prstMaterial="legacyWireframe">
                  <a:bevelT w="0" h="0"/>
                  <a:bevelB w="0" h="0"/>
                  <a:extrusionClr>
                    <a:schemeClr val="tx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70F84F20-01C5-4B39-A1CE-41E805BEEA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82732" y="4893583"/>
                      <a:ext cx="30938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70F84F20-01C5-4B39-A1CE-41E805BEEA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82732" y="4893583"/>
                      <a:ext cx="309380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608" r="-15686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43A06CD4-34E1-472B-97BE-C09B0AAFC8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0633" y="2448474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43A06CD4-34E1-472B-97BE-C09B0AAFC8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0633" y="2448474"/>
                      <a:ext cx="181139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333" r="-266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57BFC9DE-8A11-452B-80CA-E55FD38F18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39203" y="2657221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57BFC9DE-8A11-452B-80CA-E55FD38F18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39203" y="2657221"/>
                      <a:ext cx="181139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0000" r="-30000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0D72566-0199-410B-8088-485F1528CD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064" y="5508656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0D72566-0199-410B-8088-485F1528CD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064" y="5508656"/>
                      <a:ext cx="181139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3333" r="-266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9DB9499-B8A1-4FE4-8EF3-3050B64B30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27651" y="5742798"/>
                    <a:ext cx="42223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Single Convolution Mapping 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a14:m>
                    <a:endParaRPr lang="en-US" dirty="0"/>
                  </a:p>
                  <a:p>
                    <a:r>
                      <a:rPr lang="en-US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embedded in the Output 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13×9×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9DB9499-B8A1-4FE4-8EF3-3050B64B3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7651" y="5742798"/>
                    <a:ext cx="4222374" cy="6463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01" t="-6604" b="-12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8EAD3A4-3AE3-4D18-9AC8-7028C25497EC}"/>
                </a:ext>
              </a:extLst>
            </p:cNvPr>
            <p:cNvCxnSpPr>
              <a:cxnSpLocks/>
            </p:cNvCxnSpPr>
            <p:nvPr/>
          </p:nvCxnSpPr>
          <p:spPr>
            <a:xfrm>
              <a:off x="2231231" y="1881188"/>
              <a:ext cx="6515100" cy="1338262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B79D8B8-D03D-409F-B14E-0749E8EF0D70}"/>
                </a:ext>
              </a:extLst>
            </p:cNvPr>
            <p:cNvCxnSpPr>
              <a:cxnSpLocks/>
            </p:cNvCxnSpPr>
            <p:nvPr/>
          </p:nvCxnSpPr>
          <p:spPr>
            <a:xfrm>
              <a:off x="962025" y="2777629"/>
              <a:ext cx="7784306" cy="632321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9BDF321-FAD8-4669-B86B-69E948179E4D}"/>
                </a:ext>
              </a:extLst>
            </p:cNvPr>
            <p:cNvCxnSpPr>
              <a:cxnSpLocks/>
            </p:cNvCxnSpPr>
            <p:nvPr/>
          </p:nvCxnSpPr>
          <p:spPr>
            <a:xfrm>
              <a:off x="962025" y="3429000"/>
              <a:ext cx="7784306" cy="93258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194530-6693-46D6-B2A6-7FE523D5A653}"/>
                </a:ext>
              </a:extLst>
            </p:cNvPr>
            <p:cNvCxnSpPr>
              <a:cxnSpLocks/>
            </p:cNvCxnSpPr>
            <p:nvPr/>
          </p:nvCxnSpPr>
          <p:spPr>
            <a:xfrm>
              <a:off x="2210914" y="2576616"/>
              <a:ext cx="6535417" cy="759126"/>
            </a:xfrm>
            <a:prstGeom prst="line">
              <a:avLst/>
            </a:prstGeom>
            <a:ln w="25400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8373F23-81E4-4744-908D-C0D091FCB404}"/>
                </a:ext>
              </a:extLst>
            </p:cNvPr>
            <p:cNvCxnSpPr>
              <a:cxnSpLocks/>
            </p:cNvCxnSpPr>
            <p:nvPr/>
          </p:nvCxnSpPr>
          <p:spPr>
            <a:xfrm>
              <a:off x="8886200" y="3248025"/>
              <a:ext cx="1328019" cy="274233"/>
            </a:xfrm>
            <a:prstGeom prst="line">
              <a:avLst/>
            </a:prstGeom>
            <a:ln w="25400">
              <a:solidFill>
                <a:srgbClr val="C00000">
                  <a:alpha val="34000"/>
                </a:srgb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8542127-F8A5-410D-BF9C-976C03C66A8D}"/>
                </a:ext>
              </a:extLst>
            </p:cNvPr>
            <p:cNvCxnSpPr>
              <a:cxnSpLocks/>
            </p:cNvCxnSpPr>
            <p:nvPr/>
          </p:nvCxnSpPr>
          <p:spPr>
            <a:xfrm>
              <a:off x="8863013" y="3522259"/>
              <a:ext cx="1351206" cy="0"/>
            </a:xfrm>
            <a:prstGeom prst="line">
              <a:avLst/>
            </a:prstGeom>
            <a:ln w="25400">
              <a:solidFill>
                <a:srgbClr val="C00000">
                  <a:alpha val="34000"/>
                </a:srgb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EB7E5D0-0821-409D-868E-5CBA7CA5C6CE}"/>
                </a:ext>
              </a:extLst>
            </p:cNvPr>
            <p:cNvCxnSpPr>
              <a:cxnSpLocks/>
            </p:cNvCxnSpPr>
            <p:nvPr/>
          </p:nvCxnSpPr>
          <p:spPr>
            <a:xfrm>
              <a:off x="8860631" y="3408595"/>
              <a:ext cx="1353588" cy="113663"/>
            </a:xfrm>
            <a:prstGeom prst="line">
              <a:avLst/>
            </a:prstGeom>
            <a:ln w="25400">
              <a:solidFill>
                <a:srgbClr val="C00000">
                  <a:alpha val="34000"/>
                </a:srgb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E9BDFE5-55A3-47B3-8413-49B19D3EF8A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775" y="3348274"/>
              <a:ext cx="1346444" cy="173984"/>
            </a:xfrm>
            <a:prstGeom prst="line">
              <a:avLst/>
            </a:prstGeom>
            <a:ln w="25400">
              <a:solidFill>
                <a:srgbClr val="C00000">
                  <a:alpha val="34000"/>
                </a:srgb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48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A4C85CB7-F3CB-40F5-AC23-83B6BD0E97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801683"/>
              </p:ext>
            </p:extLst>
          </p:nvPr>
        </p:nvGraphicFramePr>
        <p:xfrm>
          <a:off x="311150" y="665180"/>
          <a:ext cx="10515600" cy="3016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72429D-8414-4C89-92CA-8F4AC829BB6F}"/>
              </a:ext>
            </a:extLst>
          </p:cNvPr>
          <p:cNvCxnSpPr>
            <a:cxnSpLocks/>
          </p:cNvCxnSpPr>
          <p:nvPr/>
        </p:nvCxnSpPr>
        <p:spPr>
          <a:xfrm flipV="1">
            <a:off x="958850" y="665180"/>
            <a:ext cx="0" cy="2881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FA669B-D669-4ECF-83FA-3DEF36A01E00}"/>
              </a:ext>
            </a:extLst>
          </p:cNvPr>
          <p:cNvCxnSpPr>
            <a:cxnSpLocks/>
          </p:cNvCxnSpPr>
          <p:nvPr/>
        </p:nvCxnSpPr>
        <p:spPr>
          <a:xfrm>
            <a:off x="958850" y="3546485"/>
            <a:ext cx="8747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A447FB6-8F40-4ABA-8087-1E9C8868FB5A}"/>
              </a:ext>
            </a:extLst>
          </p:cNvPr>
          <p:cNvSpPr/>
          <p:nvPr/>
        </p:nvSpPr>
        <p:spPr>
          <a:xfrm>
            <a:off x="1936716" y="4619628"/>
            <a:ext cx="4902200" cy="1111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9AED00-EB32-4AA0-B5F5-1C2C3671CC54}"/>
              </a:ext>
            </a:extLst>
          </p:cNvPr>
          <p:cNvSpPr/>
          <p:nvPr/>
        </p:nvSpPr>
        <p:spPr>
          <a:xfrm>
            <a:off x="2730465" y="4775199"/>
            <a:ext cx="2936876" cy="874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51BFA4-D8EE-478B-841A-2590D56B843A}"/>
              </a:ext>
            </a:extLst>
          </p:cNvPr>
          <p:cNvSpPr/>
          <p:nvPr/>
        </p:nvSpPr>
        <p:spPr>
          <a:xfrm>
            <a:off x="1435066" y="3984647"/>
            <a:ext cx="5905500" cy="19494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18880A-F76A-4148-AA85-0A8E09837CF7}"/>
                  </a:ext>
                </a:extLst>
              </p:cNvPr>
              <p:cNvSpPr txBox="1"/>
              <p:nvPr/>
            </p:nvSpPr>
            <p:spPr>
              <a:xfrm>
                <a:off x="3033793" y="5036749"/>
                <a:ext cx="4029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18880A-F76A-4148-AA85-0A8E0983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793" y="5036749"/>
                <a:ext cx="402995" cy="276999"/>
              </a:xfrm>
              <a:prstGeom prst="rect">
                <a:avLst/>
              </a:prstGeom>
              <a:blipFill>
                <a:blip r:embed="rId3"/>
                <a:stretch>
                  <a:fillRect l="-1363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4CB3E7-F716-4035-B17F-6C7EEA027B3A}"/>
                  </a:ext>
                </a:extLst>
              </p:cNvPr>
              <p:cNvSpPr txBox="1"/>
              <p:nvPr/>
            </p:nvSpPr>
            <p:spPr>
              <a:xfrm>
                <a:off x="6124311" y="5028435"/>
                <a:ext cx="408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4CB3E7-F716-4035-B17F-6C7EEA02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11" y="5028435"/>
                <a:ext cx="408317" cy="276999"/>
              </a:xfrm>
              <a:prstGeom prst="rect">
                <a:avLst/>
              </a:prstGeom>
              <a:blipFill>
                <a:blip r:embed="rId4"/>
                <a:stretch>
                  <a:fillRect l="-134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D4F242-B897-4118-9598-E9185FE830B4}"/>
                  </a:ext>
                </a:extLst>
              </p:cNvPr>
              <p:cNvSpPr txBox="1"/>
              <p:nvPr/>
            </p:nvSpPr>
            <p:spPr>
              <a:xfrm>
                <a:off x="4818811" y="4151538"/>
                <a:ext cx="408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D4F242-B897-4118-9598-E9185FE8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811" y="4151538"/>
                <a:ext cx="408317" cy="276999"/>
              </a:xfrm>
              <a:prstGeom prst="rect">
                <a:avLst/>
              </a:prstGeom>
              <a:blipFill>
                <a:blip r:embed="rId5"/>
                <a:stretch>
                  <a:fillRect l="-1194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4E5AF4-EC03-4648-8BAF-C3F78BEB532C}"/>
              </a:ext>
            </a:extLst>
          </p:cNvPr>
          <p:cNvCxnSpPr>
            <a:cxnSpLocks/>
          </p:cNvCxnSpPr>
          <p:nvPr/>
        </p:nvCxnSpPr>
        <p:spPr>
          <a:xfrm flipV="1">
            <a:off x="3689350" y="2795588"/>
            <a:ext cx="0" cy="245344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D71B93-57A0-4488-91D7-36852FC5AE88}"/>
              </a:ext>
            </a:extLst>
          </p:cNvPr>
          <p:cNvCxnSpPr>
            <a:cxnSpLocks/>
          </p:cNvCxnSpPr>
          <p:nvPr/>
        </p:nvCxnSpPr>
        <p:spPr>
          <a:xfrm flipV="1">
            <a:off x="5759450" y="2871788"/>
            <a:ext cx="0" cy="200501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30700E-D9DB-4DC9-BB0A-36E15A71772E}"/>
              </a:ext>
            </a:extLst>
          </p:cNvPr>
          <p:cNvCxnSpPr>
            <a:cxnSpLocks/>
          </p:cNvCxnSpPr>
          <p:nvPr/>
        </p:nvCxnSpPr>
        <p:spPr>
          <a:xfrm flipV="1">
            <a:off x="7054850" y="2543175"/>
            <a:ext cx="0" cy="235507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D68471-E309-48BB-976E-F9105CF5935C}"/>
                  </a:ext>
                </a:extLst>
              </p:cNvPr>
              <p:cNvSpPr txBox="1"/>
              <p:nvPr/>
            </p:nvSpPr>
            <p:spPr>
              <a:xfrm>
                <a:off x="3541659" y="2505474"/>
                <a:ext cx="691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D68471-E309-48BB-976E-F9105CF5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59" y="2505474"/>
                <a:ext cx="691600" cy="276999"/>
              </a:xfrm>
              <a:prstGeom prst="rect">
                <a:avLst/>
              </a:prstGeom>
              <a:blipFill>
                <a:blip r:embed="rId6"/>
                <a:stretch>
                  <a:fillRect l="-7965" t="-2222" r="-53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8DCA0F-1638-4678-97E1-9D329A77E52B}"/>
                  </a:ext>
                </a:extLst>
              </p:cNvPr>
              <p:cNvSpPr txBox="1"/>
              <p:nvPr/>
            </p:nvSpPr>
            <p:spPr>
              <a:xfrm>
                <a:off x="5587103" y="2499243"/>
                <a:ext cx="696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A8DCA0F-1638-4678-97E1-9D329A77E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03" y="2499243"/>
                <a:ext cx="696922" cy="276999"/>
              </a:xfrm>
              <a:prstGeom prst="rect">
                <a:avLst/>
              </a:prstGeom>
              <a:blipFill>
                <a:blip r:embed="rId7"/>
                <a:stretch>
                  <a:fillRect l="-7895" t="-2222" r="-526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F51963-7D23-4060-B38F-0AF4C4A23632}"/>
                  </a:ext>
                </a:extLst>
              </p:cNvPr>
              <p:cNvSpPr txBox="1"/>
              <p:nvPr/>
            </p:nvSpPr>
            <p:spPr>
              <a:xfrm>
                <a:off x="6580208" y="2201477"/>
                <a:ext cx="696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F51963-7D23-4060-B38F-0AF4C4A23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208" y="2201477"/>
                <a:ext cx="696922" cy="276999"/>
              </a:xfrm>
              <a:prstGeom prst="rect">
                <a:avLst/>
              </a:prstGeom>
              <a:blipFill>
                <a:blip r:embed="rId8"/>
                <a:stretch>
                  <a:fillRect l="-6957" t="-2174" r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C7443B-E7A8-4E78-82E5-B2241A3BB3F2}"/>
                  </a:ext>
                </a:extLst>
              </p:cNvPr>
              <p:cNvSpPr txBox="1"/>
              <p:nvPr/>
            </p:nvSpPr>
            <p:spPr>
              <a:xfrm>
                <a:off x="7932834" y="3614762"/>
                <a:ext cx="1690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Complexity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C7443B-E7A8-4E78-82E5-B2241A3BB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834" y="3614762"/>
                <a:ext cx="1690591" cy="276999"/>
              </a:xfrm>
              <a:prstGeom prst="rect">
                <a:avLst/>
              </a:prstGeom>
              <a:blipFill>
                <a:blip r:embed="rId9"/>
                <a:stretch>
                  <a:fillRect l="-4317" t="-2222" r="-251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AE93A8-4A1E-49F8-8EFF-5D36A3E60026}"/>
                  </a:ext>
                </a:extLst>
              </p:cNvPr>
              <p:cNvSpPr txBox="1"/>
              <p:nvPr/>
            </p:nvSpPr>
            <p:spPr>
              <a:xfrm rot="16200000">
                <a:off x="552100" y="1815717"/>
                <a:ext cx="480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Risk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AE93A8-4A1E-49F8-8EFF-5D36A3E60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2100" y="1815717"/>
                <a:ext cx="480901" cy="276999"/>
              </a:xfrm>
              <a:prstGeom prst="rect">
                <a:avLst/>
              </a:prstGeom>
              <a:blipFill>
                <a:blip r:embed="rId10"/>
                <a:stretch>
                  <a:fillRect t="-12658" r="-6522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DBF3AEB-7A70-4177-B300-0C731583973F}"/>
                  </a:ext>
                </a:extLst>
              </p:cNvPr>
              <p:cNvSpPr txBox="1"/>
              <p:nvPr/>
            </p:nvSpPr>
            <p:spPr>
              <a:xfrm>
                <a:off x="5651639" y="4898249"/>
                <a:ext cx="327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DBF3AEB-7A70-4177-B300-0C731583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39" y="4898249"/>
                <a:ext cx="327333" cy="276999"/>
              </a:xfrm>
              <a:prstGeom prst="rect">
                <a:avLst/>
              </a:prstGeom>
              <a:blipFill>
                <a:blip r:embed="rId11"/>
                <a:stretch>
                  <a:fillRect l="-148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643097-EA41-4E65-856D-B154E2A79167}"/>
                  </a:ext>
                </a:extLst>
              </p:cNvPr>
              <p:cNvSpPr txBox="1"/>
              <p:nvPr/>
            </p:nvSpPr>
            <p:spPr>
              <a:xfrm>
                <a:off x="3559237" y="5313748"/>
                <a:ext cx="322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643097-EA41-4E65-856D-B154E2A7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37" y="5313748"/>
                <a:ext cx="322011" cy="276999"/>
              </a:xfrm>
              <a:prstGeom prst="rect">
                <a:avLst/>
              </a:prstGeom>
              <a:blipFill>
                <a:blip r:embed="rId12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6D0475-5B53-448B-8306-574519879AA3}"/>
                  </a:ext>
                </a:extLst>
              </p:cNvPr>
              <p:cNvSpPr txBox="1"/>
              <p:nvPr/>
            </p:nvSpPr>
            <p:spPr>
              <a:xfrm>
                <a:off x="6928669" y="4916688"/>
                <a:ext cx="327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6D0475-5B53-448B-8306-574519879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69" y="4916688"/>
                <a:ext cx="327333" cy="276999"/>
              </a:xfrm>
              <a:prstGeom prst="rect">
                <a:avLst/>
              </a:prstGeom>
              <a:blipFill>
                <a:blip r:embed="rId13"/>
                <a:stretch>
                  <a:fillRect l="-169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0BAFD-3276-412F-9F74-B85F55F6A36F}"/>
              </a:ext>
            </a:extLst>
          </p:cNvPr>
          <p:cNvCxnSpPr>
            <a:cxnSpLocks/>
          </p:cNvCxnSpPr>
          <p:nvPr/>
        </p:nvCxnSpPr>
        <p:spPr>
          <a:xfrm flipV="1">
            <a:off x="5046474" y="2905125"/>
            <a:ext cx="0" cy="64136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4A540F-E95E-4F0C-8B37-D54CCF2C9C76}"/>
                  </a:ext>
                </a:extLst>
              </p:cNvPr>
              <p:cNvSpPr txBox="1"/>
              <p:nvPr/>
            </p:nvSpPr>
            <p:spPr>
              <a:xfrm>
                <a:off x="4934193" y="2626163"/>
                <a:ext cx="372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4A540F-E95E-4F0C-8B37-D54CCF2C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193" y="2626163"/>
                <a:ext cx="372731" cy="276999"/>
              </a:xfrm>
              <a:prstGeom prst="rect">
                <a:avLst/>
              </a:prstGeom>
              <a:blipFill>
                <a:blip r:embed="rId14"/>
                <a:stretch>
                  <a:fillRect l="-145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94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A4C85CB7-F3CB-40F5-AC23-83B6BD0E97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45817"/>
              </p:ext>
            </p:extLst>
          </p:nvPr>
        </p:nvGraphicFramePr>
        <p:xfrm>
          <a:off x="311150" y="665180"/>
          <a:ext cx="10515600" cy="3016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72429D-8414-4C89-92CA-8F4AC829BB6F}"/>
              </a:ext>
            </a:extLst>
          </p:cNvPr>
          <p:cNvCxnSpPr>
            <a:cxnSpLocks/>
          </p:cNvCxnSpPr>
          <p:nvPr/>
        </p:nvCxnSpPr>
        <p:spPr>
          <a:xfrm flipV="1">
            <a:off x="958850" y="896983"/>
            <a:ext cx="0" cy="2649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FA669B-D669-4ECF-83FA-3DEF36A01E00}"/>
              </a:ext>
            </a:extLst>
          </p:cNvPr>
          <p:cNvCxnSpPr>
            <a:cxnSpLocks/>
          </p:cNvCxnSpPr>
          <p:nvPr/>
        </p:nvCxnSpPr>
        <p:spPr>
          <a:xfrm>
            <a:off x="958850" y="3546485"/>
            <a:ext cx="8747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A447FB6-8F40-4ABA-8087-1E9C8868FB5A}"/>
              </a:ext>
            </a:extLst>
          </p:cNvPr>
          <p:cNvSpPr/>
          <p:nvPr/>
        </p:nvSpPr>
        <p:spPr>
          <a:xfrm>
            <a:off x="1936716" y="4619628"/>
            <a:ext cx="4902200" cy="1111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9AED00-EB32-4AA0-B5F5-1C2C3671CC54}"/>
              </a:ext>
            </a:extLst>
          </p:cNvPr>
          <p:cNvSpPr/>
          <p:nvPr/>
        </p:nvSpPr>
        <p:spPr>
          <a:xfrm>
            <a:off x="2730465" y="4775199"/>
            <a:ext cx="2936876" cy="874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51BFA4-D8EE-478B-841A-2590D56B843A}"/>
              </a:ext>
            </a:extLst>
          </p:cNvPr>
          <p:cNvSpPr/>
          <p:nvPr/>
        </p:nvSpPr>
        <p:spPr>
          <a:xfrm>
            <a:off x="1435066" y="3984647"/>
            <a:ext cx="5905500" cy="19494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18880A-F76A-4148-AA85-0A8E09837CF7}"/>
                  </a:ext>
                </a:extLst>
              </p:cNvPr>
              <p:cNvSpPr txBox="1"/>
              <p:nvPr/>
            </p:nvSpPr>
            <p:spPr>
              <a:xfrm>
                <a:off x="3033793" y="5036749"/>
                <a:ext cx="4029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18880A-F76A-4148-AA85-0A8E0983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793" y="5036749"/>
                <a:ext cx="402995" cy="276999"/>
              </a:xfrm>
              <a:prstGeom prst="rect">
                <a:avLst/>
              </a:prstGeom>
              <a:blipFill>
                <a:blip r:embed="rId3"/>
                <a:stretch>
                  <a:fillRect l="-1363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4CB3E7-F716-4035-B17F-6C7EEA027B3A}"/>
                  </a:ext>
                </a:extLst>
              </p:cNvPr>
              <p:cNvSpPr txBox="1"/>
              <p:nvPr/>
            </p:nvSpPr>
            <p:spPr>
              <a:xfrm>
                <a:off x="6124311" y="5028435"/>
                <a:ext cx="408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4CB3E7-F716-4035-B17F-6C7EEA02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11" y="5028435"/>
                <a:ext cx="408317" cy="276999"/>
              </a:xfrm>
              <a:prstGeom prst="rect">
                <a:avLst/>
              </a:prstGeom>
              <a:blipFill>
                <a:blip r:embed="rId4"/>
                <a:stretch>
                  <a:fillRect l="-134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D4F242-B897-4118-9598-E9185FE830B4}"/>
                  </a:ext>
                </a:extLst>
              </p:cNvPr>
              <p:cNvSpPr txBox="1"/>
              <p:nvPr/>
            </p:nvSpPr>
            <p:spPr>
              <a:xfrm>
                <a:off x="4818811" y="4151538"/>
                <a:ext cx="408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D4F242-B897-4118-9598-E9185FE8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811" y="4151538"/>
                <a:ext cx="408317" cy="276999"/>
              </a:xfrm>
              <a:prstGeom prst="rect">
                <a:avLst/>
              </a:prstGeom>
              <a:blipFill>
                <a:blip r:embed="rId5"/>
                <a:stretch>
                  <a:fillRect l="-1194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4E5AF4-EC03-4648-8BAF-C3F78BEB532C}"/>
              </a:ext>
            </a:extLst>
          </p:cNvPr>
          <p:cNvCxnSpPr>
            <a:cxnSpLocks/>
          </p:cNvCxnSpPr>
          <p:nvPr/>
        </p:nvCxnSpPr>
        <p:spPr>
          <a:xfrm flipV="1">
            <a:off x="3689350" y="2717801"/>
            <a:ext cx="0" cy="253123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D71B93-57A0-4488-91D7-36852FC5AE88}"/>
              </a:ext>
            </a:extLst>
          </p:cNvPr>
          <p:cNvCxnSpPr>
            <a:cxnSpLocks/>
          </p:cNvCxnSpPr>
          <p:nvPr/>
        </p:nvCxnSpPr>
        <p:spPr>
          <a:xfrm flipV="1">
            <a:off x="5759450" y="2717802"/>
            <a:ext cx="0" cy="215899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30700E-D9DB-4DC9-BB0A-36E15A71772E}"/>
              </a:ext>
            </a:extLst>
          </p:cNvPr>
          <p:cNvCxnSpPr>
            <a:cxnSpLocks/>
          </p:cNvCxnSpPr>
          <p:nvPr/>
        </p:nvCxnSpPr>
        <p:spPr>
          <a:xfrm flipV="1">
            <a:off x="7054850" y="2060576"/>
            <a:ext cx="0" cy="2837673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C7443B-E7A8-4E78-82E5-B2241A3BB3F2}"/>
                  </a:ext>
                </a:extLst>
              </p:cNvPr>
              <p:cNvSpPr txBox="1"/>
              <p:nvPr/>
            </p:nvSpPr>
            <p:spPr>
              <a:xfrm>
                <a:off x="7932834" y="3614762"/>
                <a:ext cx="1690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Complexity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C7443B-E7A8-4E78-82E5-B2241A3BB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834" y="3614762"/>
                <a:ext cx="1690591" cy="276999"/>
              </a:xfrm>
              <a:prstGeom prst="rect">
                <a:avLst/>
              </a:prstGeom>
              <a:blipFill>
                <a:blip r:embed="rId9"/>
                <a:stretch>
                  <a:fillRect l="-4317" t="-2222" r="-251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AE93A8-4A1E-49F8-8EFF-5D36A3E60026}"/>
                  </a:ext>
                </a:extLst>
              </p:cNvPr>
              <p:cNvSpPr txBox="1"/>
              <p:nvPr/>
            </p:nvSpPr>
            <p:spPr>
              <a:xfrm rot="16200000">
                <a:off x="552100" y="1815717"/>
                <a:ext cx="480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Risk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AE93A8-4A1E-49F8-8EFF-5D36A3E60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2100" y="1815717"/>
                <a:ext cx="480901" cy="276999"/>
              </a:xfrm>
              <a:prstGeom prst="rect">
                <a:avLst/>
              </a:prstGeom>
              <a:blipFill>
                <a:blip r:embed="rId10"/>
                <a:stretch>
                  <a:fillRect t="-12658" r="-6522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DBF3AEB-7A70-4177-B300-0C731583973F}"/>
                  </a:ext>
                </a:extLst>
              </p:cNvPr>
              <p:cNvSpPr txBox="1"/>
              <p:nvPr/>
            </p:nvSpPr>
            <p:spPr>
              <a:xfrm>
                <a:off x="5651639" y="4898249"/>
                <a:ext cx="327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DBF3AEB-7A70-4177-B300-0C731583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39" y="4898249"/>
                <a:ext cx="327333" cy="276999"/>
              </a:xfrm>
              <a:prstGeom prst="rect">
                <a:avLst/>
              </a:prstGeom>
              <a:blipFill>
                <a:blip r:embed="rId11"/>
                <a:stretch>
                  <a:fillRect l="-1481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643097-EA41-4E65-856D-B154E2A79167}"/>
                  </a:ext>
                </a:extLst>
              </p:cNvPr>
              <p:cNvSpPr txBox="1"/>
              <p:nvPr/>
            </p:nvSpPr>
            <p:spPr>
              <a:xfrm>
                <a:off x="3559237" y="5313748"/>
                <a:ext cx="322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643097-EA41-4E65-856D-B154E2A7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37" y="5313748"/>
                <a:ext cx="322011" cy="276999"/>
              </a:xfrm>
              <a:prstGeom prst="rect">
                <a:avLst/>
              </a:prstGeom>
              <a:blipFill>
                <a:blip r:embed="rId12"/>
                <a:stretch>
                  <a:fillRect l="-1886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6D0475-5B53-448B-8306-574519879AA3}"/>
                  </a:ext>
                </a:extLst>
              </p:cNvPr>
              <p:cNvSpPr txBox="1"/>
              <p:nvPr/>
            </p:nvSpPr>
            <p:spPr>
              <a:xfrm>
                <a:off x="6928669" y="4916688"/>
                <a:ext cx="327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16D0475-5B53-448B-8306-574519879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69" y="4916688"/>
                <a:ext cx="327333" cy="276999"/>
              </a:xfrm>
              <a:prstGeom prst="rect">
                <a:avLst/>
              </a:prstGeom>
              <a:blipFill>
                <a:blip r:embed="rId13"/>
                <a:stretch>
                  <a:fillRect l="-169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00BAFD-3276-412F-9F74-B85F55F6A36F}"/>
              </a:ext>
            </a:extLst>
          </p:cNvPr>
          <p:cNvCxnSpPr>
            <a:cxnSpLocks/>
          </p:cNvCxnSpPr>
          <p:nvPr/>
        </p:nvCxnSpPr>
        <p:spPr>
          <a:xfrm flipV="1">
            <a:off x="4781006" y="2812869"/>
            <a:ext cx="0" cy="733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4A540F-E95E-4F0C-8B37-D54CCF2C9C76}"/>
                  </a:ext>
                </a:extLst>
              </p:cNvPr>
              <p:cNvSpPr txBox="1"/>
              <p:nvPr/>
            </p:nvSpPr>
            <p:spPr>
              <a:xfrm>
                <a:off x="4673743" y="2491599"/>
                <a:ext cx="372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4A540F-E95E-4F0C-8B37-D54CCF2C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43" y="2491599"/>
                <a:ext cx="372731" cy="276999"/>
              </a:xfrm>
              <a:prstGeom prst="rect">
                <a:avLst/>
              </a:prstGeom>
              <a:blipFill>
                <a:blip r:embed="rId14"/>
                <a:stretch>
                  <a:fillRect l="-163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99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122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B</dc:creator>
  <cp:lastModifiedBy>Henrik B</cp:lastModifiedBy>
  <cp:revision>35</cp:revision>
  <dcterms:created xsi:type="dcterms:W3CDTF">2020-05-29T13:29:13Z</dcterms:created>
  <dcterms:modified xsi:type="dcterms:W3CDTF">2020-06-03T11:39:52Z</dcterms:modified>
</cp:coreProperties>
</file>