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charset="-52"/>
      <p:regular r:id="rId13"/>
      <p:bold r:id="rId14"/>
      <p:italic r:id="rId15"/>
      <p:boldItalic r:id="rId16"/>
    </p:embeddedFont>
    <p:embeddedFont>
      <p:font typeface="Montserrat ExtraBold" charset="-52"/>
      <p:bold r:id="rId17"/>
      <p:boldItalic r:id="rId18"/>
    </p:embeddedFont>
    <p:embeddedFont>
      <p:font typeface="Montserrat SemiBold" charset="-52"/>
      <p:regular r:id="rId19"/>
      <p:bold r:id="rId20"/>
      <p:italic r:id="rId21"/>
      <p:boldItalic r:id="rId22"/>
    </p:embeddedFont>
    <p:embeddedFont>
      <p:font typeface="Montserrat Black" charset="-52"/>
      <p:bold r:id="rId23"/>
      <p:boldItalic r:id="rId24"/>
    </p:embeddedFont>
    <p:embeddedFont>
      <p:font typeface="Open Sans" charset="0"/>
      <p:regular r:id="rId25"/>
      <p:bold r:id="rId26"/>
      <p:italic r:id="rId27"/>
      <p:boldItalic r:id="rId28"/>
    </p:embeddedFont>
    <p:embeddedFont>
      <p:font typeface="Roboto Light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762002D-4CE7-4558-8E74-71B64D1C3DAB}">
  <a:tblStyle styleId="{2762002D-4CE7-4558-8E74-71B64D1C3D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10"/>
        <p:guide orient="horz" pos="3130"/>
        <p:guide orient="horz" pos="696"/>
        <p:guide orient="horz" pos="1622"/>
        <p:guide orient="horz" pos="1975"/>
        <p:guide orient="horz" pos="2906"/>
        <p:guide orient="horz" pos="1017"/>
        <p:guide pos="115"/>
        <p:guide pos="5655"/>
        <p:guide pos="4704"/>
        <p:guide pos="353"/>
        <p:guide pos="4459"/>
        <p:guide pos="2098"/>
        <p:guide pos="2555"/>
        <p:guide pos="43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70dd1b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70dd1be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206be85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206be85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206be85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206be85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f206be85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f206be85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f206be85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f206be85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f206be85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f206be85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f206be8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f206be8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f206be85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f206be85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f206be85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f206be85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1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">
  <p:cSld name="CUSTOM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 2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sz="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360000" y="1612700"/>
            <a:ext cx="77952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Шаблон.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Презентация </a:t>
            </a:r>
            <a:r>
              <a:rPr lang="en" sz="41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проекта</a:t>
            </a:r>
            <a:endParaRPr lang="ru-RU" sz="4100" dirty="0" smtClean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1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Игра «Пинг-понг»</a:t>
            </a:r>
            <a:r>
              <a:rPr lang="en" sz="41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4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Цель проекта —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265775" y="881250"/>
            <a:ext cx="711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Требуется написать прототип 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игры «Пинг-понг»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9" name="Google Shape;139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9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265775" y="1307900"/>
            <a:ext cx="71187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Программный файл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Изображения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Файл README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/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Разработанный прототип собран в 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репозитории 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/</a:t>
            </a:r>
            <a:r>
              <a:rPr lang="en-US" sz="1700" dirty="0" err="1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PingPong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" name="Google Shape;159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7050" y="823100"/>
            <a:ext cx="71187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«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Пинг-понг» — это мультиплеерная 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игра 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для двух игроков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700" dirty="0" smtClean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Нужно отбивать мяч, кто не отбил, тот проиграл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9" name="Google Shape;179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31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77050" y="823100"/>
            <a:ext cx="71187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Прототип 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удалось создать за короткий срок благодаря использованию ранее 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разработанных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использованию кода программы </a:t>
            </a:r>
            <a:r>
              <a:rPr lang="ru-RU" sz="1700" dirty="0" err="1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шутер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9" name="Google Shape;199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32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77050" y="823100"/>
            <a:ext cx="711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В 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игре предусмотрена наглядная подпись, уведомляющая о завершении 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игры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19" name="Google Shape;219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 rotWithShape="1">
          <a:blip r:embed="rId4">
            <a:alphaModFix/>
          </a:blip>
          <a:srcRect l="3856" r="1392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/>
          <p:nvPr/>
        </p:nvSpPr>
        <p:spPr>
          <a:xfrm>
            <a:off x="1155050" y="1876175"/>
            <a:ext cx="4349700" cy="763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1732953" y="1946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Montserrat Black"/>
                <a:ea typeface="Montserrat Black"/>
                <a:cs typeface="Montserrat Black"/>
                <a:sym typeface="Montserrat Black"/>
              </a:rPr>
              <a:t>Запустите демонстрацию!</a:t>
            </a:r>
            <a:endParaRPr sz="18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 dirty="0">
                <a:latin typeface="Montserrat"/>
                <a:ea typeface="Montserrat"/>
                <a:cs typeface="Montserrat"/>
                <a:sym typeface="Montserrat"/>
              </a:rPr>
              <a:t>Демонстрация проекта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997675" y="923500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«Пинг-понг»</a:t>
            </a:r>
            <a:endParaRPr sz="24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3097" y="2175620"/>
            <a:ext cx="1103575" cy="10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8133" y="1347270"/>
            <a:ext cx="4170900" cy="369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461997" y="1352128"/>
            <a:ext cx="4144546" cy="365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45" name="Google Shape;245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34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Перспективы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277050" y="823100"/>
            <a:ext cx="7438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И</a:t>
            </a:r>
            <a:r>
              <a:rPr lang="en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гру </a:t>
            </a:r>
            <a:r>
              <a:rPr lang="en" sz="16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«Пинг-понг</a:t>
            </a:r>
            <a:r>
              <a:rPr lang="en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»</a:t>
            </a:r>
            <a:r>
              <a:rPr lang="ru-RU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можно улучшить </a:t>
            </a:r>
            <a:r>
              <a:rPr lang="ru-RU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по поставленному заданию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5" name="Google Shape;265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35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Благодарим за внимание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Будем рады ответить на ваши вопросы и получить обратную связь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5">
            <a:alphaModFix/>
          </a:blip>
          <a:srcRect t="43854" r="55812" b="27413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 rotWithShape="1">
          <a:blip r:embed="rId6">
            <a:alphaModFix/>
          </a:blip>
          <a:srcRect t="37537" r="63057" b="34141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PresentationFormat>Экран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Arial</vt:lpstr>
      <vt:lpstr>Montserrat</vt:lpstr>
      <vt:lpstr>Montserrat ExtraBold</vt:lpstr>
      <vt:lpstr>Montserrat SemiBold</vt:lpstr>
      <vt:lpstr>Montserrat Black</vt:lpstr>
      <vt:lpstr>Open Sans</vt:lpstr>
      <vt:lpstr>Roboto Light</vt:lpstr>
      <vt:lpstr>Roboto</vt:lpstr>
      <vt:lpstr>Simple Light</vt:lpstr>
      <vt:lpstr>algoritmika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regcgt</cp:lastModifiedBy>
  <cp:revision>1</cp:revision>
  <dcterms:modified xsi:type="dcterms:W3CDTF">2023-05-04T08:49:22Z</dcterms:modified>
</cp:coreProperties>
</file>