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3" r:id="rId3"/>
    <p:sldId id="274" r:id="rId4"/>
    <p:sldId id="275" r:id="rId5"/>
    <p:sldId id="271" r:id="rId6"/>
    <p:sldId id="270" r:id="rId7"/>
    <p:sldId id="256" r:id="rId8"/>
    <p:sldId id="257" r:id="rId9"/>
    <p:sldId id="259" r:id="rId10"/>
    <p:sldId id="260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9F97C4-E26F-D041-A9D1-3D4E66248825}">
          <p14:sldIdLst>
            <p14:sldId id="269"/>
            <p14:sldId id="273"/>
            <p14:sldId id="274"/>
            <p14:sldId id="275"/>
            <p14:sldId id="271"/>
            <p14:sldId id="270"/>
            <p14:sldId id="256"/>
            <p14:sldId id="257"/>
            <p14:sldId id="259"/>
            <p14:sldId id="260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2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2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9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4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7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4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2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6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8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1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8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363-5B4B-514E-B7C6-21BB7D6081B0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7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36363-5B4B-514E-B7C6-21BB7D6081B0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F859E-CD8B-654C-B1D1-C93668B5F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3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23" idx="3"/>
          </p:cNvCxnSpPr>
          <p:nvPr/>
        </p:nvCxnSpPr>
        <p:spPr>
          <a:xfrm flipH="1">
            <a:off x="1526176" y="3801922"/>
            <a:ext cx="917855" cy="934683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93714" y="321191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717848" y="602721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856112" y="428090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837641" y="174708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044528" y="469943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373820" y="43250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453749" y="170268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3141961" y="284258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3333856" y="242987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35467" y="201777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88788" y="2079570"/>
            <a:ext cx="1022107" cy="2892443"/>
            <a:chOff x="130331" y="3417534"/>
            <a:chExt cx="1022107" cy="2892443"/>
          </a:xfrm>
        </p:grpSpPr>
        <p:sp>
          <p:nvSpPr>
            <p:cNvPr id="4" name="Oval 3"/>
            <p:cNvSpPr/>
            <p:nvPr/>
          </p:nvSpPr>
          <p:spPr>
            <a:xfrm>
              <a:off x="554404" y="466655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77883" y="341753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36332" y="4127042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46299" y="423649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30331" y="5526715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555953" y="374404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20564" y="5019886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826228" y="578402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072509" y="4975010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029219" y="6221172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18708" y="6131798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Oval 83"/>
          <p:cNvSpPr/>
          <p:nvPr/>
        </p:nvSpPr>
        <p:spPr>
          <a:xfrm>
            <a:off x="3603684" y="543021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233824" y="559024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34711" y="509893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718072" y="360301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240931" y="462317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52798" y="563465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240931" y="25630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381569" y="497201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959726" y="251868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432904" y="374593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864822" y="356623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820121" y="417510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211781" y="552006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819393" y="303669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432904" y="420339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380518" y="357147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4321503" y="404597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4904787" y="288698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472869" y="302724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819393" y="395717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494018" y="475638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558135" y="502273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558135" y="466757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281539" y="288698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478328" y="26430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879797" y="347743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265684" y="330071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5079253" y="542151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1275206" y="4312852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034114" y="197336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432326" y="3726122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66369" y="359019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09155" y="2700273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962669" y="6373034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944539" y="2809724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1435903" y="5276540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07191" y="3387457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106333" y="332333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65232" y="3070844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613370" y="3159649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337603" y="2854127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297638" y="6284229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00304" y="5890227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1170934" y="755580"/>
            <a:ext cx="3658932" cy="5941084"/>
          </a:xfrm>
          <a:custGeom>
            <a:avLst/>
            <a:gdLst>
              <a:gd name="connsiteX0" fmla="*/ 44405 w 3658932"/>
              <a:gd name="connsiteY0" fmla="*/ 0 h 5941084"/>
              <a:gd name="connsiteX1" fmla="*/ 26643 w 3658932"/>
              <a:gd name="connsiteY1" fmla="*/ 79925 h 5941084"/>
              <a:gd name="connsiteX2" fmla="*/ 17762 w 3658932"/>
              <a:gd name="connsiteY2" fmla="*/ 106566 h 5941084"/>
              <a:gd name="connsiteX3" fmla="*/ 0 w 3658932"/>
              <a:gd name="connsiteY3" fmla="*/ 328580 h 5941084"/>
              <a:gd name="connsiteX4" fmla="*/ 8881 w 3658932"/>
              <a:gd name="connsiteY4" fmla="*/ 1252156 h 5941084"/>
              <a:gd name="connsiteX5" fmla="*/ 17762 w 3658932"/>
              <a:gd name="connsiteY5" fmla="*/ 1491931 h 5941084"/>
              <a:gd name="connsiteX6" fmla="*/ 35524 w 3658932"/>
              <a:gd name="connsiteY6" fmla="*/ 1571856 h 5941084"/>
              <a:gd name="connsiteX7" fmla="*/ 44405 w 3658932"/>
              <a:gd name="connsiteY7" fmla="*/ 1634020 h 5941084"/>
              <a:gd name="connsiteX8" fmla="*/ 71047 w 3658932"/>
              <a:gd name="connsiteY8" fmla="*/ 1847153 h 5941084"/>
              <a:gd name="connsiteX9" fmla="*/ 97690 w 3658932"/>
              <a:gd name="connsiteY9" fmla="*/ 1944839 h 5941084"/>
              <a:gd name="connsiteX10" fmla="*/ 124333 w 3658932"/>
              <a:gd name="connsiteY10" fmla="*/ 2078047 h 5941084"/>
              <a:gd name="connsiteX11" fmla="*/ 150976 w 3658932"/>
              <a:gd name="connsiteY11" fmla="*/ 2166852 h 5941084"/>
              <a:gd name="connsiteX12" fmla="*/ 159856 w 3658932"/>
              <a:gd name="connsiteY12" fmla="*/ 2193494 h 5941084"/>
              <a:gd name="connsiteX13" fmla="*/ 186499 w 3658932"/>
              <a:gd name="connsiteY13" fmla="*/ 2300061 h 5941084"/>
              <a:gd name="connsiteX14" fmla="*/ 195380 w 3658932"/>
              <a:gd name="connsiteY14" fmla="*/ 2335583 h 5941084"/>
              <a:gd name="connsiteX15" fmla="*/ 213142 w 3658932"/>
              <a:gd name="connsiteY15" fmla="*/ 2388866 h 5941084"/>
              <a:gd name="connsiteX16" fmla="*/ 222023 w 3658932"/>
              <a:gd name="connsiteY16" fmla="*/ 2415508 h 5941084"/>
              <a:gd name="connsiteX17" fmla="*/ 239785 w 3658932"/>
              <a:gd name="connsiteY17" fmla="*/ 2486552 h 5941084"/>
              <a:gd name="connsiteX18" fmla="*/ 257546 w 3658932"/>
              <a:gd name="connsiteY18" fmla="*/ 2522074 h 5941084"/>
              <a:gd name="connsiteX19" fmla="*/ 275308 w 3658932"/>
              <a:gd name="connsiteY19" fmla="*/ 2584238 h 5941084"/>
              <a:gd name="connsiteX20" fmla="*/ 284189 w 3658932"/>
              <a:gd name="connsiteY20" fmla="*/ 2655282 h 5941084"/>
              <a:gd name="connsiteX21" fmla="*/ 293070 w 3658932"/>
              <a:gd name="connsiteY21" fmla="*/ 2681924 h 5941084"/>
              <a:gd name="connsiteX22" fmla="*/ 310832 w 3658932"/>
              <a:gd name="connsiteY22" fmla="*/ 2779610 h 5941084"/>
              <a:gd name="connsiteX23" fmla="*/ 319713 w 3658932"/>
              <a:gd name="connsiteY23" fmla="*/ 2806252 h 5941084"/>
              <a:gd name="connsiteX24" fmla="*/ 328594 w 3658932"/>
              <a:gd name="connsiteY24" fmla="*/ 2841774 h 5941084"/>
              <a:gd name="connsiteX25" fmla="*/ 337474 w 3658932"/>
              <a:gd name="connsiteY25" fmla="*/ 2868415 h 5941084"/>
              <a:gd name="connsiteX26" fmla="*/ 346355 w 3658932"/>
              <a:gd name="connsiteY26" fmla="*/ 2912818 h 5941084"/>
              <a:gd name="connsiteX27" fmla="*/ 355236 w 3658932"/>
              <a:gd name="connsiteY27" fmla="*/ 2948340 h 5941084"/>
              <a:gd name="connsiteX28" fmla="*/ 372998 w 3658932"/>
              <a:gd name="connsiteY28" fmla="*/ 3090429 h 5941084"/>
              <a:gd name="connsiteX29" fmla="*/ 381879 w 3658932"/>
              <a:gd name="connsiteY29" fmla="*/ 3117071 h 5941084"/>
              <a:gd name="connsiteX30" fmla="*/ 390760 w 3658932"/>
              <a:gd name="connsiteY30" fmla="*/ 3170354 h 5941084"/>
              <a:gd name="connsiteX31" fmla="*/ 399641 w 3658932"/>
              <a:gd name="connsiteY31" fmla="*/ 3214757 h 5941084"/>
              <a:gd name="connsiteX32" fmla="*/ 408522 w 3658932"/>
              <a:gd name="connsiteY32" fmla="*/ 3268040 h 5941084"/>
              <a:gd name="connsiteX33" fmla="*/ 417403 w 3658932"/>
              <a:gd name="connsiteY33" fmla="*/ 3294681 h 5941084"/>
              <a:gd name="connsiteX34" fmla="*/ 426284 w 3658932"/>
              <a:gd name="connsiteY34" fmla="*/ 3330204 h 5941084"/>
              <a:gd name="connsiteX35" fmla="*/ 435164 w 3658932"/>
              <a:gd name="connsiteY35" fmla="*/ 3374606 h 5941084"/>
              <a:gd name="connsiteX36" fmla="*/ 444045 w 3658932"/>
              <a:gd name="connsiteY36" fmla="*/ 3427890 h 5941084"/>
              <a:gd name="connsiteX37" fmla="*/ 461807 w 3658932"/>
              <a:gd name="connsiteY37" fmla="*/ 3472292 h 5941084"/>
              <a:gd name="connsiteX38" fmla="*/ 479569 w 3658932"/>
              <a:gd name="connsiteY38" fmla="*/ 3569978 h 5941084"/>
              <a:gd name="connsiteX39" fmla="*/ 497331 w 3658932"/>
              <a:gd name="connsiteY39" fmla="*/ 3632142 h 5941084"/>
              <a:gd name="connsiteX40" fmla="*/ 515093 w 3658932"/>
              <a:gd name="connsiteY40" fmla="*/ 3667664 h 5941084"/>
              <a:gd name="connsiteX41" fmla="*/ 541735 w 3658932"/>
              <a:gd name="connsiteY41" fmla="*/ 3756470 h 5941084"/>
              <a:gd name="connsiteX42" fmla="*/ 550616 w 3658932"/>
              <a:gd name="connsiteY42" fmla="*/ 3800872 h 5941084"/>
              <a:gd name="connsiteX43" fmla="*/ 577259 w 3658932"/>
              <a:gd name="connsiteY43" fmla="*/ 3871917 h 5941084"/>
              <a:gd name="connsiteX44" fmla="*/ 603902 w 3658932"/>
              <a:gd name="connsiteY44" fmla="*/ 3951842 h 5941084"/>
              <a:gd name="connsiteX45" fmla="*/ 621663 w 3658932"/>
              <a:gd name="connsiteY45" fmla="*/ 4005125 h 5941084"/>
              <a:gd name="connsiteX46" fmla="*/ 639425 w 3658932"/>
              <a:gd name="connsiteY46" fmla="*/ 4040647 h 5941084"/>
              <a:gd name="connsiteX47" fmla="*/ 657187 w 3658932"/>
              <a:gd name="connsiteY47" fmla="*/ 4111691 h 5941084"/>
              <a:gd name="connsiteX48" fmla="*/ 666068 w 3658932"/>
              <a:gd name="connsiteY48" fmla="*/ 4138333 h 5941084"/>
              <a:gd name="connsiteX49" fmla="*/ 683830 w 3658932"/>
              <a:gd name="connsiteY49" fmla="*/ 4209377 h 5941084"/>
              <a:gd name="connsiteX50" fmla="*/ 701592 w 3658932"/>
              <a:gd name="connsiteY50" fmla="*/ 4253780 h 5941084"/>
              <a:gd name="connsiteX51" fmla="*/ 710472 w 3658932"/>
              <a:gd name="connsiteY51" fmla="*/ 4289302 h 5941084"/>
              <a:gd name="connsiteX52" fmla="*/ 728234 w 3658932"/>
              <a:gd name="connsiteY52" fmla="*/ 4324825 h 5941084"/>
              <a:gd name="connsiteX53" fmla="*/ 754877 w 3658932"/>
              <a:gd name="connsiteY53" fmla="*/ 4386988 h 5941084"/>
              <a:gd name="connsiteX54" fmla="*/ 790401 w 3658932"/>
              <a:gd name="connsiteY54" fmla="*/ 4458033 h 5941084"/>
              <a:gd name="connsiteX55" fmla="*/ 808162 w 3658932"/>
              <a:gd name="connsiteY55" fmla="*/ 4511316 h 5941084"/>
              <a:gd name="connsiteX56" fmla="*/ 843686 w 3658932"/>
              <a:gd name="connsiteY56" fmla="*/ 4564599 h 5941084"/>
              <a:gd name="connsiteX57" fmla="*/ 861448 w 3658932"/>
              <a:gd name="connsiteY57" fmla="*/ 4600121 h 5941084"/>
              <a:gd name="connsiteX58" fmla="*/ 923614 w 3658932"/>
              <a:gd name="connsiteY58" fmla="*/ 4680046 h 5941084"/>
              <a:gd name="connsiteX59" fmla="*/ 976900 w 3658932"/>
              <a:gd name="connsiteY59" fmla="*/ 4759971 h 5941084"/>
              <a:gd name="connsiteX60" fmla="*/ 1012423 w 3658932"/>
              <a:gd name="connsiteY60" fmla="*/ 4795493 h 5941084"/>
              <a:gd name="connsiteX61" fmla="*/ 1056828 w 3658932"/>
              <a:gd name="connsiteY61" fmla="*/ 4857657 h 5941084"/>
              <a:gd name="connsiteX62" fmla="*/ 1074589 w 3658932"/>
              <a:gd name="connsiteY62" fmla="*/ 4884299 h 5941084"/>
              <a:gd name="connsiteX63" fmla="*/ 1101232 w 3658932"/>
              <a:gd name="connsiteY63" fmla="*/ 4902060 h 5941084"/>
              <a:gd name="connsiteX64" fmla="*/ 1163398 w 3658932"/>
              <a:gd name="connsiteY64" fmla="*/ 4964224 h 5941084"/>
              <a:gd name="connsiteX65" fmla="*/ 1216684 w 3658932"/>
              <a:gd name="connsiteY65" fmla="*/ 5017507 h 5941084"/>
              <a:gd name="connsiteX66" fmla="*/ 1278850 w 3658932"/>
              <a:gd name="connsiteY66" fmla="*/ 5088551 h 5941084"/>
              <a:gd name="connsiteX67" fmla="*/ 1376540 w 3658932"/>
              <a:gd name="connsiteY67" fmla="*/ 5159596 h 5941084"/>
              <a:gd name="connsiteX68" fmla="*/ 1403183 w 3658932"/>
              <a:gd name="connsiteY68" fmla="*/ 5177357 h 5941084"/>
              <a:gd name="connsiteX69" fmla="*/ 1465349 w 3658932"/>
              <a:gd name="connsiteY69" fmla="*/ 5230640 h 5941084"/>
              <a:gd name="connsiteX70" fmla="*/ 1536396 w 3658932"/>
              <a:gd name="connsiteY70" fmla="*/ 5275043 h 5941084"/>
              <a:gd name="connsiteX71" fmla="*/ 1607444 w 3658932"/>
              <a:gd name="connsiteY71" fmla="*/ 5328326 h 5941084"/>
              <a:gd name="connsiteX72" fmla="*/ 1687372 w 3658932"/>
              <a:gd name="connsiteY72" fmla="*/ 5390490 h 5941084"/>
              <a:gd name="connsiteX73" fmla="*/ 1722895 w 3658932"/>
              <a:gd name="connsiteY73" fmla="*/ 5408251 h 5941084"/>
              <a:gd name="connsiteX74" fmla="*/ 1758419 w 3658932"/>
              <a:gd name="connsiteY74" fmla="*/ 5434893 h 5941084"/>
              <a:gd name="connsiteX75" fmla="*/ 1811704 w 3658932"/>
              <a:gd name="connsiteY75" fmla="*/ 5452654 h 5941084"/>
              <a:gd name="connsiteX76" fmla="*/ 1856109 w 3658932"/>
              <a:gd name="connsiteY76" fmla="*/ 5479295 h 5941084"/>
              <a:gd name="connsiteX77" fmla="*/ 1900513 w 3658932"/>
              <a:gd name="connsiteY77" fmla="*/ 5497056 h 5941084"/>
              <a:gd name="connsiteX78" fmla="*/ 1971561 w 3658932"/>
              <a:gd name="connsiteY78" fmla="*/ 5541459 h 5941084"/>
              <a:gd name="connsiteX79" fmla="*/ 2051489 w 3658932"/>
              <a:gd name="connsiteY79" fmla="*/ 5576981 h 5941084"/>
              <a:gd name="connsiteX80" fmla="*/ 2078132 w 3658932"/>
              <a:gd name="connsiteY80" fmla="*/ 5594742 h 5941084"/>
              <a:gd name="connsiteX81" fmla="*/ 2113655 w 3658932"/>
              <a:gd name="connsiteY81" fmla="*/ 5603623 h 5941084"/>
              <a:gd name="connsiteX82" fmla="*/ 2193583 w 3658932"/>
              <a:gd name="connsiteY82" fmla="*/ 5639145 h 5941084"/>
              <a:gd name="connsiteX83" fmla="*/ 2264630 w 3658932"/>
              <a:gd name="connsiteY83" fmla="*/ 5665787 h 5941084"/>
              <a:gd name="connsiteX84" fmla="*/ 2353440 w 3658932"/>
              <a:gd name="connsiteY84" fmla="*/ 5701309 h 5941084"/>
              <a:gd name="connsiteX85" fmla="*/ 2397844 w 3658932"/>
              <a:gd name="connsiteY85" fmla="*/ 5719070 h 5941084"/>
              <a:gd name="connsiteX86" fmla="*/ 2433368 w 3658932"/>
              <a:gd name="connsiteY86" fmla="*/ 5736831 h 5941084"/>
              <a:gd name="connsiteX87" fmla="*/ 2477772 w 3658932"/>
              <a:gd name="connsiteY87" fmla="*/ 5745712 h 5941084"/>
              <a:gd name="connsiteX88" fmla="*/ 2575462 w 3658932"/>
              <a:gd name="connsiteY88" fmla="*/ 5790114 h 5941084"/>
              <a:gd name="connsiteX89" fmla="*/ 2619867 w 3658932"/>
              <a:gd name="connsiteY89" fmla="*/ 5798995 h 5941084"/>
              <a:gd name="connsiteX90" fmla="*/ 2655390 w 3658932"/>
              <a:gd name="connsiteY90" fmla="*/ 5816756 h 5941084"/>
              <a:gd name="connsiteX91" fmla="*/ 2690914 w 3658932"/>
              <a:gd name="connsiteY91" fmla="*/ 5825636 h 5941084"/>
              <a:gd name="connsiteX92" fmla="*/ 2770842 w 3658932"/>
              <a:gd name="connsiteY92" fmla="*/ 5843398 h 5941084"/>
              <a:gd name="connsiteX93" fmla="*/ 2824127 w 3658932"/>
              <a:gd name="connsiteY93" fmla="*/ 5861159 h 5941084"/>
              <a:gd name="connsiteX94" fmla="*/ 2948460 w 3658932"/>
              <a:gd name="connsiteY94" fmla="*/ 5887800 h 5941084"/>
              <a:gd name="connsiteX95" fmla="*/ 2975103 w 3658932"/>
              <a:gd name="connsiteY95" fmla="*/ 5896681 h 5941084"/>
              <a:gd name="connsiteX96" fmla="*/ 3126078 w 3658932"/>
              <a:gd name="connsiteY96" fmla="*/ 5914442 h 5941084"/>
              <a:gd name="connsiteX97" fmla="*/ 3179364 w 3658932"/>
              <a:gd name="connsiteY97" fmla="*/ 5923322 h 5941084"/>
              <a:gd name="connsiteX98" fmla="*/ 3285934 w 3658932"/>
              <a:gd name="connsiteY98" fmla="*/ 5932203 h 5941084"/>
              <a:gd name="connsiteX99" fmla="*/ 3356982 w 3658932"/>
              <a:gd name="connsiteY99" fmla="*/ 5941084 h 5941084"/>
              <a:gd name="connsiteX100" fmla="*/ 3658932 w 3658932"/>
              <a:gd name="connsiteY100" fmla="*/ 5932203 h 594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658932" h="5941084">
                <a:moveTo>
                  <a:pt x="44405" y="0"/>
                </a:moveTo>
                <a:cubicBezTo>
                  <a:pt x="38301" y="30517"/>
                  <a:pt x="35003" y="50665"/>
                  <a:pt x="26643" y="79925"/>
                </a:cubicBezTo>
                <a:cubicBezTo>
                  <a:pt x="24071" y="88926"/>
                  <a:pt x="20722" y="97686"/>
                  <a:pt x="17762" y="106566"/>
                </a:cubicBezTo>
                <a:cubicBezTo>
                  <a:pt x="7496" y="188688"/>
                  <a:pt x="0" y="236043"/>
                  <a:pt x="0" y="328580"/>
                </a:cubicBezTo>
                <a:cubicBezTo>
                  <a:pt x="0" y="636453"/>
                  <a:pt x="4181" y="944319"/>
                  <a:pt x="8881" y="1252156"/>
                </a:cubicBezTo>
                <a:cubicBezTo>
                  <a:pt x="10102" y="1332126"/>
                  <a:pt x="12773" y="1412107"/>
                  <a:pt x="17762" y="1491931"/>
                </a:cubicBezTo>
                <a:cubicBezTo>
                  <a:pt x="19441" y="1518794"/>
                  <a:pt x="30741" y="1545551"/>
                  <a:pt x="35524" y="1571856"/>
                </a:cubicBezTo>
                <a:cubicBezTo>
                  <a:pt x="39269" y="1592450"/>
                  <a:pt x="41959" y="1613232"/>
                  <a:pt x="44405" y="1634020"/>
                </a:cubicBezTo>
                <a:cubicBezTo>
                  <a:pt x="50437" y="1685286"/>
                  <a:pt x="58951" y="1804818"/>
                  <a:pt x="71047" y="1847153"/>
                </a:cubicBezTo>
                <a:cubicBezTo>
                  <a:pt x="73479" y="1855664"/>
                  <a:pt x="94163" y="1925442"/>
                  <a:pt x="97690" y="1944839"/>
                </a:cubicBezTo>
                <a:cubicBezTo>
                  <a:pt x="109590" y="2010284"/>
                  <a:pt x="102000" y="2011051"/>
                  <a:pt x="124333" y="2078047"/>
                </a:cubicBezTo>
                <a:cubicBezTo>
                  <a:pt x="166525" y="2204615"/>
                  <a:pt x="124144" y="2072940"/>
                  <a:pt x="150976" y="2166852"/>
                </a:cubicBezTo>
                <a:cubicBezTo>
                  <a:pt x="153548" y="2175853"/>
                  <a:pt x="157393" y="2184463"/>
                  <a:pt x="159856" y="2193494"/>
                </a:cubicBezTo>
                <a:cubicBezTo>
                  <a:pt x="159865" y="2193525"/>
                  <a:pt x="182055" y="2282285"/>
                  <a:pt x="186499" y="2300061"/>
                </a:cubicBezTo>
                <a:cubicBezTo>
                  <a:pt x="189459" y="2311902"/>
                  <a:pt x="191520" y="2324004"/>
                  <a:pt x="195380" y="2335583"/>
                </a:cubicBezTo>
                <a:lnTo>
                  <a:pt x="213142" y="2388866"/>
                </a:lnTo>
                <a:cubicBezTo>
                  <a:pt x="216102" y="2397747"/>
                  <a:pt x="219752" y="2406426"/>
                  <a:pt x="222023" y="2415508"/>
                </a:cubicBezTo>
                <a:cubicBezTo>
                  <a:pt x="227944" y="2439189"/>
                  <a:pt x="228868" y="2464719"/>
                  <a:pt x="239785" y="2486552"/>
                </a:cubicBezTo>
                <a:cubicBezTo>
                  <a:pt x="245705" y="2498393"/>
                  <a:pt x="252331" y="2509906"/>
                  <a:pt x="257546" y="2522074"/>
                </a:cubicBezTo>
                <a:cubicBezTo>
                  <a:pt x="263305" y="2535511"/>
                  <a:pt x="273259" y="2571947"/>
                  <a:pt x="275308" y="2584238"/>
                </a:cubicBezTo>
                <a:cubicBezTo>
                  <a:pt x="279232" y="2607779"/>
                  <a:pt x="279920" y="2631801"/>
                  <a:pt x="284189" y="2655282"/>
                </a:cubicBezTo>
                <a:cubicBezTo>
                  <a:pt x="285864" y="2664492"/>
                  <a:pt x="290800" y="2672842"/>
                  <a:pt x="293070" y="2681924"/>
                </a:cubicBezTo>
                <a:cubicBezTo>
                  <a:pt x="309232" y="2746571"/>
                  <a:pt x="294996" y="2708351"/>
                  <a:pt x="310832" y="2779610"/>
                </a:cubicBezTo>
                <a:cubicBezTo>
                  <a:pt x="312863" y="2788748"/>
                  <a:pt x="317141" y="2797251"/>
                  <a:pt x="319713" y="2806252"/>
                </a:cubicBezTo>
                <a:cubicBezTo>
                  <a:pt x="323066" y="2817987"/>
                  <a:pt x="325241" y="2830038"/>
                  <a:pt x="328594" y="2841774"/>
                </a:cubicBezTo>
                <a:cubicBezTo>
                  <a:pt x="331166" y="2850774"/>
                  <a:pt x="335204" y="2859334"/>
                  <a:pt x="337474" y="2868415"/>
                </a:cubicBezTo>
                <a:cubicBezTo>
                  <a:pt x="341135" y="2883058"/>
                  <a:pt x="343080" y="2898083"/>
                  <a:pt x="346355" y="2912818"/>
                </a:cubicBezTo>
                <a:cubicBezTo>
                  <a:pt x="349003" y="2924732"/>
                  <a:pt x="352276" y="2936499"/>
                  <a:pt x="355236" y="2948340"/>
                </a:cubicBezTo>
                <a:cubicBezTo>
                  <a:pt x="361157" y="2995703"/>
                  <a:pt x="357903" y="3045147"/>
                  <a:pt x="372998" y="3090429"/>
                </a:cubicBezTo>
                <a:cubicBezTo>
                  <a:pt x="375958" y="3099310"/>
                  <a:pt x="379848" y="3107933"/>
                  <a:pt x="381879" y="3117071"/>
                </a:cubicBezTo>
                <a:cubicBezTo>
                  <a:pt x="385785" y="3134648"/>
                  <a:pt x="387539" y="3152638"/>
                  <a:pt x="390760" y="3170354"/>
                </a:cubicBezTo>
                <a:cubicBezTo>
                  <a:pt x="393460" y="3185205"/>
                  <a:pt x="396941" y="3199906"/>
                  <a:pt x="399641" y="3214757"/>
                </a:cubicBezTo>
                <a:cubicBezTo>
                  <a:pt x="402862" y="3232473"/>
                  <a:pt x="404616" y="3250463"/>
                  <a:pt x="408522" y="3268040"/>
                </a:cubicBezTo>
                <a:cubicBezTo>
                  <a:pt x="410553" y="3277178"/>
                  <a:pt x="414831" y="3285680"/>
                  <a:pt x="417403" y="3294681"/>
                </a:cubicBezTo>
                <a:cubicBezTo>
                  <a:pt x="420756" y="3306417"/>
                  <a:pt x="423636" y="3318289"/>
                  <a:pt x="426284" y="3330204"/>
                </a:cubicBezTo>
                <a:cubicBezTo>
                  <a:pt x="429558" y="3344938"/>
                  <a:pt x="432464" y="3359756"/>
                  <a:pt x="435164" y="3374606"/>
                </a:cubicBezTo>
                <a:cubicBezTo>
                  <a:pt x="438385" y="3392322"/>
                  <a:pt x="439307" y="3410518"/>
                  <a:pt x="444045" y="3427890"/>
                </a:cubicBezTo>
                <a:cubicBezTo>
                  <a:pt x="448240" y="3443269"/>
                  <a:pt x="456766" y="3457169"/>
                  <a:pt x="461807" y="3472292"/>
                </a:cubicBezTo>
                <a:cubicBezTo>
                  <a:pt x="473893" y="3508547"/>
                  <a:pt x="472173" y="3529300"/>
                  <a:pt x="479569" y="3569978"/>
                </a:cubicBezTo>
                <a:cubicBezTo>
                  <a:pt x="481941" y="3583022"/>
                  <a:pt x="491324" y="3618127"/>
                  <a:pt x="497331" y="3632142"/>
                </a:cubicBezTo>
                <a:cubicBezTo>
                  <a:pt x="502546" y="3644310"/>
                  <a:pt x="509172" y="3655823"/>
                  <a:pt x="515093" y="3667664"/>
                </a:cubicBezTo>
                <a:cubicBezTo>
                  <a:pt x="538158" y="3782995"/>
                  <a:pt x="506688" y="3639652"/>
                  <a:pt x="541735" y="3756470"/>
                </a:cubicBezTo>
                <a:cubicBezTo>
                  <a:pt x="546072" y="3770927"/>
                  <a:pt x="546955" y="3786229"/>
                  <a:pt x="550616" y="3800872"/>
                </a:cubicBezTo>
                <a:cubicBezTo>
                  <a:pt x="555895" y="3821988"/>
                  <a:pt x="570739" y="3853987"/>
                  <a:pt x="577259" y="3871917"/>
                </a:cubicBezTo>
                <a:cubicBezTo>
                  <a:pt x="577260" y="3871919"/>
                  <a:pt x="599461" y="3938520"/>
                  <a:pt x="603902" y="3951842"/>
                </a:cubicBezTo>
                <a:lnTo>
                  <a:pt x="621663" y="4005125"/>
                </a:lnTo>
                <a:cubicBezTo>
                  <a:pt x="627584" y="4016966"/>
                  <a:pt x="634210" y="4028479"/>
                  <a:pt x="639425" y="4040647"/>
                </a:cubicBezTo>
                <a:cubicBezTo>
                  <a:pt x="651605" y="4069066"/>
                  <a:pt x="648847" y="4078334"/>
                  <a:pt x="657187" y="4111691"/>
                </a:cubicBezTo>
                <a:cubicBezTo>
                  <a:pt x="659458" y="4120773"/>
                  <a:pt x="663605" y="4129302"/>
                  <a:pt x="666068" y="4138333"/>
                </a:cubicBezTo>
                <a:cubicBezTo>
                  <a:pt x="672491" y="4161883"/>
                  <a:pt x="674764" y="4186713"/>
                  <a:pt x="683830" y="4209377"/>
                </a:cubicBezTo>
                <a:cubicBezTo>
                  <a:pt x="689751" y="4224178"/>
                  <a:pt x="696551" y="4238657"/>
                  <a:pt x="701592" y="4253780"/>
                </a:cubicBezTo>
                <a:cubicBezTo>
                  <a:pt x="705452" y="4265359"/>
                  <a:pt x="706187" y="4277874"/>
                  <a:pt x="710472" y="4289302"/>
                </a:cubicBezTo>
                <a:cubicBezTo>
                  <a:pt x="715120" y="4301698"/>
                  <a:pt x="723019" y="4312657"/>
                  <a:pt x="728234" y="4324825"/>
                </a:cubicBezTo>
                <a:cubicBezTo>
                  <a:pt x="767432" y="4416284"/>
                  <a:pt x="695973" y="4269187"/>
                  <a:pt x="754877" y="4386988"/>
                </a:cubicBezTo>
                <a:cubicBezTo>
                  <a:pt x="776685" y="4474217"/>
                  <a:pt x="745112" y="4367458"/>
                  <a:pt x="790401" y="4458033"/>
                </a:cubicBezTo>
                <a:cubicBezTo>
                  <a:pt x="798774" y="4474778"/>
                  <a:pt x="799789" y="4494571"/>
                  <a:pt x="808162" y="4511316"/>
                </a:cubicBezTo>
                <a:cubicBezTo>
                  <a:pt x="817709" y="4530409"/>
                  <a:pt x="834139" y="4545506"/>
                  <a:pt x="843686" y="4564599"/>
                </a:cubicBezTo>
                <a:cubicBezTo>
                  <a:pt x="849607" y="4576440"/>
                  <a:pt x="853912" y="4589237"/>
                  <a:pt x="861448" y="4600121"/>
                </a:cubicBezTo>
                <a:cubicBezTo>
                  <a:pt x="880660" y="4627871"/>
                  <a:pt x="906248" y="4651104"/>
                  <a:pt x="923614" y="4680046"/>
                </a:cubicBezTo>
                <a:cubicBezTo>
                  <a:pt x="942183" y="4710993"/>
                  <a:pt x="953353" y="4733062"/>
                  <a:pt x="976900" y="4759971"/>
                </a:cubicBezTo>
                <a:cubicBezTo>
                  <a:pt x="987927" y="4772573"/>
                  <a:pt x="1000582" y="4783652"/>
                  <a:pt x="1012423" y="4795493"/>
                </a:cubicBezTo>
                <a:cubicBezTo>
                  <a:pt x="1045292" y="4861229"/>
                  <a:pt x="1011821" y="4803650"/>
                  <a:pt x="1056828" y="4857657"/>
                </a:cubicBezTo>
                <a:cubicBezTo>
                  <a:pt x="1063661" y="4865856"/>
                  <a:pt x="1067042" y="4876752"/>
                  <a:pt x="1074589" y="4884299"/>
                </a:cubicBezTo>
                <a:cubicBezTo>
                  <a:pt x="1082136" y="4891846"/>
                  <a:pt x="1093298" y="4894920"/>
                  <a:pt x="1101232" y="4902060"/>
                </a:cubicBezTo>
                <a:cubicBezTo>
                  <a:pt x="1123015" y="4921663"/>
                  <a:pt x="1142676" y="4943503"/>
                  <a:pt x="1163398" y="4964224"/>
                </a:cubicBezTo>
                <a:lnTo>
                  <a:pt x="1216684" y="5017507"/>
                </a:lnTo>
                <a:cubicBezTo>
                  <a:pt x="1243211" y="5052874"/>
                  <a:pt x="1244360" y="5057895"/>
                  <a:pt x="1278850" y="5088551"/>
                </a:cubicBezTo>
                <a:cubicBezTo>
                  <a:pt x="1315488" y="5121116"/>
                  <a:pt x="1335004" y="5131906"/>
                  <a:pt x="1376540" y="5159596"/>
                </a:cubicBezTo>
                <a:cubicBezTo>
                  <a:pt x="1385421" y="5165516"/>
                  <a:pt x="1395635" y="5169810"/>
                  <a:pt x="1403183" y="5177357"/>
                </a:cubicBezTo>
                <a:cubicBezTo>
                  <a:pt x="1427400" y="5201572"/>
                  <a:pt x="1434973" y="5211655"/>
                  <a:pt x="1465349" y="5230640"/>
                </a:cubicBezTo>
                <a:cubicBezTo>
                  <a:pt x="1521339" y="5265633"/>
                  <a:pt x="1482202" y="5228593"/>
                  <a:pt x="1536396" y="5275043"/>
                </a:cubicBezTo>
                <a:cubicBezTo>
                  <a:pt x="1646201" y="5369158"/>
                  <a:pt x="1454747" y="5219260"/>
                  <a:pt x="1607444" y="5328326"/>
                </a:cubicBezTo>
                <a:cubicBezTo>
                  <a:pt x="1634910" y="5347944"/>
                  <a:pt x="1657183" y="5375396"/>
                  <a:pt x="1687372" y="5390490"/>
                </a:cubicBezTo>
                <a:cubicBezTo>
                  <a:pt x="1699213" y="5396410"/>
                  <a:pt x="1711669" y="5401235"/>
                  <a:pt x="1722895" y="5408251"/>
                </a:cubicBezTo>
                <a:cubicBezTo>
                  <a:pt x="1735447" y="5416096"/>
                  <a:pt x="1745180" y="5428274"/>
                  <a:pt x="1758419" y="5434893"/>
                </a:cubicBezTo>
                <a:cubicBezTo>
                  <a:pt x="1775165" y="5443266"/>
                  <a:pt x="1794660" y="5444907"/>
                  <a:pt x="1811704" y="5452654"/>
                </a:cubicBezTo>
                <a:cubicBezTo>
                  <a:pt x="1827418" y="5459796"/>
                  <a:pt x="1840670" y="5471576"/>
                  <a:pt x="1856109" y="5479295"/>
                </a:cubicBezTo>
                <a:cubicBezTo>
                  <a:pt x="1870368" y="5486424"/>
                  <a:pt x="1886477" y="5489498"/>
                  <a:pt x="1900513" y="5497056"/>
                </a:cubicBezTo>
                <a:cubicBezTo>
                  <a:pt x="1925102" y="5510296"/>
                  <a:pt x="1945631" y="5531087"/>
                  <a:pt x="1971561" y="5541459"/>
                </a:cubicBezTo>
                <a:cubicBezTo>
                  <a:pt x="2003279" y="5554146"/>
                  <a:pt x="2022450" y="5560388"/>
                  <a:pt x="2051489" y="5576981"/>
                </a:cubicBezTo>
                <a:cubicBezTo>
                  <a:pt x="2060756" y="5582276"/>
                  <a:pt x="2068322" y="5590538"/>
                  <a:pt x="2078132" y="5594742"/>
                </a:cubicBezTo>
                <a:cubicBezTo>
                  <a:pt x="2089351" y="5599550"/>
                  <a:pt x="2102076" y="5599763"/>
                  <a:pt x="2113655" y="5603623"/>
                </a:cubicBezTo>
                <a:cubicBezTo>
                  <a:pt x="2166317" y="5621177"/>
                  <a:pt x="2147152" y="5618510"/>
                  <a:pt x="2193583" y="5639145"/>
                </a:cubicBezTo>
                <a:cubicBezTo>
                  <a:pt x="2268169" y="5672293"/>
                  <a:pt x="2210245" y="5644871"/>
                  <a:pt x="2264630" y="5665787"/>
                </a:cubicBezTo>
                <a:cubicBezTo>
                  <a:pt x="2294388" y="5677232"/>
                  <a:pt x="2323837" y="5689468"/>
                  <a:pt x="2353440" y="5701309"/>
                </a:cubicBezTo>
                <a:cubicBezTo>
                  <a:pt x="2368241" y="5707229"/>
                  <a:pt x="2383585" y="5711941"/>
                  <a:pt x="2397844" y="5719070"/>
                </a:cubicBezTo>
                <a:cubicBezTo>
                  <a:pt x="2409685" y="5724990"/>
                  <a:pt x="2420808" y="5732645"/>
                  <a:pt x="2433368" y="5736831"/>
                </a:cubicBezTo>
                <a:cubicBezTo>
                  <a:pt x="2447688" y="5741604"/>
                  <a:pt x="2463314" y="5741375"/>
                  <a:pt x="2477772" y="5745712"/>
                </a:cubicBezTo>
                <a:cubicBezTo>
                  <a:pt x="2558063" y="5769799"/>
                  <a:pt x="2486184" y="5757651"/>
                  <a:pt x="2575462" y="5790114"/>
                </a:cubicBezTo>
                <a:cubicBezTo>
                  <a:pt x="2589648" y="5795272"/>
                  <a:pt x="2605065" y="5796035"/>
                  <a:pt x="2619867" y="5798995"/>
                </a:cubicBezTo>
                <a:cubicBezTo>
                  <a:pt x="2631708" y="5804915"/>
                  <a:pt x="2642994" y="5812108"/>
                  <a:pt x="2655390" y="5816756"/>
                </a:cubicBezTo>
                <a:cubicBezTo>
                  <a:pt x="2666819" y="5821041"/>
                  <a:pt x="2678999" y="5822988"/>
                  <a:pt x="2690914" y="5825636"/>
                </a:cubicBezTo>
                <a:cubicBezTo>
                  <a:pt x="2723506" y="5832878"/>
                  <a:pt x="2739904" y="5834117"/>
                  <a:pt x="2770842" y="5843398"/>
                </a:cubicBezTo>
                <a:cubicBezTo>
                  <a:pt x="2788775" y="5848778"/>
                  <a:pt x="2806125" y="5856016"/>
                  <a:pt x="2824127" y="5861159"/>
                </a:cubicBezTo>
                <a:cubicBezTo>
                  <a:pt x="2886089" y="5878862"/>
                  <a:pt x="2890683" y="5878171"/>
                  <a:pt x="2948460" y="5887800"/>
                </a:cubicBezTo>
                <a:cubicBezTo>
                  <a:pt x="2957341" y="5890760"/>
                  <a:pt x="2965893" y="5895006"/>
                  <a:pt x="2975103" y="5896681"/>
                </a:cubicBezTo>
                <a:cubicBezTo>
                  <a:pt x="3000590" y="5901315"/>
                  <a:pt x="3103478" y="5911429"/>
                  <a:pt x="3126078" y="5914442"/>
                </a:cubicBezTo>
                <a:cubicBezTo>
                  <a:pt x="3143927" y="5916822"/>
                  <a:pt x="3161467" y="5921334"/>
                  <a:pt x="3179364" y="5923322"/>
                </a:cubicBezTo>
                <a:cubicBezTo>
                  <a:pt x="3214792" y="5927258"/>
                  <a:pt x="3250464" y="5928656"/>
                  <a:pt x="3285934" y="5932203"/>
                </a:cubicBezTo>
                <a:cubicBezTo>
                  <a:pt x="3309683" y="5934578"/>
                  <a:pt x="3333299" y="5938124"/>
                  <a:pt x="3356982" y="5941084"/>
                </a:cubicBezTo>
                <a:cubicBezTo>
                  <a:pt x="3629321" y="5931693"/>
                  <a:pt x="3528628" y="5932203"/>
                  <a:pt x="3658932" y="5932203"/>
                </a:cubicBezTo>
              </a:path>
            </a:pathLst>
          </a:custGeom>
          <a:ln w="3175" cmpd="sng">
            <a:solidFill>
              <a:srgbClr val="00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2165314" y="3988866"/>
            <a:ext cx="79929" cy="88805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1485235" y="4699024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716847" y="194094"/>
            <a:ext cx="3231828" cy="1940646"/>
            <a:chOff x="5716847" y="194094"/>
            <a:chExt cx="3231828" cy="1940646"/>
          </a:xfrm>
        </p:grpSpPr>
        <p:sp>
          <p:nvSpPr>
            <p:cNvPr id="117" name="TextBox 116"/>
            <p:cNvSpPr txBox="1"/>
            <p:nvPr/>
          </p:nvSpPr>
          <p:spPr>
            <a:xfrm>
              <a:off x="6044490" y="194094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Majority class</a:t>
              </a:r>
              <a:endParaRPr lang="en-US" sz="28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716847" y="494915"/>
              <a:ext cx="3231828" cy="1639825"/>
              <a:chOff x="5716847" y="494915"/>
              <a:chExt cx="3231828" cy="1639825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5798001" y="494915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798001" y="966713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6044490" y="717314"/>
                <a:ext cx="22107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Minority class</a:t>
                </a:r>
                <a:endParaRPr lang="en-US" sz="28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044490" y="1179466"/>
                <a:ext cx="2872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Generated sample</a:t>
                </a:r>
                <a:endParaRPr lang="en-US" sz="2800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5798001" y="1449502"/>
                <a:ext cx="79929" cy="88805"/>
              </a:xfrm>
              <a:prstGeom prst="ellipse">
                <a:avLst/>
              </a:prstGeom>
              <a:solidFill>
                <a:srgbClr val="660066"/>
              </a:solidFill>
              <a:ln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6044490" y="1611520"/>
                <a:ext cx="29041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Decision boundary</a:t>
                </a:r>
                <a:endParaRPr lang="en-US" sz="2800" dirty="0"/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 flipH="1">
                <a:off x="5716847" y="1904351"/>
                <a:ext cx="294297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TextBox 94"/>
          <p:cNvSpPr txBox="1"/>
          <p:nvPr/>
        </p:nvSpPr>
        <p:spPr>
          <a:xfrm>
            <a:off x="1504731" y="4686282"/>
            <a:ext cx="348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endParaRPr lang="en-US" sz="20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2519827" y="3623941"/>
            <a:ext cx="480573" cy="400110"/>
            <a:chOff x="2519827" y="3623941"/>
            <a:chExt cx="480573" cy="400110"/>
          </a:xfrm>
        </p:grpSpPr>
        <p:sp>
          <p:nvSpPr>
            <p:cNvPr id="98" name="TextBox 97"/>
            <p:cNvSpPr txBox="1"/>
            <p:nvPr/>
          </p:nvSpPr>
          <p:spPr>
            <a:xfrm>
              <a:off x="2519827" y="3623941"/>
              <a:ext cx="480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cs typeface="Avenir Light"/>
                </a:rPr>
                <a:t>x</a:t>
              </a:r>
              <a:endParaRPr lang="en-US" sz="2000" dirty="0"/>
            </a:p>
          </p:txBody>
        </p:sp>
        <p:cxnSp>
          <p:nvCxnSpPr>
            <p:cNvPr id="3" name="Straight Connector 2"/>
            <p:cNvCxnSpPr/>
            <p:nvPr/>
          </p:nvCxnSpPr>
          <p:spPr>
            <a:xfrm rot="19860000" flipV="1">
              <a:off x="2726503" y="3752822"/>
              <a:ext cx="54428" cy="29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2172403" y="3926030"/>
            <a:ext cx="56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="1" baseline="-25000" dirty="0" smtClean="0">
                <a:cs typeface="Avenir Light"/>
              </a:rPr>
              <a:t>gen</a:t>
            </a:r>
            <a:endParaRPr lang="en-US" sz="2000" dirty="0"/>
          </a:p>
        </p:txBody>
      </p:sp>
      <p:sp>
        <p:nvSpPr>
          <p:cNvPr id="105" name="Oval 104"/>
          <p:cNvSpPr/>
          <p:nvPr/>
        </p:nvSpPr>
        <p:spPr>
          <a:xfrm>
            <a:off x="2960435" y="462317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1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485691" y="2081199"/>
            <a:ext cx="2991148" cy="3008029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971218" y="669866"/>
            <a:ext cx="0" cy="5830692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55948" y="2934147"/>
            <a:ext cx="79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e</a:t>
            </a:r>
            <a:r>
              <a:rPr lang="en-US" sz="1400" baseline="-25000" dirty="0" smtClean="0">
                <a:cs typeface="Avenir Light"/>
              </a:rPr>
              <a:t>//</a:t>
            </a:r>
            <a:endParaRPr lang="en-US" sz="1400" dirty="0"/>
          </a:p>
        </p:txBody>
      </p:sp>
      <p:sp>
        <p:nvSpPr>
          <p:cNvPr id="32" name="Chord 31"/>
          <p:cNvSpPr/>
          <p:nvPr/>
        </p:nvSpPr>
        <p:spPr>
          <a:xfrm>
            <a:off x="2504067" y="2114194"/>
            <a:ext cx="2979292" cy="2975034"/>
          </a:xfrm>
          <a:prstGeom prst="chord">
            <a:avLst>
              <a:gd name="adj1" fmla="val 6206129"/>
              <a:gd name="adj2" fmla="val 12102921"/>
            </a:avLst>
          </a:prstGeom>
          <a:solidFill>
            <a:srgbClr val="4F81BD"/>
          </a:solidFill>
          <a:ln w="3175" cmpd="sng">
            <a:prstDash val="dot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55390" y="2871951"/>
            <a:ext cx="2628747" cy="1417352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971218" y="2871951"/>
            <a:ext cx="1312919" cy="713262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679013" y="375652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720243" y="2700609"/>
            <a:ext cx="79929" cy="88805"/>
          </a:xfrm>
          <a:prstGeom prst="ellipse">
            <a:avLst/>
          </a:prstGeom>
          <a:pattFill prst="dkUpDiag">
            <a:fgClr>
              <a:srgbClr val="FF0000"/>
            </a:fgClr>
            <a:bgClr>
              <a:prstClr val="white"/>
            </a:bgClr>
          </a:patt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907898" y="2836427"/>
            <a:ext cx="1671328" cy="884575"/>
          </a:xfrm>
          <a:prstGeom prst="straightConnector1">
            <a:avLst/>
          </a:prstGeom>
          <a:ln w="3175" cap="flat" cmpd="sng">
            <a:solidFill>
              <a:srgbClr val="000000"/>
            </a:solidFill>
            <a:prstDash val="dot"/>
            <a:round/>
            <a:tailEnd type="stealth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4619" y="469811"/>
            <a:ext cx="56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2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685746" y="3704389"/>
            <a:ext cx="56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1</a:t>
            </a:r>
            <a:endParaRPr lang="en-US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605817" y="194110"/>
            <a:ext cx="1745905" cy="1434555"/>
            <a:chOff x="6605817" y="194110"/>
            <a:chExt cx="1745905" cy="1434555"/>
          </a:xfrm>
        </p:grpSpPr>
        <p:sp>
          <p:nvSpPr>
            <p:cNvPr id="25" name="TextBox 24"/>
            <p:cNvSpPr txBox="1"/>
            <p:nvPr/>
          </p:nvSpPr>
          <p:spPr>
            <a:xfrm>
              <a:off x="6820534" y="194110"/>
              <a:ext cx="70720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cs typeface="Avenir Light"/>
                </a:rPr>
                <a:t>x</a:t>
              </a:r>
              <a:r>
                <a:rPr lang="en-US" sz="2800" baseline="-25000" dirty="0" smtClean="0">
                  <a:cs typeface="Avenir Light"/>
                </a:rPr>
                <a:t>gen</a:t>
              </a:r>
              <a:endParaRPr lang="en-US" sz="2800" b="1" dirty="0"/>
            </a:p>
            <a:p>
              <a:endParaRPr lang="en-US" sz="2800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605817" y="929496"/>
              <a:ext cx="79929" cy="88805"/>
            </a:xfrm>
            <a:prstGeom prst="ellipse">
              <a:avLst/>
            </a:prstGeom>
            <a:pattFill prst="dkUpDiag">
              <a:fgClr>
                <a:srgbClr val="FF0000"/>
              </a:fgClr>
              <a:bgClr>
                <a:prstClr val="white"/>
              </a:bgClr>
            </a:patt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6605817" y="469811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20534" y="674558"/>
              <a:ext cx="153118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cs typeface="Avenir Light"/>
                </a:rPr>
                <a:t>x</a:t>
              </a:r>
              <a:r>
                <a:rPr lang="en-US" sz="2800" baseline="-25000" dirty="0" smtClean="0">
                  <a:cs typeface="Avenir Light"/>
                </a:rPr>
                <a:t>gen</a:t>
              </a:r>
              <a:r>
                <a:rPr lang="en-US" sz="2800" dirty="0" smtClean="0">
                  <a:cs typeface="Avenir Light"/>
                </a:rPr>
                <a:t> </a:t>
              </a:r>
              <a:r>
                <a:rPr lang="mr-IN" sz="2800" dirty="0">
                  <a:cs typeface="Avenir Light"/>
                </a:rPr>
                <a:t>–</a:t>
              </a:r>
              <a:r>
                <a:rPr lang="en-US" sz="2800" dirty="0">
                  <a:cs typeface="Avenir Light"/>
                </a:rPr>
                <a:t> 2</a:t>
              </a:r>
              <a:r>
                <a:rPr lang="en-US" sz="2800" b="1" dirty="0">
                  <a:cs typeface="Avenir Light"/>
                </a:rPr>
                <a:t>x</a:t>
              </a:r>
              <a:r>
                <a:rPr lang="en-US" sz="2000" baseline="-25000" dirty="0">
                  <a:cs typeface="Avenir Light"/>
                </a:rPr>
                <a:t>//</a:t>
              </a:r>
              <a:endParaRPr lang="en-US" sz="2000" b="1" dirty="0"/>
            </a:p>
            <a:p>
              <a:endParaRPr lang="en-US" sz="2800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H="1">
            <a:off x="2863493" y="3585213"/>
            <a:ext cx="1097441" cy="593596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60194" y="3778699"/>
            <a:ext cx="795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1400" baseline="-25000" dirty="0" smtClean="0">
                <a:cs typeface="Avenir Light"/>
              </a:rPr>
              <a:t>//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3795991" y="3272482"/>
            <a:ext cx="182931" cy="302623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16807" y="3057179"/>
            <a:ext cx="265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endParaRPr lang="en-US" sz="1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10326" y="3320098"/>
            <a:ext cx="100584" cy="100584"/>
            <a:chOff x="6372827" y="5202568"/>
            <a:chExt cx="350496" cy="667471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6372827" y="5870039"/>
              <a:ext cx="35049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548075" y="5202568"/>
              <a:ext cx="0" cy="6497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/>
          <p:nvPr/>
        </p:nvCxnSpPr>
        <p:spPr>
          <a:xfrm>
            <a:off x="1785062" y="1500812"/>
            <a:ext cx="2602104" cy="4902060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63493" y="1475379"/>
            <a:ext cx="2602104" cy="4902060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11606" y="1069015"/>
            <a:ext cx="47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P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662819" y="1093641"/>
            <a:ext cx="47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P</a:t>
            </a:r>
            <a:endParaRPr lang="en-US" sz="1000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909394" y="1216263"/>
            <a:ext cx="44404" cy="59575"/>
          </a:xfrm>
          <a:prstGeom prst="line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70267" y="3585213"/>
            <a:ext cx="5830196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76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766897" y="4267003"/>
            <a:ext cx="1427772" cy="1438435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75987" y="3592105"/>
            <a:ext cx="0" cy="2788229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21301" y="4713101"/>
            <a:ext cx="362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cs typeface="Avenir Light"/>
              </a:rPr>
              <a:t>v</a:t>
            </a:r>
            <a:r>
              <a:rPr lang="en-US" sz="1000" baseline="-25000" dirty="0" smtClean="0">
                <a:cs typeface="Avenir Light"/>
              </a:rPr>
              <a:t>//</a:t>
            </a:r>
            <a:endParaRPr lang="en-US" sz="1000" dirty="0"/>
          </a:p>
        </p:txBody>
      </p:sp>
      <p:sp>
        <p:nvSpPr>
          <p:cNvPr id="25" name="Chord 24"/>
          <p:cNvSpPr/>
          <p:nvPr/>
        </p:nvSpPr>
        <p:spPr>
          <a:xfrm>
            <a:off x="775668" y="4282781"/>
            <a:ext cx="1422113" cy="1422657"/>
          </a:xfrm>
          <a:prstGeom prst="chord">
            <a:avLst>
              <a:gd name="adj1" fmla="val 16839693"/>
              <a:gd name="adj2" fmla="val 1222670"/>
            </a:avLst>
          </a:prstGeom>
          <a:solidFill>
            <a:srgbClr val="4F81BD"/>
          </a:solidFill>
          <a:ln w="3175" cmpd="sng">
            <a:prstDash val="dot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847900" y="4645139"/>
            <a:ext cx="1254786" cy="677776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475987" y="4645139"/>
            <a:ext cx="626699" cy="34108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824969" y="4267003"/>
            <a:ext cx="1427772" cy="1438435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534059" y="3592105"/>
            <a:ext cx="0" cy="2788229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79373" y="4713101"/>
            <a:ext cx="362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cs typeface="Avenir Light"/>
              </a:rPr>
              <a:t>v</a:t>
            </a:r>
            <a:r>
              <a:rPr lang="en-US" sz="1000" baseline="-25000" dirty="0" smtClean="0">
                <a:cs typeface="Avenir Light"/>
              </a:rPr>
              <a:t>//</a:t>
            </a:r>
            <a:endParaRPr lang="en-US" sz="1000" dirty="0"/>
          </a:p>
        </p:txBody>
      </p:sp>
      <p:sp>
        <p:nvSpPr>
          <p:cNvPr id="46" name="Chord 45"/>
          <p:cNvSpPr/>
          <p:nvPr/>
        </p:nvSpPr>
        <p:spPr>
          <a:xfrm>
            <a:off x="3833740" y="4282781"/>
            <a:ext cx="1422113" cy="1422657"/>
          </a:xfrm>
          <a:prstGeom prst="chord">
            <a:avLst>
              <a:gd name="adj1" fmla="val 16179390"/>
              <a:gd name="adj2" fmla="val 1992083"/>
            </a:avLst>
          </a:prstGeom>
          <a:solidFill>
            <a:srgbClr val="4F81BD"/>
          </a:solidFill>
          <a:ln w="3175" cmpd="sng">
            <a:prstDash val="dot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3905972" y="4645139"/>
            <a:ext cx="1254786" cy="677776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534059" y="4645139"/>
            <a:ext cx="626699" cy="34108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38811" y="4267003"/>
            <a:ext cx="1427772" cy="1438435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993215" y="4713101"/>
            <a:ext cx="362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cs typeface="Avenir Light"/>
              </a:rPr>
              <a:t>v</a:t>
            </a:r>
            <a:r>
              <a:rPr lang="en-US" sz="1000" baseline="-25000" dirty="0" smtClean="0">
                <a:cs typeface="Avenir Light"/>
              </a:rPr>
              <a:t>//</a:t>
            </a:r>
            <a:endParaRPr lang="en-US" sz="1000" dirty="0"/>
          </a:p>
        </p:txBody>
      </p:sp>
      <p:sp>
        <p:nvSpPr>
          <p:cNvPr id="56" name="Chord 55"/>
          <p:cNvSpPr/>
          <p:nvPr/>
        </p:nvSpPr>
        <p:spPr>
          <a:xfrm>
            <a:off x="6847582" y="4282781"/>
            <a:ext cx="1422113" cy="1422657"/>
          </a:xfrm>
          <a:prstGeom prst="chord">
            <a:avLst>
              <a:gd name="adj1" fmla="val 14406286"/>
              <a:gd name="adj2" fmla="val 3887838"/>
            </a:avLst>
          </a:prstGeom>
          <a:solidFill>
            <a:srgbClr val="4F81BD"/>
          </a:solidFill>
          <a:ln w="3175" cmpd="sng">
            <a:prstDash val="dot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6919814" y="4645139"/>
            <a:ext cx="1254786" cy="677776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547901" y="4645139"/>
            <a:ext cx="626699" cy="34108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68029" y="1282144"/>
            <a:ext cx="1427772" cy="1438435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477119" y="607246"/>
            <a:ext cx="0" cy="2788229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Chord 86"/>
          <p:cNvSpPr/>
          <p:nvPr/>
        </p:nvSpPr>
        <p:spPr>
          <a:xfrm>
            <a:off x="776800" y="1297922"/>
            <a:ext cx="1422113" cy="1422657"/>
          </a:xfrm>
          <a:prstGeom prst="chord">
            <a:avLst>
              <a:gd name="adj1" fmla="val 6206129"/>
              <a:gd name="adj2" fmla="val 12102921"/>
            </a:avLst>
          </a:prstGeom>
          <a:solidFill>
            <a:schemeClr val="accent1"/>
          </a:solidFill>
          <a:ln w="3175" cmpd="sng">
            <a:solidFill>
              <a:srgbClr val="4F81BD"/>
            </a:solidFill>
            <a:prstDash val="dot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849032" y="1660280"/>
            <a:ext cx="1254786" cy="677776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1477119" y="1660280"/>
            <a:ext cx="626699" cy="34108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826101" y="1282144"/>
            <a:ext cx="1427772" cy="1438435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35191" y="607246"/>
            <a:ext cx="0" cy="2788229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Chord 68"/>
          <p:cNvSpPr/>
          <p:nvPr/>
        </p:nvSpPr>
        <p:spPr>
          <a:xfrm>
            <a:off x="3834872" y="1297922"/>
            <a:ext cx="1422113" cy="1422657"/>
          </a:xfrm>
          <a:prstGeom prst="chord">
            <a:avLst>
              <a:gd name="adj1" fmla="val 5334462"/>
              <a:gd name="adj2" fmla="val 12754693"/>
            </a:avLst>
          </a:prstGeom>
          <a:solidFill>
            <a:srgbClr val="4F81BD"/>
          </a:solidFill>
          <a:ln w="3175" cmpd="sng">
            <a:prstDash val="dot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3907104" y="1660280"/>
            <a:ext cx="1254786" cy="677776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535191" y="1660280"/>
            <a:ext cx="626699" cy="34108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839943" y="1282144"/>
            <a:ext cx="1427772" cy="1438435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Chord 77"/>
          <p:cNvSpPr/>
          <p:nvPr/>
        </p:nvSpPr>
        <p:spPr>
          <a:xfrm>
            <a:off x="6848714" y="1297922"/>
            <a:ext cx="1422113" cy="1422657"/>
          </a:xfrm>
          <a:prstGeom prst="chord">
            <a:avLst>
              <a:gd name="adj1" fmla="val 3682940"/>
              <a:gd name="adj2" fmla="val 14411186"/>
            </a:avLst>
          </a:prstGeom>
          <a:solidFill>
            <a:srgbClr val="4F81BD"/>
          </a:solidFill>
          <a:ln w="3175" cmpd="sng">
            <a:prstDash val="dot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6920946" y="1660280"/>
            <a:ext cx="1254786" cy="677776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7549033" y="1660280"/>
            <a:ext cx="626699" cy="341081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97517" y="44139"/>
            <a:ext cx="1267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α</a:t>
            </a:r>
            <a:r>
              <a:rPr lang="en-US" sz="2000" baseline="-25000" dirty="0" smtClean="0"/>
              <a:t>trunc</a:t>
            </a:r>
            <a:r>
              <a:rPr lang="en-US" sz="2000" dirty="0" smtClean="0"/>
              <a:t> = 0.3</a:t>
            </a:r>
            <a:endParaRPr 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781519" y="11633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97517" y="6401219"/>
            <a:ext cx="1346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α</a:t>
            </a:r>
            <a:r>
              <a:rPr lang="en-US" sz="2000" baseline="-25000" dirty="0" smtClean="0"/>
              <a:t>trunc</a:t>
            </a:r>
            <a:r>
              <a:rPr lang="en-US" sz="2000" dirty="0" smtClean="0"/>
              <a:t> = -0.3</a:t>
            </a:r>
            <a:endParaRPr lang="en-US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3955589" y="44139"/>
            <a:ext cx="1267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α</a:t>
            </a:r>
            <a:r>
              <a:rPr lang="en-US" sz="2000" baseline="-25000" dirty="0" smtClean="0"/>
              <a:t>trunc</a:t>
            </a:r>
            <a:r>
              <a:rPr lang="en-US" sz="2000" dirty="0" smtClean="0"/>
              <a:t> = 0.5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6969431" y="45570"/>
            <a:ext cx="1267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α</a:t>
            </a:r>
            <a:r>
              <a:rPr lang="en-US" sz="2000" baseline="-25000" dirty="0" smtClean="0"/>
              <a:t>trunc</a:t>
            </a:r>
            <a:r>
              <a:rPr lang="en-US" sz="2000" dirty="0" smtClean="0"/>
              <a:t> = 1.0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3932016" y="6401219"/>
            <a:ext cx="1346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α</a:t>
            </a:r>
            <a:r>
              <a:rPr lang="en-US" sz="2000" baseline="-25000" dirty="0" smtClean="0"/>
              <a:t>trunc</a:t>
            </a:r>
            <a:r>
              <a:rPr lang="en-US" sz="2000" dirty="0" smtClean="0"/>
              <a:t> = -0.5</a:t>
            </a:r>
            <a:endParaRPr 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6945858" y="6401219"/>
            <a:ext cx="1346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α</a:t>
            </a:r>
            <a:r>
              <a:rPr lang="en-US" sz="2000" baseline="-25000" dirty="0" smtClean="0"/>
              <a:t>trunc</a:t>
            </a:r>
            <a:r>
              <a:rPr lang="en-US" sz="2000" dirty="0" smtClean="0"/>
              <a:t> = -1.0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1269" y="4986220"/>
            <a:ext cx="2782942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149341" y="4986220"/>
            <a:ext cx="2782942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163183" y="4986220"/>
            <a:ext cx="2782942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164315" y="2001361"/>
            <a:ext cx="2782942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150473" y="2001361"/>
            <a:ext cx="2782942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92401" y="2001361"/>
            <a:ext cx="2782942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547901" y="3592105"/>
            <a:ext cx="0" cy="2788229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549033" y="607246"/>
            <a:ext cx="0" cy="2788229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1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2485691" y="2081199"/>
            <a:ext cx="2991148" cy="3008029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 rot="19871818">
            <a:off x="2488472" y="3212939"/>
            <a:ext cx="2991148" cy="754670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70267" y="3585213"/>
            <a:ext cx="5830196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971218" y="669866"/>
            <a:ext cx="0" cy="5830692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52527" y="2863095"/>
            <a:ext cx="48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e</a:t>
            </a:r>
            <a:r>
              <a:rPr lang="en-US" sz="2000" baseline="-25000" dirty="0" smtClean="0">
                <a:cs typeface="Avenir Light"/>
              </a:rPr>
              <a:t>//</a:t>
            </a:r>
            <a:endParaRPr lang="en-US" sz="20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55390" y="2871951"/>
            <a:ext cx="2628747" cy="1417352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971218" y="2871951"/>
            <a:ext cx="1312919" cy="713262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7" idx="5"/>
          </p:cNvCxnSpPr>
          <p:nvPr/>
        </p:nvCxnSpPr>
        <p:spPr>
          <a:xfrm>
            <a:off x="4788469" y="2776409"/>
            <a:ext cx="81723" cy="132118"/>
          </a:xfrm>
          <a:prstGeom prst="straightConnector1">
            <a:avLst/>
          </a:prstGeom>
          <a:ln w="3175" cap="flat" cmpd="sng">
            <a:solidFill>
              <a:srgbClr val="000000"/>
            </a:solidFill>
            <a:prstDash val="dot"/>
            <a:round/>
            <a:tailEnd type="stealth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51908" y="2911041"/>
            <a:ext cx="79929" cy="88805"/>
          </a:xfrm>
          <a:prstGeom prst="ellipse">
            <a:avLst/>
          </a:prstGeom>
          <a:pattFill prst="dkUpDiag">
            <a:fgClr>
              <a:srgbClr val="FF0000"/>
            </a:fgClr>
            <a:bgClr>
              <a:prstClr val="white"/>
            </a:bgClr>
          </a:patt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720243" y="2700609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40005" dist="22987" dir="540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209693" y="2450745"/>
            <a:ext cx="262605" cy="387831"/>
          </a:xfrm>
          <a:prstGeom prst="straightConnector1">
            <a:avLst/>
          </a:prstGeom>
          <a:ln w="3175" cap="flat" cmpd="sng">
            <a:solidFill>
              <a:srgbClr val="000000"/>
            </a:solidFill>
            <a:prstDash val="dot"/>
            <a:round/>
            <a:tailEnd type="stealth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605817" y="194110"/>
            <a:ext cx="2043812" cy="1434555"/>
            <a:chOff x="6605817" y="194110"/>
            <a:chExt cx="2043812" cy="1434555"/>
          </a:xfrm>
        </p:grpSpPr>
        <p:sp>
          <p:nvSpPr>
            <p:cNvPr id="40" name="TextBox 39"/>
            <p:cNvSpPr txBox="1"/>
            <p:nvPr/>
          </p:nvSpPr>
          <p:spPr>
            <a:xfrm>
              <a:off x="6820534" y="194110"/>
              <a:ext cx="70720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cs typeface="Avenir Light"/>
                </a:rPr>
                <a:t>x</a:t>
              </a:r>
              <a:r>
                <a:rPr lang="en-US" sz="2800" baseline="-25000" dirty="0" smtClean="0">
                  <a:cs typeface="Avenir Light"/>
                </a:rPr>
                <a:t>gen</a:t>
              </a:r>
              <a:endParaRPr lang="en-US" sz="2800" b="1" dirty="0"/>
            </a:p>
            <a:p>
              <a:endParaRPr lang="en-US" sz="28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605817" y="929496"/>
              <a:ext cx="79929" cy="88805"/>
            </a:xfrm>
            <a:prstGeom prst="ellipse">
              <a:avLst/>
            </a:prstGeom>
            <a:pattFill prst="dkUpDiag">
              <a:fgClr>
                <a:srgbClr val="FF0000"/>
              </a:fgClr>
              <a:bgClr>
                <a:prstClr val="white"/>
              </a:bgClr>
            </a:patt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605817" y="469811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0534" y="674558"/>
              <a:ext cx="182909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cs typeface="Avenir Light"/>
                </a:rPr>
                <a:t>x</a:t>
              </a:r>
              <a:r>
                <a:rPr lang="en-US" sz="2800" baseline="-25000" dirty="0" smtClean="0">
                  <a:cs typeface="Avenir Light"/>
                </a:rPr>
                <a:t>gen</a:t>
              </a:r>
              <a:r>
                <a:rPr lang="en-US" sz="2800" dirty="0" smtClean="0">
                  <a:cs typeface="Avenir Light"/>
                </a:rPr>
                <a:t> </a:t>
              </a:r>
              <a:r>
                <a:rPr lang="mr-IN" sz="2800" dirty="0">
                  <a:cs typeface="Avenir Light"/>
                </a:rPr>
                <a:t>–</a:t>
              </a:r>
              <a:r>
                <a:rPr lang="en-US" sz="2800" dirty="0">
                  <a:cs typeface="Avenir Light"/>
                </a:rPr>
                <a:t> </a:t>
              </a:r>
              <a:r>
                <a:rPr lang="el-GR" sz="2800" dirty="0" smtClean="0">
                  <a:cs typeface="Avenir Light"/>
                </a:rPr>
                <a:t>α</a:t>
              </a:r>
              <a:r>
                <a:rPr lang="en-US" sz="2800" baseline="-25000" dirty="0" smtClean="0">
                  <a:cs typeface="Avenir Light"/>
                </a:rPr>
                <a:t>def</a:t>
              </a:r>
              <a:r>
                <a:rPr lang="en-US" sz="2800" dirty="0" smtClean="0">
                  <a:cs typeface="Avenir Light"/>
                </a:rPr>
                <a:t> </a:t>
              </a:r>
              <a:r>
                <a:rPr lang="en-US" sz="2800" b="1" dirty="0" smtClean="0">
                  <a:cs typeface="Avenir Light"/>
                </a:rPr>
                <a:t>x</a:t>
              </a:r>
              <a:endParaRPr lang="en-US" sz="2000" b="1" dirty="0"/>
            </a:p>
            <a:p>
              <a:endParaRPr lang="en-US" sz="28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549045" y="1054805"/>
            <a:ext cx="100584" cy="100584"/>
            <a:chOff x="6372827" y="5202568"/>
            <a:chExt cx="350496" cy="667471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6372827" y="5870039"/>
              <a:ext cx="350496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548075" y="5202568"/>
              <a:ext cx="0" cy="64971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6685746" y="3704389"/>
            <a:ext cx="56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1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3404619" y="469811"/>
            <a:ext cx="56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800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737760" y="2389654"/>
            <a:ext cx="1512601" cy="1522684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 rot="19871818">
            <a:off x="732626" y="2738350"/>
            <a:ext cx="1512601" cy="806584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991" y="3150996"/>
            <a:ext cx="2948287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488981" y="1675228"/>
            <a:ext cx="0" cy="2951535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23576" y="2789938"/>
            <a:ext cx="1329338" cy="717473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488981" y="2789938"/>
            <a:ext cx="663933" cy="36105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03883" y="2576721"/>
            <a:ext cx="132797" cy="196323"/>
          </a:xfrm>
          <a:prstGeom prst="straightConnector1">
            <a:avLst/>
          </a:prstGeom>
          <a:ln w="3175" cap="flat" cmpd="sng">
            <a:solidFill>
              <a:srgbClr val="000000"/>
            </a:solidFill>
            <a:prstDash val="dot"/>
            <a:round/>
            <a:tailEnd type="stealth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19483" y="2389654"/>
            <a:ext cx="1512601" cy="1522684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 rot="19871818">
            <a:off x="3820489" y="2938192"/>
            <a:ext cx="1512601" cy="429232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103714" y="3150996"/>
            <a:ext cx="2948287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570704" y="1675228"/>
            <a:ext cx="0" cy="2951535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905299" y="2789938"/>
            <a:ext cx="1329338" cy="717473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570704" y="2789938"/>
            <a:ext cx="663933" cy="36105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85606" y="2576721"/>
            <a:ext cx="132797" cy="196323"/>
          </a:xfrm>
          <a:prstGeom prst="straightConnector1">
            <a:avLst/>
          </a:prstGeom>
          <a:ln w="3175" cap="flat" cmpd="sng">
            <a:solidFill>
              <a:srgbClr val="000000"/>
            </a:solidFill>
            <a:prstDash val="dot"/>
            <a:round/>
            <a:tailEnd type="stealth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39626" y="2389654"/>
            <a:ext cx="1512601" cy="1522684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123857" y="3150996"/>
            <a:ext cx="2948287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90847" y="1675228"/>
            <a:ext cx="0" cy="2951535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925442" y="2789938"/>
            <a:ext cx="1329338" cy="717473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590847" y="2789938"/>
            <a:ext cx="663933" cy="361058"/>
          </a:xfrm>
          <a:prstGeom prst="straightConnector1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205749" y="2576721"/>
            <a:ext cx="132797" cy="196323"/>
          </a:xfrm>
          <a:prstGeom prst="straightConnector1">
            <a:avLst/>
          </a:prstGeom>
          <a:ln w="3175" cap="flat" cmpd="sng">
            <a:solidFill>
              <a:srgbClr val="000000"/>
            </a:solidFill>
            <a:prstDash val="dot"/>
            <a:round/>
            <a:tailEnd type="stealth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09379" y="5043886"/>
            <a:ext cx="103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baseline="-25000" dirty="0" smtClean="0"/>
              <a:t>def</a:t>
            </a:r>
            <a:r>
              <a:rPr lang="en-US" dirty="0" smtClean="0"/>
              <a:t> = 0.5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91102" y="5043886"/>
            <a:ext cx="115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baseline="-25000" dirty="0" smtClean="0"/>
              <a:t>trunc</a:t>
            </a:r>
            <a:r>
              <a:rPr lang="en-US" dirty="0" smtClean="0"/>
              <a:t> = 0.7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011245" y="5043886"/>
            <a:ext cx="115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baseline="-25000" dirty="0" smtClean="0"/>
              <a:t>trunc</a:t>
            </a:r>
            <a:r>
              <a:rPr lang="en-US" dirty="0" smtClean="0"/>
              <a:t> =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9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/>
          <p:cNvSpPr/>
          <p:nvPr/>
        </p:nvSpPr>
        <p:spPr>
          <a:xfrm rot="19935486">
            <a:off x="3642733" y="2551317"/>
            <a:ext cx="3824625" cy="1284454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Connector 93"/>
          <p:cNvCxnSpPr>
            <a:stCxn id="23" idx="6"/>
            <a:endCxn id="24" idx="2"/>
          </p:cNvCxnSpPr>
          <p:nvPr/>
        </p:nvCxnSpPr>
        <p:spPr>
          <a:xfrm flipV="1">
            <a:off x="5582506" y="2284867"/>
            <a:ext cx="1642226" cy="875131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02577" y="311559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224732" y="2240464"/>
            <a:ext cx="67428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2458" y="3088693"/>
            <a:ext cx="95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cente</a:t>
            </a:r>
            <a:r>
              <a:rPr lang="en-US" sz="2000" baseline="-25000" dirty="0" smtClean="0"/>
              <a:t>r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554404" y="46665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0457" y="2837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445035" y="55067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883" y="341753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123818" y="13414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961639" y="589002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36332" y="412704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46299" y="42364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0331" y="552671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646677" y="236165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58544" y="337313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646677" y="3015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310533" y="414768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55953" y="374404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041568" y="548231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787315" y="27104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5472" y="25716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838650" y="1484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270568" y="130471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225867" y="191358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17527" y="32585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20564" y="501988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25139" y="77517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26228" y="578402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838650" y="194187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01101" y="36074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86264" y="13099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27249" y="17844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310533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269503" y="49754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878615" y="76572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072509" y="49750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918579" y="60429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309467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25139" y="16956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00493" y="21790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963881" y="27612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63881" y="240605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445035" y="358081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87285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029219" y="622117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2685370" y="366961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725334" y="521809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884074" y="38149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285543" y="121591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518708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1631466" y="441605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2189574" y="41714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1671430" y="10391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484999" y="31599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007539" y="2470624"/>
            <a:ext cx="653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venir Light"/>
              </a:rPr>
              <a:t>R</a:t>
            </a:r>
            <a:endParaRPr lang="en-US" sz="2000" dirty="0"/>
          </a:p>
        </p:txBody>
      </p:sp>
      <p:sp>
        <p:nvSpPr>
          <p:cNvPr id="114" name="Oval 113"/>
          <p:cNvSpPr/>
          <p:nvPr/>
        </p:nvSpPr>
        <p:spPr>
          <a:xfrm>
            <a:off x="7063068" y="471095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6632826" y="236165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19813325">
            <a:off x="3532938" y="2971295"/>
            <a:ext cx="909799" cy="1898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205779" y="3369329"/>
            <a:ext cx="501100" cy="846518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379450" y="2169652"/>
            <a:ext cx="1764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surface</a:t>
            </a:r>
            <a:endParaRPr lang="en-US" sz="2000" dirty="0" smtClean="0"/>
          </a:p>
          <a:p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058800" y="1940864"/>
            <a:ext cx="1764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gen</a:t>
            </a:r>
            <a:endParaRPr lang="en-US" sz="2000" dirty="0" smtClean="0"/>
          </a:p>
          <a:p>
            <a:endParaRPr lang="en-US" sz="1000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6574045" y="194110"/>
            <a:ext cx="2457250" cy="1003668"/>
            <a:chOff x="6574045" y="194110"/>
            <a:chExt cx="2457250" cy="100366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74045" y="452159"/>
              <a:ext cx="79929" cy="560603"/>
              <a:chOff x="6574045" y="452159"/>
              <a:chExt cx="79929" cy="560603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6574045" y="452159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6574045" y="923957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6820534" y="194110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Majority class</a:t>
              </a:r>
              <a:endParaRPr lang="en-US" sz="28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820534" y="674558"/>
              <a:ext cx="2210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Minority class</a:t>
              </a:r>
              <a:endParaRPr lang="en-US" sz="2800" dirty="0"/>
            </a:p>
          </p:txBody>
        </p:sp>
      </p:grpSp>
      <p:sp>
        <p:nvSpPr>
          <p:cNvPr id="113" name="Oval 112"/>
          <p:cNvSpPr/>
          <p:nvPr/>
        </p:nvSpPr>
        <p:spPr>
          <a:xfrm>
            <a:off x="1770675" y="354902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1660431" y="487814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9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/>
          <p:cNvSpPr/>
          <p:nvPr/>
        </p:nvSpPr>
        <p:spPr>
          <a:xfrm rot="20921734">
            <a:off x="2665314" y="2017780"/>
            <a:ext cx="5786915" cy="2271617"/>
          </a:xfrm>
          <a:prstGeom prst="ellips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/>
          <p:cNvCxnSpPr>
            <a:stCxn id="78" idx="6"/>
            <a:endCxn id="23" idx="6"/>
          </p:cNvCxnSpPr>
          <p:nvPr/>
        </p:nvCxnSpPr>
        <p:spPr>
          <a:xfrm flipV="1">
            <a:off x="2765299" y="3159998"/>
            <a:ext cx="2817207" cy="554021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54404" y="46665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0457" y="2837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445035" y="55067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883" y="341753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123818" y="13414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961639" y="589002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36332" y="412704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46299" y="42364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0331" y="552671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646677" y="236165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58544" y="337313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646677" y="3015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310533" y="414768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55953" y="374404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041568" y="548231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787315" y="27104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5472" y="25716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838650" y="1484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270568" y="130471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225867" y="191358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17527" y="32585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20564" y="501988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25139" y="77517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26228" y="578402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838650" y="194187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01101" y="36074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86264" y="13099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27249" y="17844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310533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269503" y="49754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878615" y="76572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072509" y="49750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918579" y="60429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309467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25139" y="16956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00493" y="21790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963881" y="27612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63881" y="240605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445035" y="358081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87285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029219" y="622117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2685370" y="366961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725334" y="521809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884074" y="38149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285543" y="121591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518708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1631466" y="441605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2189574" y="41714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1671430" y="10391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484999" y="31599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954451" y="2980427"/>
            <a:ext cx="36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venir Light"/>
              </a:rPr>
              <a:t>R</a:t>
            </a:r>
            <a:endParaRPr lang="en-US" sz="2000" dirty="0"/>
          </a:p>
        </p:txBody>
      </p:sp>
      <p:sp>
        <p:nvSpPr>
          <p:cNvPr id="114" name="Oval 113"/>
          <p:cNvSpPr/>
          <p:nvPr/>
        </p:nvSpPr>
        <p:spPr>
          <a:xfrm>
            <a:off x="7063068" y="471095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 rot="20868708">
            <a:off x="5502487" y="1422241"/>
            <a:ext cx="2981471" cy="2618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5294274" y="2057376"/>
            <a:ext cx="501100" cy="2205244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02577" y="311559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224732" y="2240464"/>
            <a:ext cx="67428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4393149" y="3964720"/>
            <a:ext cx="67428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6574045" y="194110"/>
            <a:ext cx="2457250" cy="1003668"/>
            <a:chOff x="6574045" y="194110"/>
            <a:chExt cx="2457250" cy="1003668"/>
          </a:xfrm>
        </p:grpSpPr>
        <p:grpSp>
          <p:nvGrpSpPr>
            <p:cNvPr id="93" name="Group 92"/>
            <p:cNvGrpSpPr/>
            <p:nvPr/>
          </p:nvGrpSpPr>
          <p:grpSpPr>
            <a:xfrm>
              <a:off x="6574045" y="452159"/>
              <a:ext cx="79929" cy="560603"/>
              <a:chOff x="6574045" y="452159"/>
              <a:chExt cx="79929" cy="560603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6574045" y="452159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6574045" y="923957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6820534" y="194110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Majority class</a:t>
              </a:r>
              <a:endParaRPr lang="en-US" sz="28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820534" y="674558"/>
              <a:ext cx="2210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Minority class</a:t>
              </a:r>
              <a:endParaRPr lang="en-US" sz="28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5102458" y="3088693"/>
            <a:ext cx="956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cente</a:t>
            </a:r>
            <a:r>
              <a:rPr lang="en-US" sz="2000" baseline="-25000" dirty="0" smtClean="0"/>
              <a:t>r</a:t>
            </a:r>
            <a:endParaRPr lang="en-US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027926" y="3899757"/>
            <a:ext cx="1764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gen</a:t>
            </a:r>
            <a:endParaRPr lang="en-US" sz="2000" dirty="0" smtClean="0"/>
          </a:p>
          <a:p>
            <a:endParaRPr lang="en-US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498805" y="3767755"/>
            <a:ext cx="1013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surface</a:t>
            </a:r>
            <a:endParaRPr lang="en-US" sz="2000" dirty="0" smtClean="0"/>
          </a:p>
          <a:p>
            <a:endParaRPr lang="en-US" sz="1000" dirty="0"/>
          </a:p>
        </p:txBody>
      </p:sp>
      <p:sp>
        <p:nvSpPr>
          <p:cNvPr id="105" name="Oval 104"/>
          <p:cNvSpPr/>
          <p:nvPr/>
        </p:nvSpPr>
        <p:spPr>
          <a:xfrm>
            <a:off x="1660431" y="487814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1770675" y="354902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6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23" idx="5"/>
            <a:endCxn id="113" idx="5"/>
          </p:cNvCxnSpPr>
          <p:nvPr/>
        </p:nvCxnSpPr>
        <p:spPr>
          <a:xfrm>
            <a:off x="2500550" y="3801922"/>
            <a:ext cx="528109" cy="897053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93714" y="321191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717848" y="602721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856112" y="428090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837641" y="174708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044528" y="469943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373820" y="43250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453749" y="170268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3141961" y="284258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3333856" y="242987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35467" y="201777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88788" y="2079570"/>
            <a:ext cx="1022107" cy="2892443"/>
            <a:chOff x="130331" y="3417534"/>
            <a:chExt cx="1022107" cy="2892443"/>
          </a:xfrm>
        </p:grpSpPr>
        <p:sp>
          <p:nvSpPr>
            <p:cNvPr id="4" name="Oval 3"/>
            <p:cNvSpPr/>
            <p:nvPr/>
          </p:nvSpPr>
          <p:spPr>
            <a:xfrm>
              <a:off x="554404" y="466655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77883" y="341753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36332" y="4127042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46299" y="423649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30331" y="5526715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555953" y="374404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20564" y="5019886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826228" y="578402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072509" y="4975010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029219" y="6221172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18708" y="6131798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Oval 83"/>
          <p:cNvSpPr/>
          <p:nvPr/>
        </p:nvSpPr>
        <p:spPr>
          <a:xfrm>
            <a:off x="3603684" y="543021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233824" y="559024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34711" y="509893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718072" y="360301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240931" y="462317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552798" y="563465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240931" y="25630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381569" y="497201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959726" y="251868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432904" y="374593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864822" y="356623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4820121" y="417510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211781" y="552006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3819393" y="303669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432904" y="420339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380518" y="357147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4321503" y="404597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4904787" y="288698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472869" y="302724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3819393" y="395717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494018" y="475638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558135" y="502273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4558135" y="466757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4281539" y="288698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478328" y="26430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879797" y="347743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265684" y="330071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5079253" y="542151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034114" y="197336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2432326" y="3726122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1170934" y="755580"/>
            <a:ext cx="3658932" cy="5941084"/>
          </a:xfrm>
          <a:custGeom>
            <a:avLst/>
            <a:gdLst>
              <a:gd name="connsiteX0" fmla="*/ 44405 w 3658932"/>
              <a:gd name="connsiteY0" fmla="*/ 0 h 5941084"/>
              <a:gd name="connsiteX1" fmla="*/ 26643 w 3658932"/>
              <a:gd name="connsiteY1" fmla="*/ 79925 h 5941084"/>
              <a:gd name="connsiteX2" fmla="*/ 17762 w 3658932"/>
              <a:gd name="connsiteY2" fmla="*/ 106566 h 5941084"/>
              <a:gd name="connsiteX3" fmla="*/ 0 w 3658932"/>
              <a:gd name="connsiteY3" fmla="*/ 328580 h 5941084"/>
              <a:gd name="connsiteX4" fmla="*/ 8881 w 3658932"/>
              <a:gd name="connsiteY4" fmla="*/ 1252156 h 5941084"/>
              <a:gd name="connsiteX5" fmla="*/ 17762 w 3658932"/>
              <a:gd name="connsiteY5" fmla="*/ 1491931 h 5941084"/>
              <a:gd name="connsiteX6" fmla="*/ 35524 w 3658932"/>
              <a:gd name="connsiteY6" fmla="*/ 1571856 h 5941084"/>
              <a:gd name="connsiteX7" fmla="*/ 44405 w 3658932"/>
              <a:gd name="connsiteY7" fmla="*/ 1634020 h 5941084"/>
              <a:gd name="connsiteX8" fmla="*/ 71047 w 3658932"/>
              <a:gd name="connsiteY8" fmla="*/ 1847153 h 5941084"/>
              <a:gd name="connsiteX9" fmla="*/ 97690 w 3658932"/>
              <a:gd name="connsiteY9" fmla="*/ 1944839 h 5941084"/>
              <a:gd name="connsiteX10" fmla="*/ 124333 w 3658932"/>
              <a:gd name="connsiteY10" fmla="*/ 2078047 h 5941084"/>
              <a:gd name="connsiteX11" fmla="*/ 150976 w 3658932"/>
              <a:gd name="connsiteY11" fmla="*/ 2166852 h 5941084"/>
              <a:gd name="connsiteX12" fmla="*/ 159856 w 3658932"/>
              <a:gd name="connsiteY12" fmla="*/ 2193494 h 5941084"/>
              <a:gd name="connsiteX13" fmla="*/ 186499 w 3658932"/>
              <a:gd name="connsiteY13" fmla="*/ 2300061 h 5941084"/>
              <a:gd name="connsiteX14" fmla="*/ 195380 w 3658932"/>
              <a:gd name="connsiteY14" fmla="*/ 2335583 h 5941084"/>
              <a:gd name="connsiteX15" fmla="*/ 213142 w 3658932"/>
              <a:gd name="connsiteY15" fmla="*/ 2388866 h 5941084"/>
              <a:gd name="connsiteX16" fmla="*/ 222023 w 3658932"/>
              <a:gd name="connsiteY16" fmla="*/ 2415508 h 5941084"/>
              <a:gd name="connsiteX17" fmla="*/ 239785 w 3658932"/>
              <a:gd name="connsiteY17" fmla="*/ 2486552 h 5941084"/>
              <a:gd name="connsiteX18" fmla="*/ 257546 w 3658932"/>
              <a:gd name="connsiteY18" fmla="*/ 2522074 h 5941084"/>
              <a:gd name="connsiteX19" fmla="*/ 275308 w 3658932"/>
              <a:gd name="connsiteY19" fmla="*/ 2584238 h 5941084"/>
              <a:gd name="connsiteX20" fmla="*/ 284189 w 3658932"/>
              <a:gd name="connsiteY20" fmla="*/ 2655282 h 5941084"/>
              <a:gd name="connsiteX21" fmla="*/ 293070 w 3658932"/>
              <a:gd name="connsiteY21" fmla="*/ 2681924 h 5941084"/>
              <a:gd name="connsiteX22" fmla="*/ 310832 w 3658932"/>
              <a:gd name="connsiteY22" fmla="*/ 2779610 h 5941084"/>
              <a:gd name="connsiteX23" fmla="*/ 319713 w 3658932"/>
              <a:gd name="connsiteY23" fmla="*/ 2806252 h 5941084"/>
              <a:gd name="connsiteX24" fmla="*/ 328594 w 3658932"/>
              <a:gd name="connsiteY24" fmla="*/ 2841774 h 5941084"/>
              <a:gd name="connsiteX25" fmla="*/ 337474 w 3658932"/>
              <a:gd name="connsiteY25" fmla="*/ 2868415 h 5941084"/>
              <a:gd name="connsiteX26" fmla="*/ 346355 w 3658932"/>
              <a:gd name="connsiteY26" fmla="*/ 2912818 h 5941084"/>
              <a:gd name="connsiteX27" fmla="*/ 355236 w 3658932"/>
              <a:gd name="connsiteY27" fmla="*/ 2948340 h 5941084"/>
              <a:gd name="connsiteX28" fmla="*/ 372998 w 3658932"/>
              <a:gd name="connsiteY28" fmla="*/ 3090429 h 5941084"/>
              <a:gd name="connsiteX29" fmla="*/ 381879 w 3658932"/>
              <a:gd name="connsiteY29" fmla="*/ 3117071 h 5941084"/>
              <a:gd name="connsiteX30" fmla="*/ 390760 w 3658932"/>
              <a:gd name="connsiteY30" fmla="*/ 3170354 h 5941084"/>
              <a:gd name="connsiteX31" fmla="*/ 399641 w 3658932"/>
              <a:gd name="connsiteY31" fmla="*/ 3214757 h 5941084"/>
              <a:gd name="connsiteX32" fmla="*/ 408522 w 3658932"/>
              <a:gd name="connsiteY32" fmla="*/ 3268040 h 5941084"/>
              <a:gd name="connsiteX33" fmla="*/ 417403 w 3658932"/>
              <a:gd name="connsiteY33" fmla="*/ 3294681 h 5941084"/>
              <a:gd name="connsiteX34" fmla="*/ 426284 w 3658932"/>
              <a:gd name="connsiteY34" fmla="*/ 3330204 h 5941084"/>
              <a:gd name="connsiteX35" fmla="*/ 435164 w 3658932"/>
              <a:gd name="connsiteY35" fmla="*/ 3374606 h 5941084"/>
              <a:gd name="connsiteX36" fmla="*/ 444045 w 3658932"/>
              <a:gd name="connsiteY36" fmla="*/ 3427890 h 5941084"/>
              <a:gd name="connsiteX37" fmla="*/ 461807 w 3658932"/>
              <a:gd name="connsiteY37" fmla="*/ 3472292 h 5941084"/>
              <a:gd name="connsiteX38" fmla="*/ 479569 w 3658932"/>
              <a:gd name="connsiteY38" fmla="*/ 3569978 h 5941084"/>
              <a:gd name="connsiteX39" fmla="*/ 497331 w 3658932"/>
              <a:gd name="connsiteY39" fmla="*/ 3632142 h 5941084"/>
              <a:gd name="connsiteX40" fmla="*/ 515093 w 3658932"/>
              <a:gd name="connsiteY40" fmla="*/ 3667664 h 5941084"/>
              <a:gd name="connsiteX41" fmla="*/ 541735 w 3658932"/>
              <a:gd name="connsiteY41" fmla="*/ 3756470 h 5941084"/>
              <a:gd name="connsiteX42" fmla="*/ 550616 w 3658932"/>
              <a:gd name="connsiteY42" fmla="*/ 3800872 h 5941084"/>
              <a:gd name="connsiteX43" fmla="*/ 577259 w 3658932"/>
              <a:gd name="connsiteY43" fmla="*/ 3871917 h 5941084"/>
              <a:gd name="connsiteX44" fmla="*/ 603902 w 3658932"/>
              <a:gd name="connsiteY44" fmla="*/ 3951842 h 5941084"/>
              <a:gd name="connsiteX45" fmla="*/ 621663 w 3658932"/>
              <a:gd name="connsiteY45" fmla="*/ 4005125 h 5941084"/>
              <a:gd name="connsiteX46" fmla="*/ 639425 w 3658932"/>
              <a:gd name="connsiteY46" fmla="*/ 4040647 h 5941084"/>
              <a:gd name="connsiteX47" fmla="*/ 657187 w 3658932"/>
              <a:gd name="connsiteY47" fmla="*/ 4111691 h 5941084"/>
              <a:gd name="connsiteX48" fmla="*/ 666068 w 3658932"/>
              <a:gd name="connsiteY48" fmla="*/ 4138333 h 5941084"/>
              <a:gd name="connsiteX49" fmla="*/ 683830 w 3658932"/>
              <a:gd name="connsiteY49" fmla="*/ 4209377 h 5941084"/>
              <a:gd name="connsiteX50" fmla="*/ 701592 w 3658932"/>
              <a:gd name="connsiteY50" fmla="*/ 4253780 h 5941084"/>
              <a:gd name="connsiteX51" fmla="*/ 710472 w 3658932"/>
              <a:gd name="connsiteY51" fmla="*/ 4289302 h 5941084"/>
              <a:gd name="connsiteX52" fmla="*/ 728234 w 3658932"/>
              <a:gd name="connsiteY52" fmla="*/ 4324825 h 5941084"/>
              <a:gd name="connsiteX53" fmla="*/ 754877 w 3658932"/>
              <a:gd name="connsiteY53" fmla="*/ 4386988 h 5941084"/>
              <a:gd name="connsiteX54" fmla="*/ 790401 w 3658932"/>
              <a:gd name="connsiteY54" fmla="*/ 4458033 h 5941084"/>
              <a:gd name="connsiteX55" fmla="*/ 808162 w 3658932"/>
              <a:gd name="connsiteY55" fmla="*/ 4511316 h 5941084"/>
              <a:gd name="connsiteX56" fmla="*/ 843686 w 3658932"/>
              <a:gd name="connsiteY56" fmla="*/ 4564599 h 5941084"/>
              <a:gd name="connsiteX57" fmla="*/ 861448 w 3658932"/>
              <a:gd name="connsiteY57" fmla="*/ 4600121 h 5941084"/>
              <a:gd name="connsiteX58" fmla="*/ 923614 w 3658932"/>
              <a:gd name="connsiteY58" fmla="*/ 4680046 h 5941084"/>
              <a:gd name="connsiteX59" fmla="*/ 976900 w 3658932"/>
              <a:gd name="connsiteY59" fmla="*/ 4759971 h 5941084"/>
              <a:gd name="connsiteX60" fmla="*/ 1012423 w 3658932"/>
              <a:gd name="connsiteY60" fmla="*/ 4795493 h 5941084"/>
              <a:gd name="connsiteX61" fmla="*/ 1056828 w 3658932"/>
              <a:gd name="connsiteY61" fmla="*/ 4857657 h 5941084"/>
              <a:gd name="connsiteX62" fmla="*/ 1074589 w 3658932"/>
              <a:gd name="connsiteY62" fmla="*/ 4884299 h 5941084"/>
              <a:gd name="connsiteX63" fmla="*/ 1101232 w 3658932"/>
              <a:gd name="connsiteY63" fmla="*/ 4902060 h 5941084"/>
              <a:gd name="connsiteX64" fmla="*/ 1163398 w 3658932"/>
              <a:gd name="connsiteY64" fmla="*/ 4964224 h 5941084"/>
              <a:gd name="connsiteX65" fmla="*/ 1216684 w 3658932"/>
              <a:gd name="connsiteY65" fmla="*/ 5017507 h 5941084"/>
              <a:gd name="connsiteX66" fmla="*/ 1278850 w 3658932"/>
              <a:gd name="connsiteY66" fmla="*/ 5088551 h 5941084"/>
              <a:gd name="connsiteX67" fmla="*/ 1376540 w 3658932"/>
              <a:gd name="connsiteY67" fmla="*/ 5159596 h 5941084"/>
              <a:gd name="connsiteX68" fmla="*/ 1403183 w 3658932"/>
              <a:gd name="connsiteY68" fmla="*/ 5177357 h 5941084"/>
              <a:gd name="connsiteX69" fmla="*/ 1465349 w 3658932"/>
              <a:gd name="connsiteY69" fmla="*/ 5230640 h 5941084"/>
              <a:gd name="connsiteX70" fmla="*/ 1536396 w 3658932"/>
              <a:gd name="connsiteY70" fmla="*/ 5275043 h 5941084"/>
              <a:gd name="connsiteX71" fmla="*/ 1607444 w 3658932"/>
              <a:gd name="connsiteY71" fmla="*/ 5328326 h 5941084"/>
              <a:gd name="connsiteX72" fmla="*/ 1687372 w 3658932"/>
              <a:gd name="connsiteY72" fmla="*/ 5390490 h 5941084"/>
              <a:gd name="connsiteX73" fmla="*/ 1722895 w 3658932"/>
              <a:gd name="connsiteY73" fmla="*/ 5408251 h 5941084"/>
              <a:gd name="connsiteX74" fmla="*/ 1758419 w 3658932"/>
              <a:gd name="connsiteY74" fmla="*/ 5434893 h 5941084"/>
              <a:gd name="connsiteX75" fmla="*/ 1811704 w 3658932"/>
              <a:gd name="connsiteY75" fmla="*/ 5452654 h 5941084"/>
              <a:gd name="connsiteX76" fmla="*/ 1856109 w 3658932"/>
              <a:gd name="connsiteY76" fmla="*/ 5479295 h 5941084"/>
              <a:gd name="connsiteX77" fmla="*/ 1900513 w 3658932"/>
              <a:gd name="connsiteY77" fmla="*/ 5497056 h 5941084"/>
              <a:gd name="connsiteX78" fmla="*/ 1971561 w 3658932"/>
              <a:gd name="connsiteY78" fmla="*/ 5541459 h 5941084"/>
              <a:gd name="connsiteX79" fmla="*/ 2051489 w 3658932"/>
              <a:gd name="connsiteY79" fmla="*/ 5576981 h 5941084"/>
              <a:gd name="connsiteX80" fmla="*/ 2078132 w 3658932"/>
              <a:gd name="connsiteY80" fmla="*/ 5594742 h 5941084"/>
              <a:gd name="connsiteX81" fmla="*/ 2113655 w 3658932"/>
              <a:gd name="connsiteY81" fmla="*/ 5603623 h 5941084"/>
              <a:gd name="connsiteX82" fmla="*/ 2193583 w 3658932"/>
              <a:gd name="connsiteY82" fmla="*/ 5639145 h 5941084"/>
              <a:gd name="connsiteX83" fmla="*/ 2264630 w 3658932"/>
              <a:gd name="connsiteY83" fmla="*/ 5665787 h 5941084"/>
              <a:gd name="connsiteX84" fmla="*/ 2353440 w 3658932"/>
              <a:gd name="connsiteY84" fmla="*/ 5701309 h 5941084"/>
              <a:gd name="connsiteX85" fmla="*/ 2397844 w 3658932"/>
              <a:gd name="connsiteY85" fmla="*/ 5719070 h 5941084"/>
              <a:gd name="connsiteX86" fmla="*/ 2433368 w 3658932"/>
              <a:gd name="connsiteY86" fmla="*/ 5736831 h 5941084"/>
              <a:gd name="connsiteX87" fmla="*/ 2477772 w 3658932"/>
              <a:gd name="connsiteY87" fmla="*/ 5745712 h 5941084"/>
              <a:gd name="connsiteX88" fmla="*/ 2575462 w 3658932"/>
              <a:gd name="connsiteY88" fmla="*/ 5790114 h 5941084"/>
              <a:gd name="connsiteX89" fmla="*/ 2619867 w 3658932"/>
              <a:gd name="connsiteY89" fmla="*/ 5798995 h 5941084"/>
              <a:gd name="connsiteX90" fmla="*/ 2655390 w 3658932"/>
              <a:gd name="connsiteY90" fmla="*/ 5816756 h 5941084"/>
              <a:gd name="connsiteX91" fmla="*/ 2690914 w 3658932"/>
              <a:gd name="connsiteY91" fmla="*/ 5825636 h 5941084"/>
              <a:gd name="connsiteX92" fmla="*/ 2770842 w 3658932"/>
              <a:gd name="connsiteY92" fmla="*/ 5843398 h 5941084"/>
              <a:gd name="connsiteX93" fmla="*/ 2824127 w 3658932"/>
              <a:gd name="connsiteY93" fmla="*/ 5861159 h 5941084"/>
              <a:gd name="connsiteX94" fmla="*/ 2948460 w 3658932"/>
              <a:gd name="connsiteY94" fmla="*/ 5887800 h 5941084"/>
              <a:gd name="connsiteX95" fmla="*/ 2975103 w 3658932"/>
              <a:gd name="connsiteY95" fmla="*/ 5896681 h 5941084"/>
              <a:gd name="connsiteX96" fmla="*/ 3126078 w 3658932"/>
              <a:gd name="connsiteY96" fmla="*/ 5914442 h 5941084"/>
              <a:gd name="connsiteX97" fmla="*/ 3179364 w 3658932"/>
              <a:gd name="connsiteY97" fmla="*/ 5923322 h 5941084"/>
              <a:gd name="connsiteX98" fmla="*/ 3285934 w 3658932"/>
              <a:gd name="connsiteY98" fmla="*/ 5932203 h 5941084"/>
              <a:gd name="connsiteX99" fmla="*/ 3356982 w 3658932"/>
              <a:gd name="connsiteY99" fmla="*/ 5941084 h 5941084"/>
              <a:gd name="connsiteX100" fmla="*/ 3658932 w 3658932"/>
              <a:gd name="connsiteY100" fmla="*/ 5932203 h 594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658932" h="5941084">
                <a:moveTo>
                  <a:pt x="44405" y="0"/>
                </a:moveTo>
                <a:cubicBezTo>
                  <a:pt x="38301" y="30517"/>
                  <a:pt x="35003" y="50665"/>
                  <a:pt x="26643" y="79925"/>
                </a:cubicBezTo>
                <a:cubicBezTo>
                  <a:pt x="24071" y="88926"/>
                  <a:pt x="20722" y="97686"/>
                  <a:pt x="17762" y="106566"/>
                </a:cubicBezTo>
                <a:cubicBezTo>
                  <a:pt x="7496" y="188688"/>
                  <a:pt x="0" y="236043"/>
                  <a:pt x="0" y="328580"/>
                </a:cubicBezTo>
                <a:cubicBezTo>
                  <a:pt x="0" y="636453"/>
                  <a:pt x="4181" y="944319"/>
                  <a:pt x="8881" y="1252156"/>
                </a:cubicBezTo>
                <a:cubicBezTo>
                  <a:pt x="10102" y="1332126"/>
                  <a:pt x="12773" y="1412107"/>
                  <a:pt x="17762" y="1491931"/>
                </a:cubicBezTo>
                <a:cubicBezTo>
                  <a:pt x="19441" y="1518794"/>
                  <a:pt x="30741" y="1545551"/>
                  <a:pt x="35524" y="1571856"/>
                </a:cubicBezTo>
                <a:cubicBezTo>
                  <a:pt x="39269" y="1592450"/>
                  <a:pt x="41959" y="1613232"/>
                  <a:pt x="44405" y="1634020"/>
                </a:cubicBezTo>
                <a:cubicBezTo>
                  <a:pt x="50437" y="1685286"/>
                  <a:pt x="58951" y="1804818"/>
                  <a:pt x="71047" y="1847153"/>
                </a:cubicBezTo>
                <a:cubicBezTo>
                  <a:pt x="73479" y="1855664"/>
                  <a:pt x="94163" y="1925442"/>
                  <a:pt x="97690" y="1944839"/>
                </a:cubicBezTo>
                <a:cubicBezTo>
                  <a:pt x="109590" y="2010284"/>
                  <a:pt x="102000" y="2011051"/>
                  <a:pt x="124333" y="2078047"/>
                </a:cubicBezTo>
                <a:cubicBezTo>
                  <a:pt x="166525" y="2204615"/>
                  <a:pt x="124144" y="2072940"/>
                  <a:pt x="150976" y="2166852"/>
                </a:cubicBezTo>
                <a:cubicBezTo>
                  <a:pt x="153548" y="2175853"/>
                  <a:pt x="157393" y="2184463"/>
                  <a:pt x="159856" y="2193494"/>
                </a:cubicBezTo>
                <a:cubicBezTo>
                  <a:pt x="159865" y="2193525"/>
                  <a:pt x="182055" y="2282285"/>
                  <a:pt x="186499" y="2300061"/>
                </a:cubicBezTo>
                <a:cubicBezTo>
                  <a:pt x="189459" y="2311902"/>
                  <a:pt x="191520" y="2324004"/>
                  <a:pt x="195380" y="2335583"/>
                </a:cubicBezTo>
                <a:lnTo>
                  <a:pt x="213142" y="2388866"/>
                </a:lnTo>
                <a:cubicBezTo>
                  <a:pt x="216102" y="2397747"/>
                  <a:pt x="219752" y="2406426"/>
                  <a:pt x="222023" y="2415508"/>
                </a:cubicBezTo>
                <a:cubicBezTo>
                  <a:pt x="227944" y="2439189"/>
                  <a:pt x="228868" y="2464719"/>
                  <a:pt x="239785" y="2486552"/>
                </a:cubicBezTo>
                <a:cubicBezTo>
                  <a:pt x="245705" y="2498393"/>
                  <a:pt x="252331" y="2509906"/>
                  <a:pt x="257546" y="2522074"/>
                </a:cubicBezTo>
                <a:cubicBezTo>
                  <a:pt x="263305" y="2535511"/>
                  <a:pt x="273259" y="2571947"/>
                  <a:pt x="275308" y="2584238"/>
                </a:cubicBezTo>
                <a:cubicBezTo>
                  <a:pt x="279232" y="2607779"/>
                  <a:pt x="279920" y="2631801"/>
                  <a:pt x="284189" y="2655282"/>
                </a:cubicBezTo>
                <a:cubicBezTo>
                  <a:pt x="285864" y="2664492"/>
                  <a:pt x="290800" y="2672842"/>
                  <a:pt x="293070" y="2681924"/>
                </a:cubicBezTo>
                <a:cubicBezTo>
                  <a:pt x="309232" y="2746571"/>
                  <a:pt x="294996" y="2708351"/>
                  <a:pt x="310832" y="2779610"/>
                </a:cubicBezTo>
                <a:cubicBezTo>
                  <a:pt x="312863" y="2788748"/>
                  <a:pt x="317141" y="2797251"/>
                  <a:pt x="319713" y="2806252"/>
                </a:cubicBezTo>
                <a:cubicBezTo>
                  <a:pt x="323066" y="2817987"/>
                  <a:pt x="325241" y="2830038"/>
                  <a:pt x="328594" y="2841774"/>
                </a:cubicBezTo>
                <a:cubicBezTo>
                  <a:pt x="331166" y="2850774"/>
                  <a:pt x="335204" y="2859334"/>
                  <a:pt x="337474" y="2868415"/>
                </a:cubicBezTo>
                <a:cubicBezTo>
                  <a:pt x="341135" y="2883058"/>
                  <a:pt x="343080" y="2898083"/>
                  <a:pt x="346355" y="2912818"/>
                </a:cubicBezTo>
                <a:cubicBezTo>
                  <a:pt x="349003" y="2924732"/>
                  <a:pt x="352276" y="2936499"/>
                  <a:pt x="355236" y="2948340"/>
                </a:cubicBezTo>
                <a:cubicBezTo>
                  <a:pt x="361157" y="2995703"/>
                  <a:pt x="357903" y="3045147"/>
                  <a:pt x="372998" y="3090429"/>
                </a:cubicBezTo>
                <a:cubicBezTo>
                  <a:pt x="375958" y="3099310"/>
                  <a:pt x="379848" y="3107933"/>
                  <a:pt x="381879" y="3117071"/>
                </a:cubicBezTo>
                <a:cubicBezTo>
                  <a:pt x="385785" y="3134648"/>
                  <a:pt x="387539" y="3152638"/>
                  <a:pt x="390760" y="3170354"/>
                </a:cubicBezTo>
                <a:cubicBezTo>
                  <a:pt x="393460" y="3185205"/>
                  <a:pt x="396941" y="3199906"/>
                  <a:pt x="399641" y="3214757"/>
                </a:cubicBezTo>
                <a:cubicBezTo>
                  <a:pt x="402862" y="3232473"/>
                  <a:pt x="404616" y="3250463"/>
                  <a:pt x="408522" y="3268040"/>
                </a:cubicBezTo>
                <a:cubicBezTo>
                  <a:pt x="410553" y="3277178"/>
                  <a:pt x="414831" y="3285680"/>
                  <a:pt x="417403" y="3294681"/>
                </a:cubicBezTo>
                <a:cubicBezTo>
                  <a:pt x="420756" y="3306417"/>
                  <a:pt x="423636" y="3318289"/>
                  <a:pt x="426284" y="3330204"/>
                </a:cubicBezTo>
                <a:cubicBezTo>
                  <a:pt x="429558" y="3344938"/>
                  <a:pt x="432464" y="3359756"/>
                  <a:pt x="435164" y="3374606"/>
                </a:cubicBezTo>
                <a:cubicBezTo>
                  <a:pt x="438385" y="3392322"/>
                  <a:pt x="439307" y="3410518"/>
                  <a:pt x="444045" y="3427890"/>
                </a:cubicBezTo>
                <a:cubicBezTo>
                  <a:pt x="448240" y="3443269"/>
                  <a:pt x="456766" y="3457169"/>
                  <a:pt x="461807" y="3472292"/>
                </a:cubicBezTo>
                <a:cubicBezTo>
                  <a:pt x="473893" y="3508547"/>
                  <a:pt x="472173" y="3529300"/>
                  <a:pt x="479569" y="3569978"/>
                </a:cubicBezTo>
                <a:cubicBezTo>
                  <a:pt x="481941" y="3583022"/>
                  <a:pt x="491324" y="3618127"/>
                  <a:pt x="497331" y="3632142"/>
                </a:cubicBezTo>
                <a:cubicBezTo>
                  <a:pt x="502546" y="3644310"/>
                  <a:pt x="509172" y="3655823"/>
                  <a:pt x="515093" y="3667664"/>
                </a:cubicBezTo>
                <a:cubicBezTo>
                  <a:pt x="538158" y="3782995"/>
                  <a:pt x="506688" y="3639652"/>
                  <a:pt x="541735" y="3756470"/>
                </a:cubicBezTo>
                <a:cubicBezTo>
                  <a:pt x="546072" y="3770927"/>
                  <a:pt x="546955" y="3786229"/>
                  <a:pt x="550616" y="3800872"/>
                </a:cubicBezTo>
                <a:cubicBezTo>
                  <a:pt x="555895" y="3821988"/>
                  <a:pt x="570739" y="3853987"/>
                  <a:pt x="577259" y="3871917"/>
                </a:cubicBezTo>
                <a:cubicBezTo>
                  <a:pt x="577260" y="3871919"/>
                  <a:pt x="599461" y="3938520"/>
                  <a:pt x="603902" y="3951842"/>
                </a:cubicBezTo>
                <a:lnTo>
                  <a:pt x="621663" y="4005125"/>
                </a:lnTo>
                <a:cubicBezTo>
                  <a:pt x="627584" y="4016966"/>
                  <a:pt x="634210" y="4028479"/>
                  <a:pt x="639425" y="4040647"/>
                </a:cubicBezTo>
                <a:cubicBezTo>
                  <a:pt x="651605" y="4069066"/>
                  <a:pt x="648847" y="4078334"/>
                  <a:pt x="657187" y="4111691"/>
                </a:cubicBezTo>
                <a:cubicBezTo>
                  <a:pt x="659458" y="4120773"/>
                  <a:pt x="663605" y="4129302"/>
                  <a:pt x="666068" y="4138333"/>
                </a:cubicBezTo>
                <a:cubicBezTo>
                  <a:pt x="672491" y="4161883"/>
                  <a:pt x="674764" y="4186713"/>
                  <a:pt x="683830" y="4209377"/>
                </a:cubicBezTo>
                <a:cubicBezTo>
                  <a:pt x="689751" y="4224178"/>
                  <a:pt x="696551" y="4238657"/>
                  <a:pt x="701592" y="4253780"/>
                </a:cubicBezTo>
                <a:cubicBezTo>
                  <a:pt x="705452" y="4265359"/>
                  <a:pt x="706187" y="4277874"/>
                  <a:pt x="710472" y="4289302"/>
                </a:cubicBezTo>
                <a:cubicBezTo>
                  <a:pt x="715120" y="4301698"/>
                  <a:pt x="723019" y="4312657"/>
                  <a:pt x="728234" y="4324825"/>
                </a:cubicBezTo>
                <a:cubicBezTo>
                  <a:pt x="767432" y="4416284"/>
                  <a:pt x="695973" y="4269187"/>
                  <a:pt x="754877" y="4386988"/>
                </a:cubicBezTo>
                <a:cubicBezTo>
                  <a:pt x="776685" y="4474217"/>
                  <a:pt x="745112" y="4367458"/>
                  <a:pt x="790401" y="4458033"/>
                </a:cubicBezTo>
                <a:cubicBezTo>
                  <a:pt x="798774" y="4474778"/>
                  <a:pt x="799789" y="4494571"/>
                  <a:pt x="808162" y="4511316"/>
                </a:cubicBezTo>
                <a:cubicBezTo>
                  <a:pt x="817709" y="4530409"/>
                  <a:pt x="834139" y="4545506"/>
                  <a:pt x="843686" y="4564599"/>
                </a:cubicBezTo>
                <a:cubicBezTo>
                  <a:pt x="849607" y="4576440"/>
                  <a:pt x="853912" y="4589237"/>
                  <a:pt x="861448" y="4600121"/>
                </a:cubicBezTo>
                <a:cubicBezTo>
                  <a:pt x="880660" y="4627871"/>
                  <a:pt x="906248" y="4651104"/>
                  <a:pt x="923614" y="4680046"/>
                </a:cubicBezTo>
                <a:cubicBezTo>
                  <a:pt x="942183" y="4710993"/>
                  <a:pt x="953353" y="4733062"/>
                  <a:pt x="976900" y="4759971"/>
                </a:cubicBezTo>
                <a:cubicBezTo>
                  <a:pt x="987927" y="4772573"/>
                  <a:pt x="1000582" y="4783652"/>
                  <a:pt x="1012423" y="4795493"/>
                </a:cubicBezTo>
                <a:cubicBezTo>
                  <a:pt x="1045292" y="4861229"/>
                  <a:pt x="1011821" y="4803650"/>
                  <a:pt x="1056828" y="4857657"/>
                </a:cubicBezTo>
                <a:cubicBezTo>
                  <a:pt x="1063661" y="4865856"/>
                  <a:pt x="1067042" y="4876752"/>
                  <a:pt x="1074589" y="4884299"/>
                </a:cubicBezTo>
                <a:cubicBezTo>
                  <a:pt x="1082136" y="4891846"/>
                  <a:pt x="1093298" y="4894920"/>
                  <a:pt x="1101232" y="4902060"/>
                </a:cubicBezTo>
                <a:cubicBezTo>
                  <a:pt x="1123015" y="4921663"/>
                  <a:pt x="1142676" y="4943503"/>
                  <a:pt x="1163398" y="4964224"/>
                </a:cubicBezTo>
                <a:lnTo>
                  <a:pt x="1216684" y="5017507"/>
                </a:lnTo>
                <a:cubicBezTo>
                  <a:pt x="1243211" y="5052874"/>
                  <a:pt x="1244360" y="5057895"/>
                  <a:pt x="1278850" y="5088551"/>
                </a:cubicBezTo>
                <a:cubicBezTo>
                  <a:pt x="1315488" y="5121116"/>
                  <a:pt x="1335004" y="5131906"/>
                  <a:pt x="1376540" y="5159596"/>
                </a:cubicBezTo>
                <a:cubicBezTo>
                  <a:pt x="1385421" y="5165516"/>
                  <a:pt x="1395635" y="5169810"/>
                  <a:pt x="1403183" y="5177357"/>
                </a:cubicBezTo>
                <a:cubicBezTo>
                  <a:pt x="1427400" y="5201572"/>
                  <a:pt x="1434973" y="5211655"/>
                  <a:pt x="1465349" y="5230640"/>
                </a:cubicBezTo>
                <a:cubicBezTo>
                  <a:pt x="1521339" y="5265633"/>
                  <a:pt x="1482202" y="5228593"/>
                  <a:pt x="1536396" y="5275043"/>
                </a:cubicBezTo>
                <a:cubicBezTo>
                  <a:pt x="1646201" y="5369158"/>
                  <a:pt x="1454747" y="5219260"/>
                  <a:pt x="1607444" y="5328326"/>
                </a:cubicBezTo>
                <a:cubicBezTo>
                  <a:pt x="1634910" y="5347944"/>
                  <a:pt x="1657183" y="5375396"/>
                  <a:pt x="1687372" y="5390490"/>
                </a:cubicBezTo>
                <a:cubicBezTo>
                  <a:pt x="1699213" y="5396410"/>
                  <a:pt x="1711669" y="5401235"/>
                  <a:pt x="1722895" y="5408251"/>
                </a:cubicBezTo>
                <a:cubicBezTo>
                  <a:pt x="1735447" y="5416096"/>
                  <a:pt x="1745180" y="5428274"/>
                  <a:pt x="1758419" y="5434893"/>
                </a:cubicBezTo>
                <a:cubicBezTo>
                  <a:pt x="1775165" y="5443266"/>
                  <a:pt x="1794660" y="5444907"/>
                  <a:pt x="1811704" y="5452654"/>
                </a:cubicBezTo>
                <a:cubicBezTo>
                  <a:pt x="1827418" y="5459796"/>
                  <a:pt x="1840670" y="5471576"/>
                  <a:pt x="1856109" y="5479295"/>
                </a:cubicBezTo>
                <a:cubicBezTo>
                  <a:pt x="1870368" y="5486424"/>
                  <a:pt x="1886477" y="5489498"/>
                  <a:pt x="1900513" y="5497056"/>
                </a:cubicBezTo>
                <a:cubicBezTo>
                  <a:pt x="1925102" y="5510296"/>
                  <a:pt x="1945631" y="5531087"/>
                  <a:pt x="1971561" y="5541459"/>
                </a:cubicBezTo>
                <a:cubicBezTo>
                  <a:pt x="2003279" y="5554146"/>
                  <a:pt x="2022450" y="5560388"/>
                  <a:pt x="2051489" y="5576981"/>
                </a:cubicBezTo>
                <a:cubicBezTo>
                  <a:pt x="2060756" y="5582276"/>
                  <a:pt x="2068322" y="5590538"/>
                  <a:pt x="2078132" y="5594742"/>
                </a:cubicBezTo>
                <a:cubicBezTo>
                  <a:pt x="2089351" y="5599550"/>
                  <a:pt x="2102076" y="5599763"/>
                  <a:pt x="2113655" y="5603623"/>
                </a:cubicBezTo>
                <a:cubicBezTo>
                  <a:pt x="2166317" y="5621177"/>
                  <a:pt x="2147152" y="5618510"/>
                  <a:pt x="2193583" y="5639145"/>
                </a:cubicBezTo>
                <a:cubicBezTo>
                  <a:pt x="2268169" y="5672293"/>
                  <a:pt x="2210245" y="5644871"/>
                  <a:pt x="2264630" y="5665787"/>
                </a:cubicBezTo>
                <a:cubicBezTo>
                  <a:pt x="2294388" y="5677232"/>
                  <a:pt x="2323837" y="5689468"/>
                  <a:pt x="2353440" y="5701309"/>
                </a:cubicBezTo>
                <a:cubicBezTo>
                  <a:pt x="2368241" y="5707229"/>
                  <a:pt x="2383585" y="5711941"/>
                  <a:pt x="2397844" y="5719070"/>
                </a:cubicBezTo>
                <a:cubicBezTo>
                  <a:pt x="2409685" y="5724990"/>
                  <a:pt x="2420808" y="5732645"/>
                  <a:pt x="2433368" y="5736831"/>
                </a:cubicBezTo>
                <a:cubicBezTo>
                  <a:pt x="2447688" y="5741604"/>
                  <a:pt x="2463314" y="5741375"/>
                  <a:pt x="2477772" y="5745712"/>
                </a:cubicBezTo>
                <a:cubicBezTo>
                  <a:pt x="2558063" y="5769799"/>
                  <a:pt x="2486184" y="5757651"/>
                  <a:pt x="2575462" y="5790114"/>
                </a:cubicBezTo>
                <a:cubicBezTo>
                  <a:pt x="2589648" y="5795272"/>
                  <a:pt x="2605065" y="5796035"/>
                  <a:pt x="2619867" y="5798995"/>
                </a:cubicBezTo>
                <a:cubicBezTo>
                  <a:pt x="2631708" y="5804915"/>
                  <a:pt x="2642994" y="5812108"/>
                  <a:pt x="2655390" y="5816756"/>
                </a:cubicBezTo>
                <a:cubicBezTo>
                  <a:pt x="2666819" y="5821041"/>
                  <a:pt x="2678999" y="5822988"/>
                  <a:pt x="2690914" y="5825636"/>
                </a:cubicBezTo>
                <a:cubicBezTo>
                  <a:pt x="2723506" y="5832878"/>
                  <a:pt x="2739904" y="5834117"/>
                  <a:pt x="2770842" y="5843398"/>
                </a:cubicBezTo>
                <a:cubicBezTo>
                  <a:pt x="2788775" y="5848778"/>
                  <a:pt x="2806125" y="5856016"/>
                  <a:pt x="2824127" y="5861159"/>
                </a:cubicBezTo>
                <a:cubicBezTo>
                  <a:pt x="2886089" y="5878862"/>
                  <a:pt x="2890683" y="5878171"/>
                  <a:pt x="2948460" y="5887800"/>
                </a:cubicBezTo>
                <a:cubicBezTo>
                  <a:pt x="2957341" y="5890760"/>
                  <a:pt x="2965893" y="5895006"/>
                  <a:pt x="2975103" y="5896681"/>
                </a:cubicBezTo>
                <a:cubicBezTo>
                  <a:pt x="3000590" y="5901315"/>
                  <a:pt x="3103478" y="5911429"/>
                  <a:pt x="3126078" y="5914442"/>
                </a:cubicBezTo>
                <a:cubicBezTo>
                  <a:pt x="3143927" y="5916822"/>
                  <a:pt x="3161467" y="5921334"/>
                  <a:pt x="3179364" y="5923322"/>
                </a:cubicBezTo>
                <a:cubicBezTo>
                  <a:pt x="3214792" y="5927258"/>
                  <a:pt x="3250464" y="5928656"/>
                  <a:pt x="3285934" y="5932203"/>
                </a:cubicBezTo>
                <a:cubicBezTo>
                  <a:pt x="3309683" y="5934578"/>
                  <a:pt x="3333299" y="5938124"/>
                  <a:pt x="3356982" y="5941084"/>
                </a:cubicBezTo>
                <a:cubicBezTo>
                  <a:pt x="3629321" y="5931693"/>
                  <a:pt x="3528628" y="5932203"/>
                  <a:pt x="3658932" y="5932203"/>
                </a:cubicBezTo>
              </a:path>
            </a:pathLst>
          </a:custGeom>
          <a:ln w="3175" cmpd="sng">
            <a:solidFill>
              <a:srgbClr val="00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2624649" y="4020501"/>
            <a:ext cx="79929" cy="88805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5716847" y="194094"/>
            <a:ext cx="3231828" cy="1940646"/>
            <a:chOff x="5716847" y="194094"/>
            <a:chExt cx="3231828" cy="1940646"/>
          </a:xfrm>
        </p:grpSpPr>
        <p:sp>
          <p:nvSpPr>
            <p:cNvPr id="98" name="TextBox 97"/>
            <p:cNvSpPr txBox="1"/>
            <p:nvPr/>
          </p:nvSpPr>
          <p:spPr>
            <a:xfrm>
              <a:off x="6044490" y="194094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Majority class</a:t>
              </a:r>
              <a:endParaRPr lang="en-US" sz="28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716847" y="494915"/>
              <a:ext cx="3231828" cy="1639825"/>
              <a:chOff x="5716847" y="494915"/>
              <a:chExt cx="3231828" cy="1639825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5798001" y="494915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98001" y="966713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044490" y="717314"/>
                <a:ext cx="22107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Minority class</a:t>
                </a:r>
                <a:endParaRPr lang="en-US" sz="28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044490" y="1179466"/>
                <a:ext cx="2872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Generated sample</a:t>
                </a:r>
                <a:endParaRPr lang="en-US" sz="2800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798001" y="1449502"/>
                <a:ext cx="79929" cy="88805"/>
              </a:xfrm>
              <a:prstGeom prst="ellipse">
                <a:avLst/>
              </a:prstGeom>
              <a:solidFill>
                <a:srgbClr val="660066"/>
              </a:solidFill>
              <a:ln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044490" y="1611520"/>
                <a:ext cx="29041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Decision boundary</a:t>
                </a:r>
                <a:endParaRPr lang="en-US" sz="2800" dirty="0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flipH="1">
                <a:off x="5716847" y="1904351"/>
                <a:ext cx="294297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TextBox 98"/>
          <p:cNvSpPr txBox="1"/>
          <p:nvPr/>
        </p:nvSpPr>
        <p:spPr>
          <a:xfrm>
            <a:off x="2392790" y="3300718"/>
            <a:ext cx="348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endParaRPr lang="en-US" sz="20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3034114" y="4489071"/>
            <a:ext cx="480573" cy="400110"/>
            <a:chOff x="2519827" y="3623941"/>
            <a:chExt cx="480573" cy="400110"/>
          </a:xfrm>
        </p:grpSpPr>
        <p:sp>
          <p:nvSpPr>
            <p:cNvPr id="110" name="TextBox 109"/>
            <p:cNvSpPr txBox="1"/>
            <p:nvPr/>
          </p:nvSpPr>
          <p:spPr>
            <a:xfrm>
              <a:off x="2519827" y="3623941"/>
              <a:ext cx="480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cs typeface="Avenir Light"/>
                </a:rPr>
                <a:t>x</a:t>
              </a:r>
              <a:endParaRPr lang="en-US" sz="2000" dirty="0"/>
            </a:p>
          </p:txBody>
        </p:sp>
        <p:cxnSp>
          <p:nvCxnSpPr>
            <p:cNvPr id="111" name="Straight Connector 110"/>
            <p:cNvCxnSpPr/>
            <p:nvPr/>
          </p:nvCxnSpPr>
          <p:spPr>
            <a:xfrm rot="19860000" flipV="1">
              <a:off x="2726503" y="3752822"/>
              <a:ext cx="54428" cy="29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2704578" y="3757118"/>
            <a:ext cx="56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="1" baseline="-25000" dirty="0" smtClean="0">
                <a:cs typeface="Avenir Light"/>
              </a:rPr>
              <a:t>gen</a:t>
            </a:r>
            <a:endParaRPr lang="en-US" sz="2000" dirty="0"/>
          </a:p>
        </p:txBody>
      </p:sp>
      <p:sp>
        <p:nvSpPr>
          <p:cNvPr id="113" name="Oval 112"/>
          <p:cNvSpPr/>
          <p:nvPr/>
        </p:nvSpPr>
        <p:spPr>
          <a:xfrm>
            <a:off x="2960435" y="462317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/>
          <p:cNvSpPr/>
          <p:nvPr/>
        </p:nvSpPr>
        <p:spPr>
          <a:xfrm>
            <a:off x="66369" y="359019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/>
          <p:cNvSpPr/>
          <p:nvPr/>
        </p:nvSpPr>
        <p:spPr>
          <a:xfrm>
            <a:off x="509155" y="2700273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944539" y="2809724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/>
        </p:nvSpPr>
        <p:spPr>
          <a:xfrm>
            <a:off x="307191" y="3387457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106333" y="332333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65232" y="3070844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613370" y="3159649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337603" y="2854127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/>
          <p:cNvSpPr/>
          <p:nvPr/>
        </p:nvSpPr>
        <p:spPr>
          <a:xfrm>
            <a:off x="962669" y="6373034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/>
          <p:cNvSpPr/>
          <p:nvPr/>
        </p:nvSpPr>
        <p:spPr>
          <a:xfrm>
            <a:off x="1435903" y="5276540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297638" y="6284229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100304" y="5890227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1275206" y="4312852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1485235" y="4699024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6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23" idx="6"/>
          </p:cNvCxnSpPr>
          <p:nvPr/>
        </p:nvCxnSpPr>
        <p:spPr>
          <a:xfrm flipV="1">
            <a:off x="472698" y="6088746"/>
            <a:ext cx="854637" cy="71674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6108" y="5634651"/>
            <a:ext cx="67428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392769" y="5475662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92769" y="6116017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15976" y="369178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40110" y="650708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678374" y="47607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659903" y="22269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866790" y="517930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196082" y="480496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4276011" y="218256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3964223" y="332245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156118" y="290975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5157729" y="249764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11050" y="2559445"/>
            <a:ext cx="1022107" cy="2892443"/>
            <a:chOff x="130331" y="3417534"/>
            <a:chExt cx="1022107" cy="2892443"/>
          </a:xfrm>
        </p:grpSpPr>
        <p:sp>
          <p:nvSpPr>
            <p:cNvPr id="4" name="Oval 3"/>
            <p:cNvSpPr/>
            <p:nvPr/>
          </p:nvSpPr>
          <p:spPr>
            <a:xfrm>
              <a:off x="554404" y="466655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77883" y="341753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36332" y="4127042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46299" y="423649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30331" y="5526715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555953" y="374404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20564" y="5019886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826228" y="578402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072509" y="4975010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029219" y="6221172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18708" y="6131798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Oval 83"/>
          <p:cNvSpPr/>
          <p:nvPr/>
        </p:nvSpPr>
        <p:spPr>
          <a:xfrm>
            <a:off x="4425946" y="59100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056086" y="607012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56973" y="557880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540334" y="40828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063193" y="510305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75060" y="611452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063193" y="304295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203831" y="545188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781988" y="299855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255166" y="422580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687084" y="404611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42383" y="465498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034043" y="599994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641655" y="351657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255166" y="468327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202780" y="405134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143765" y="45258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727049" y="33668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6295131" y="350712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641655" y="443704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316280" y="523625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380397" y="550260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380397" y="514745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103801" y="33668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5300590" y="312288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702059" y="395730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6087946" y="37805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5901515" y="59013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856376" y="245324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1018964" y="6070124"/>
            <a:ext cx="79929" cy="88805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336893" y="502843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538241" y="4656818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7900175" y="4922710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7403952" y="608874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578205" y="406061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7869645" y="5498579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8458700" y="5383588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8748458" y="5847782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7986458" y="416330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8554901" y="4927083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5716847" y="194094"/>
            <a:ext cx="3231828" cy="1940646"/>
            <a:chOff x="5716847" y="194094"/>
            <a:chExt cx="3231828" cy="1940646"/>
          </a:xfrm>
        </p:grpSpPr>
        <p:sp>
          <p:nvSpPr>
            <p:cNvPr id="98" name="TextBox 97"/>
            <p:cNvSpPr txBox="1"/>
            <p:nvPr/>
          </p:nvSpPr>
          <p:spPr>
            <a:xfrm>
              <a:off x="6044490" y="194094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Majority class</a:t>
              </a:r>
              <a:endParaRPr lang="en-US" sz="28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716847" y="494915"/>
              <a:ext cx="3231828" cy="1639825"/>
              <a:chOff x="5716847" y="494915"/>
              <a:chExt cx="3231828" cy="1639825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5798001" y="494915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98001" y="966713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044490" y="717314"/>
                <a:ext cx="22107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Minority class</a:t>
                </a:r>
                <a:endParaRPr lang="en-US" sz="28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044490" y="1179466"/>
                <a:ext cx="2872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Generated sample</a:t>
                </a:r>
                <a:endParaRPr lang="en-US" sz="2800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798001" y="1449502"/>
                <a:ext cx="79929" cy="88805"/>
              </a:xfrm>
              <a:prstGeom prst="ellipse">
                <a:avLst/>
              </a:prstGeom>
              <a:solidFill>
                <a:srgbClr val="660066"/>
              </a:solidFill>
              <a:ln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044490" y="1611520"/>
                <a:ext cx="29041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Decision boundary</a:t>
                </a:r>
                <a:endParaRPr lang="en-US" sz="2800" dirty="0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flipH="1">
                <a:off x="5716847" y="1904351"/>
                <a:ext cx="294297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Oval 98"/>
          <p:cNvSpPr/>
          <p:nvPr/>
        </p:nvSpPr>
        <p:spPr>
          <a:xfrm>
            <a:off x="738280" y="5812588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828766" y="533745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287370" y="6062118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245493" y="969501"/>
            <a:ext cx="1603929" cy="2702547"/>
            <a:chOff x="154792" y="3005981"/>
            <a:chExt cx="1603929" cy="2702547"/>
          </a:xfrm>
        </p:grpSpPr>
        <p:sp>
          <p:nvSpPr>
            <p:cNvPr id="112" name="Oval 111"/>
            <p:cNvSpPr/>
            <p:nvPr/>
          </p:nvSpPr>
          <p:spPr>
            <a:xfrm>
              <a:off x="154792" y="4095723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267227" y="4800376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468575" y="4428759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11992" y="3005981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549530" y="3772838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916792" y="4316524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1181627" y="4473162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839944" y="4927202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799979" y="5270520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1389034" y="5155529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1678792" y="5619723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916792" y="3935246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/>
            <p:cNvSpPr/>
            <p:nvPr/>
          </p:nvSpPr>
          <p:spPr>
            <a:xfrm>
              <a:off x="1485235" y="4699024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6" name="Freeform 125"/>
          <p:cNvSpPr/>
          <p:nvPr/>
        </p:nvSpPr>
        <p:spPr>
          <a:xfrm>
            <a:off x="1838347" y="737085"/>
            <a:ext cx="5364743" cy="6038374"/>
          </a:xfrm>
          <a:custGeom>
            <a:avLst/>
            <a:gdLst>
              <a:gd name="connsiteX0" fmla="*/ 0 w 5364743"/>
              <a:gd name="connsiteY0" fmla="*/ 0 h 6038374"/>
              <a:gd name="connsiteX1" fmla="*/ 17762 w 5364743"/>
              <a:gd name="connsiteY1" fmla="*/ 213133 h 6038374"/>
              <a:gd name="connsiteX2" fmla="*/ 26643 w 5364743"/>
              <a:gd name="connsiteY2" fmla="*/ 284178 h 6038374"/>
              <a:gd name="connsiteX3" fmla="*/ 44404 w 5364743"/>
              <a:gd name="connsiteY3" fmla="*/ 346341 h 6038374"/>
              <a:gd name="connsiteX4" fmla="*/ 53285 w 5364743"/>
              <a:gd name="connsiteY4" fmla="*/ 381864 h 6038374"/>
              <a:gd name="connsiteX5" fmla="*/ 71047 w 5364743"/>
              <a:gd name="connsiteY5" fmla="*/ 497311 h 6038374"/>
              <a:gd name="connsiteX6" fmla="*/ 88809 w 5364743"/>
              <a:gd name="connsiteY6" fmla="*/ 586116 h 6038374"/>
              <a:gd name="connsiteX7" fmla="*/ 106571 w 5364743"/>
              <a:gd name="connsiteY7" fmla="*/ 1340962 h 6038374"/>
              <a:gd name="connsiteX8" fmla="*/ 124333 w 5364743"/>
              <a:gd name="connsiteY8" fmla="*/ 1696184 h 6038374"/>
              <a:gd name="connsiteX9" fmla="*/ 133214 w 5364743"/>
              <a:gd name="connsiteY9" fmla="*/ 1935959 h 6038374"/>
              <a:gd name="connsiteX10" fmla="*/ 150975 w 5364743"/>
              <a:gd name="connsiteY10" fmla="*/ 2095808 h 6038374"/>
              <a:gd name="connsiteX11" fmla="*/ 168737 w 5364743"/>
              <a:gd name="connsiteY11" fmla="*/ 2291180 h 6038374"/>
              <a:gd name="connsiteX12" fmla="*/ 186499 w 5364743"/>
              <a:gd name="connsiteY12" fmla="*/ 2388866 h 6038374"/>
              <a:gd name="connsiteX13" fmla="*/ 195380 w 5364743"/>
              <a:gd name="connsiteY13" fmla="*/ 2513194 h 6038374"/>
              <a:gd name="connsiteX14" fmla="*/ 213142 w 5364743"/>
              <a:gd name="connsiteY14" fmla="*/ 2601999 h 6038374"/>
              <a:gd name="connsiteX15" fmla="*/ 230903 w 5364743"/>
              <a:gd name="connsiteY15" fmla="*/ 2806252 h 6038374"/>
              <a:gd name="connsiteX16" fmla="*/ 248665 w 5364743"/>
              <a:gd name="connsiteY16" fmla="*/ 2966102 h 6038374"/>
              <a:gd name="connsiteX17" fmla="*/ 257546 w 5364743"/>
              <a:gd name="connsiteY17" fmla="*/ 2992743 h 6038374"/>
              <a:gd name="connsiteX18" fmla="*/ 266427 w 5364743"/>
              <a:gd name="connsiteY18" fmla="*/ 3054907 h 6038374"/>
              <a:gd name="connsiteX19" fmla="*/ 275308 w 5364743"/>
              <a:gd name="connsiteY19" fmla="*/ 3090429 h 6038374"/>
              <a:gd name="connsiteX20" fmla="*/ 284189 w 5364743"/>
              <a:gd name="connsiteY20" fmla="*/ 3161474 h 6038374"/>
              <a:gd name="connsiteX21" fmla="*/ 293070 w 5364743"/>
              <a:gd name="connsiteY21" fmla="*/ 3241399 h 6038374"/>
              <a:gd name="connsiteX22" fmla="*/ 301951 w 5364743"/>
              <a:gd name="connsiteY22" fmla="*/ 3268040 h 6038374"/>
              <a:gd name="connsiteX23" fmla="*/ 319712 w 5364743"/>
              <a:gd name="connsiteY23" fmla="*/ 3347965 h 6038374"/>
              <a:gd name="connsiteX24" fmla="*/ 337474 w 5364743"/>
              <a:gd name="connsiteY24" fmla="*/ 3410129 h 6038374"/>
              <a:gd name="connsiteX25" fmla="*/ 346355 w 5364743"/>
              <a:gd name="connsiteY25" fmla="*/ 3472293 h 6038374"/>
              <a:gd name="connsiteX26" fmla="*/ 372998 w 5364743"/>
              <a:gd name="connsiteY26" fmla="*/ 3614381 h 6038374"/>
              <a:gd name="connsiteX27" fmla="*/ 390760 w 5364743"/>
              <a:gd name="connsiteY27" fmla="*/ 3685426 h 6038374"/>
              <a:gd name="connsiteX28" fmla="*/ 417402 w 5364743"/>
              <a:gd name="connsiteY28" fmla="*/ 3747590 h 6038374"/>
              <a:gd name="connsiteX29" fmla="*/ 444045 w 5364743"/>
              <a:gd name="connsiteY29" fmla="*/ 3827515 h 6038374"/>
              <a:gd name="connsiteX30" fmla="*/ 461807 w 5364743"/>
              <a:gd name="connsiteY30" fmla="*/ 3880798 h 6038374"/>
              <a:gd name="connsiteX31" fmla="*/ 506211 w 5364743"/>
              <a:gd name="connsiteY31" fmla="*/ 3978484 h 6038374"/>
              <a:gd name="connsiteX32" fmla="*/ 523973 w 5364743"/>
              <a:gd name="connsiteY32" fmla="*/ 4040648 h 6038374"/>
              <a:gd name="connsiteX33" fmla="*/ 559497 w 5364743"/>
              <a:gd name="connsiteY33" fmla="*/ 4129453 h 6038374"/>
              <a:gd name="connsiteX34" fmla="*/ 586140 w 5364743"/>
              <a:gd name="connsiteY34" fmla="*/ 4200497 h 6038374"/>
              <a:gd name="connsiteX35" fmla="*/ 603901 w 5364743"/>
              <a:gd name="connsiteY35" fmla="*/ 4236020 h 6038374"/>
              <a:gd name="connsiteX36" fmla="*/ 621663 w 5364743"/>
              <a:gd name="connsiteY36" fmla="*/ 4289303 h 6038374"/>
              <a:gd name="connsiteX37" fmla="*/ 639425 w 5364743"/>
              <a:gd name="connsiteY37" fmla="*/ 4324825 h 6038374"/>
              <a:gd name="connsiteX38" fmla="*/ 648306 w 5364743"/>
              <a:gd name="connsiteY38" fmla="*/ 4360347 h 6038374"/>
              <a:gd name="connsiteX39" fmla="*/ 666068 w 5364743"/>
              <a:gd name="connsiteY39" fmla="*/ 4395869 h 6038374"/>
              <a:gd name="connsiteX40" fmla="*/ 674949 w 5364743"/>
              <a:gd name="connsiteY40" fmla="*/ 4422511 h 6038374"/>
              <a:gd name="connsiteX41" fmla="*/ 701591 w 5364743"/>
              <a:gd name="connsiteY41" fmla="*/ 4458033 h 6038374"/>
              <a:gd name="connsiteX42" fmla="*/ 719353 w 5364743"/>
              <a:gd name="connsiteY42" fmla="*/ 4520197 h 6038374"/>
              <a:gd name="connsiteX43" fmla="*/ 737115 w 5364743"/>
              <a:gd name="connsiteY43" fmla="*/ 4546839 h 6038374"/>
              <a:gd name="connsiteX44" fmla="*/ 754877 w 5364743"/>
              <a:gd name="connsiteY44" fmla="*/ 4609002 h 6038374"/>
              <a:gd name="connsiteX45" fmla="*/ 781519 w 5364743"/>
              <a:gd name="connsiteY45" fmla="*/ 4680047 h 6038374"/>
              <a:gd name="connsiteX46" fmla="*/ 799281 w 5364743"/>
              <a:gd name="connsiteY46" fmla="*/ 4706688 h 6038374"/>
              <a:gd name="connsiteX47" fmla="*/ 817043 w 5364743"/>
              <a:gd name="connsiteY47" fmla="*/ 4768852 h 6038374"/>
              <a:gd name="connsiteX48" fmla="*/ 843686 w 5364743"/>
              <a:gd name="connsiteY48" fmla="*/ 4813255 h 6038374"/>
              <a:gd name="connsiteX49" fmla="*/ 861448 w 5364743"/>
              <a:gd name="connsiteY49" fmla="*/ 4866538 h 6038374"/>
              <a:gd name="connsiteX50" fmla="*/ 914733 w 5364743"/>
              <a:gd name="connsiteY50" fmla="*/ 4955344 h 6038374"/>
              <a:gd name="connsiteX51" fmla="*/ 941376 w 5364743"/>
              <a:gd name="connsiteY51" fmla="*/ 4981985 h 6038374"/>
              <a:gd name="connsiteX52" fmla="*/ 959138 w 5364743"/>
              <a:gd name="connsiteY52" fmla="*/ 5008627 h 6038374"/>
              <a:gd name="connsiteX53" fmla="*/ 1003542 w 5364743"/>
              <a:gd name="connsiteY53" fmla="*/ 5044149 h 6038374"/>
              <a:gd name="connsiteX54" fmla="*/ 1021304 w 5364743"/>
              <a:gd name="connsiteY54" fmla="*/ 5070791 h 6038374"/>
              <a:gd name="connsiteX55" fmla="*/ 1083470 w 5364743"/>
              <a:gd name="connsiteY55" fmla="*/ 5124074 h 6038374"/>
              <a:gd name="connsiteX56" fmla="*/ 1136756 w 5364743"/>
              <a:gd name="connsiteY56" fmla="*/ 5177357 h 6038374"/>
              <a:gd name="connsiteX57" fmla="*/ 1163398 w 5364743"/>
              <a:gd name="connsiteY57" fmla="*/ 5203999 h 6038374"/>
              <a:gd name="connsiteX58" fmla="*/ 1190041 w 5364743"/>
              <a:gd name="connsiteY58" fmla="*/ 5239521 h 6038374"/>
              <a:gd name="connsiteX59" fmla="*/ 1225565 w 5364743"/>
              <a:gd name="connsiteY59" fmla="*/ 5266163 h 6038374"/>
              <a:gd name="connsiteX60" fmla="*/ 1278850 w 5364743"/>
              <a:gd name="connsiteY60" fmla="*/ 5328326 h 6038374"/>
              <a:gd name="connsiteX61" fmla="*/ 1332135 w 5364743"/>
              <a:gd name="connsiteY61" fmla="*/ 5381610 h 6038374"/>
              <a:gd name="connsiteX62" fmla="*/ 1358778 w 5364743"/>
              <a:gd name="connsiteY62" fmla="*/ 5408251 h 6038374"/>
              <a:gd name="connsiteX63" fmla="*/ 1394302 w 5364743"/>
              <a:gd name="connsiteY63" fmla="*/ 5434893 h 6038374"/>
              <a:gd name="connsiteX64" fmla="*/ 1447587 w 5364743"/>
              <a:gd name="connsiteY64" fmla="*/ 5488176 h 6038374"/>
              <a:gd name="connsiteX65" fmla="*/ 1474230 w 5364743"/>
              <a:gd name="connsiteY65" fmla="*/ 5514818 h 6038374"/>
              <a:gd name="connsiteX66" fmla="*/ 1571920 w 5364743"/>
              <a:gd name="connsiteY66" fmla="*/ 5585862 h 6038374"/>
              <a:gd name="connsiteX67" fmla="*/ 1634086 w 5364743"/>
              <a:gd name="connsiteY67" fmla="*/ 5621384 h 6038374"/>
              <a:gd name="connsiteX68" fmla="*/ 1660729 w 5364743"/>
              <a:gd name="connsiteY68" fmla="*/ 5639145 h 6038374"/>
              <a:gd name="connsiteX69" fmla="*/ 1687372 w 5364743"/>
              <a:gd name="connsiteY69" fmla="*/ 5648026 h 6038374"/>
              <a:gd name="connsiteX70" fmla="*/ 1758419 w 5364743"/>
              <a:gd name="connsiteY70" fmla="*/ 5683548 h 6038374"/>
              <a:gd name="connsiteX71" fmla="*/ 1802823 w 5364743"/>
              <a:gd name="connsiteY71" fmla="*/ 5710190 h 6038374"/>
              <a:gd name="connsiteX72" fmla="*/ 1882751 w 5364743"/>
              <a:gd name="connsiteY72" fmla="*/ 5736831 h 6038374"/>
              <a:gd name="connsiteX73" fmla="*/ 1918275 w 5364743"/>
              <a:gd name="connsiteY73" fmla="*/ 5754593 h 6038374"/>
              <a:gd name="connsiteX74" fmla="*/ 1971560 w 5364743"/>
              <a:gd name="connsiteY74" fmla="*/ 5772354 h 6038374"/>
              <a:gd name="connsiteX75" fmla="*/ 2042608 w 5364743"/>
              <a:gd name="connsiteY75" fmla="*/ 5798995 h 6038374"/>
              <a:gd name="connsiteX76" fmla="*/ 2104774 w 5364743"/>
              <a:gd name="connsiteY76" fmla="*/ 5825637 h 6038374"/>
              <a:gd name="connsiteX77" fmla="*/ 2184702 w 5364743"/>
              <a:gd name="connsiteY77" fmla="*/ 5843398 h 6038374"/>
              <a:gd name="connsiteX78" fmla="*/ 2237988 w 5364743"/>
              <a:gd name="connsiteY78" fmla="*/ 5861159 h 6038374"/>
              <a:gd name="connsiteX79" fmla="*/ 2282392 w 5364743"/>
              <a:gd name="connsiteY79" fmla="*/ 5870040 h 6038374"/>
              <a:gd name="connsiteX80" fmla="*/ 2335678 w 5364743"/>
              <a:gd name="connsiteY80" fmla="*/ 5887801 h 6038374"/>
              <a:gd name="connsiteX81" fmla="*/ 2380082 w 5364743"/>
              <a:gd name="connsiteY81" fmla="*/ 5896681 h 6038374"/>
              <a:gd name="connsiteX82" fmla="*/ 2468891 w 5364743"/>
              <a:gd name="connsiteY82" fmla="*/ 5914442 h 6038374"/>
              <a:gd name="connsiteX83" fmla="*/ 2495534 w 5364743"/>
              <a:gd name="connsiteY83" fmla="*/ 5923323 h 6038374"/>
              <a:gd name="connsiteX84" fmla="*/ 2531057 w 5364743"/>
              <a:gd name="connsiteY84" fmla="*/ 5932203 h 6038374"/>
              <a:gd name="connsiteX85" fmla="*/ 2557700 w 5364743"/>
              <a:gd name="connsiteY85" fmla="*/ 5941084 h 6038374"/>
              <a:gd name="connsiteX86" fmla="*/ 2619866 w 5364743"/>
              <a:gd name="connsiteY86" fmla="*/ 5949965 h 6038374"/>
              <a:gd name="connsiteX87" fmla="*/ 2673152 w 5364743"/>
              <a:gd name="connsiteY87" fmla="*/ 5958845 h 6038374"/>
              <a:gd name="connsiteX88" fmla="*/ 2717556 w 5364743"/>
              <a:gd name="connsiteY88" fmla="*/ 5967726 h 6038374"/>
              <a:gd name="connsiteX89" fmla="*/ 2850770 w 5364743"/>
              <a:gd name="connsiteY89" fmla="*/ 5985487 h 6038374"/>
              <a:gd name="connsiteX90" fmla="*/ 2877413 w 5364743"/>
              <a:gd name="connsiteY90" fmla="*/ 5994367 h 6038374"/>
              <a:gd name="connsiteX91" fmla="*/ 3401386 w 5364743"/>
              <a:gd name="connsiteY91" fmla="*/ 6021009 h 6038374"/>
              <a:gd name="connsiteX92" fmla="*/ 4209548 w 5364743"/>
              <a:gd name="connsiteY92" fmla="*/ 6021009 h 6038374"/>
              <a:gd name="connsiteX93" fmla="*/ 4245072 w 5364743"/>
              <a:gd name="connsiteY93" fmla="*/ 6012128 h 6038374"/>
              <a:gd name="connsiteX94" fmla="*/ 4298357 w 5364743"/>
              <a:gd name="connsiteY94" fmla="*/ 6003248 h 6038374"/>
              <a:gd name="connsiteX95" fmla="*/ 4325000 w 5364743"/>
              <a:gd name="connsiteY95" fmla="*/ 5994367 h 6038374"/>
              <a:gd name="connsiteX96" fmla="*/ 4396047 w 5364743"/>
              <a:gd name="connsiteY96" fmla="*/ 5976606 h 6038374"/>
              <a:gd name="connsiteX97" fmla="*/ 4449332 w 5364743"/>
              <a:gd name="connsiteY97" fmla="*/ 5958845 h 6038374"/>
              <a:gd name="connsiteX98" fmla="*/ 4502618 w 5364743"/>
              <a:gd name="connsiteY98" fmla="*/ 5932203 h 6038374"/>
              <a:gd name="connsiteX99" fmla="*/ 4529261 w 5364743"/>
              <a:gd name="connsiteY99" fmla="*/ 5914442 h 6038374"/>
              <a:gd name="connsiteX100" fmla="*/ 4564784 w 5364743"/>
              <a:gd name="connsiteY100" fmla="*/ 5896681 h 6038374"/>
              <a:gd name="connsiteX101" fmla="*/ 4618070 w 5364743"/>
              <a:gd name="connsiteY101" fmla="*/ 5861159 h 6038374"/>
              <a:gd name="connsiteX102" fmla="*/ 4662474 w 5364743"/>
              <a:gd name="connsiteY102" fmla="*/ 5807876 h 6038374"/>
              <a:gd name="connsiteX103" fmla="*/ 4689117 w 5364743"/>
              <a:gd name="connsiteY103" fmla="*/ 5790115 h 6038374"/>
              <a:gd name="connsiteX104" fmla="*/ 4742402 w 5364743"/>
              <a:gd name="connsiteY104" fmla="*/ 5719070 h 6038374"/>
              <a:gd name="connsiteX105" fmla="*/ 4760164 w 5364743"/>
              <a:gd name="connsiteY105" fmla="*/ 5683548 h 6038374"/>
              <a:gd name="connsiteX106" fmla="*/ 4804569 w 5364743"/>
              <a:gd name="connsiteY106" fmla="*/ 5630265 h 6038374"/>
              <a:gd name="connsiteX107" fmla="*/ 4813450 w 5364743"/>
              <a:gd name="connsiteY107" fmla="*/ 5603623 h 6038374"/>
              <a:gd name="connsiteX108" fmla="*/ 4831211 w 5364743"/>
              <a:gd name="connsiteY108" fmla="*/ 5568101 h 6038374"/>
              <a:gd name="connsiteX109" fmla="*/ 4848973 w 5364743"/>
              <a:gd name="connsiteY109" fmla="*/ 5514818 h 6038374"/>
              <a:gd name="connsiteX110" fmla="*/ 4857854 w 5364743"/>
              <a:gd name="connsiteY110" fmla="*/ 5488176 h 6038374"/>
              <a:gd name="connsiteX111" fmla="*/ 4866735 w 5364743"/>
              <a:gd name="connsiteY111" fmla="*/ 5461535 h 6038374"/>
              <a:gd name="connsiteX112" fmla="*/ 4884497 w 5364743"/>
              <a:gd name="connsiteY112" fmla="*/ 5390490 h 6038374"/>
              <a:gd name="connsiteX113" fmla="*/ 4911139 w 5364743"/>
              <a:gd name="connsiteY113" fmla="*/ 5283924 h 6038374"/>
              <a:gd name="connsiteX114" fmla="*/ 4920020 w 5364743"/>
              <a:gd name="connsiteY114" fmla="*/ 5248402 h 6038374"/>
              <a:gd name="connsiteX115" fmla="*/ 4928901 w 5364743"/>
              <a:gd name="connsiteY115" fmla="*/ 5203999 h 6038374"/>
              <a:gd name="connsiteX116" fmla="*/ 4937782 w 5364743"/>
              <a:gd name="connsiteY116" fmla="*/ 5177357 h 6038374"/>
              <a:gd name="connsiteX117" fmla="*/ 4946663 w 5364743"/>
              <a:gd name="connsiteY117" fmla="*/ 5141835 h 6038374"/>
              <a:gd name="connsiteX118" fmla="*/ 4964425 w 5364743"/>
              <a:gd name="connsiteY118" fmla="*/ 5088552 h 6038374"/>
              <a:gd name="connsiteX119" fmla="*/ 4973306 w 5364743"/>
              <a:gd name="connsiteY119" fmla="*/ 5053030 h 6038374"/>
              <a:gd name="connsiteX120" fmla="*/ 4982187 w 5364743"/>
              <a:gd name="connsiteY120" fmla="*/ 5026388 h 6038374"/>
              <a:gd name="connsiteX121" fmla="*/ 4999948 w 5364743"/>
              <a:gd name="connsiteY121" fmla="*/ 4955344 h 6038374"/>
              <a:gd name="connsiteX122" fmla="*/ 5017710 w 5364743"/>
              <a:gd name="connsiteY122" fmla="*/ 4902060 h 6038374"/>
              <a:gd name="connsiteX123" fmla="*/ 5044353 w 5364743"/>
              <a:gd name="connsiteY123" fmla="*/ 4804374 h 6038374"/>
              <a:gd name="connsiteX124" fmla="*/ 5044353 w 5364743"/>
              <a:gd name="connsiteY124" fmla="*/ 4804374 h 6038374"/>
              <a:gd name="connsiteX125" fmla="*/ 5053234 w 5364743"/>
              <a:gd name="connsiteY125" fmla="*/ 4768852 h 6038374"/>
              <a:gd name="connsiteX126" fmla="*/ 5062115 w 5364743"/>
              <a:gd name="connsiteY126" fmla="*/ 4724449 h 6038374"/>
              <a:gd name="connsiteX127" fmla="*/ 5070996 w 5364743"/>
              <a:gd name="connsiteY127" fmla="*/ 4697808 h 6038374"/>
              <a:gd name="connsiteX128" fmla="*/ 5079877 w 5364743"/>
              <a:gd name="connsiteY128" fmla="*/ 4644525 h 6038374"/>
              <a:gd name="connsiteX129" fmla="*/ 5106519 w 5364743"/>
              <a:gd name="connsiteY129" fmla="*/ 4564600 h 6038374"/>
              <a:gd name="connsiteX130" fmla="*/ 5115400 w 5364743"/>
              <a:gd name="connsiteY130" fmla="*/ 4511316 h 6038374"/>
              <a:gd name="connsiteX131" fmla="*/ 5124281 w 5364743"/>
              <a:gd name="connsiteY131" fmla="*/ 4484675 h 6038374"/>
              <a:gd name="connsiteX132" fmla="*/ 5133162 w 5364743"/>
              <a:gd name="connsiteY132" fmla="*/ 4440272 h 6038374"/>
              <a:gd name="connsiteX133" fmla="*/ 5150924 w 5364743"/>
              <a:gd name="connsiteY133" fmla="*/ 4369228 h 6038374"/>
              <a:gd name="connsiteX134" fmla="*/ 5159805 w 5364743"/>
              <a:gd name="connsiteY134" fmla="*/ 4333706 h 6038374"/>
              <a:gd name="connsiteX135" fmla="*/ 5186447 w 5364743"/>
              <a:gd name="connsiteY135" fmla="*/ 4209378 h 6038374"/>
              <a:gd name="connsiteX136" fmla="*/ 5195328 w 5364743"/>
              <a:gd name="connsiteY136" fmla="*/ 4129453 h 6038374"/>
              <a:gd name="connsiteX137" fmla="*/ 5204209 w 5364743"/>
              <a:gd name="connsiteY137" fmla="*/ 4102811 h 6038374"/>
              <a:gd name="connsiteX138" fmla="*/ 5213090 w 5364743"/>
              <a:gd name="connsiteY138" fmla="*/ 4067289 h 6038374"/>
              <a:gd name="connsiteX139" fmla="*/ 5230852 w 5364743"/>
              <a:gd name="connsiteY139" fmla="*/ 4005125 h 6038374"/>
              <a:gd name="connsiteX140" fmla="*/ 5239733 w 5364743"/>
              <a:gd name="connsiteY140" fmla="*/ 3916320 h 6038374"/>
              <a:gd name="connsiteX141" fmla="*/ 5248614 w 5364743"/>
              <a:gd name="connsiteY141" fmla="*/ 3863037 h 6038374"/>
              <a:gd name="connsiteX142" fmla="*/ 5266376 w 5364743"/>
              <a:gd name="connsiteY142" fmla="*/ 3729829 h 6038374"/>
              <a:gd name="connsiteX143" fmla="*/ 5284137 w 5364743"/>
              <a:gd name="connsiteY143" fmla="*/ 3605501 h 6038374"/>
              <a:gd name="connsiteX144" fmla="*/ 5293018 w 5364743"/>
              <a:gd name="connsiteY144" fmla="*/ 3498934 h 6038374"/>
              <a:gd name="connsiteX145" fmla="*/ 5301899 w 5364743"/>
              <a:gd name="connsiteY145" fmla="*/ 3436771 h 6038374"/>
              <a:gd name="connsiteX146" fmla="*/ 5319661 w 5364743"/>
              <a:gd name="connsiteY146" fmla="*/ 3241399 h 6038374"/>
              <a:gd name="connsiteX147" fmla="*/ 5328542 w 5364743"/>
              <a:gd name="connsiteY147" fmla="*/ 3196996 h 6038374"/>
              <a:gd name="connsiteX148" fmla="*/ 5346304 w 5364743"/>
              <a:gd name="connsiteY148" fmla="*/ 3081549 h 6038374"/>
              <a:gd name="connsiteX149" fmla="*/ 5364066 w 5364743"/>
              <a:gd name="connsiteY149" fmla="*/ 2637522 h 6038374"/>
              <a:gd name="connsiteX150" fmla="*/ 5355185 w 5364743"/>
              <a:gd name="connsiteY150" fmla="*/ 2566477 h 6038374"/>
              <a:gd name="connsiteX151" fmla="*/ 5355185 w 5364743"/>
              <a:gd name="connsiteY151" fmla="*/ 2406628 h 6038374"/>
              <a:gd name="connsiteX152" fmla="*/ 5346304 w 5364743"/>
              <a:gd name="connsiteY152" fmla="*/ 2175733 h 6038374"/>
              <a:gd name="connsiteX153" fmla="*/ 5337423 w 5364743"/>
              <a:gd name="connsiteY153" fmla="*/ 2086928 h 6038374"/>
              <a:gd name="connsiteX154" fmla="*/ 5310780 w 5364743"/>
              <a:gd name="connsiteY154" fmla="*/ 1944839 h 6038374"/>
              <a:gd name="connsiteX155" fmla="*/ 5319661 w 5364743"/>
              <a:gd name="connsiteY155" fmla="*/ 1634020 h 603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5364743" h="6038374">
                <a:moveTo>
                  <a:pt x="0" y="0"/>
                </a:moveTo>
                <a:cubicBezTo>
                  <a:pt x="7365" y="103111"/>
                  <a:pt x="7349" y="119425"/>
                  <a:pt x="17762" y="213133"/>
                </a:cubicBezTo>
                <a:cubicBezTo>
                  <a:pt x="20398" y="236853"/>
                  <a:pt x="22719" y="260637"/>
                  <a:pt x="26643" y="284178"/>
                </a:cubicBezTo>
                <a:cubicBezTo>
                  <a:pt x="32194" y="317485"/>
                  <a:pt x="35959" y="316785"/>
                  <a:pt x="44404" y="346341"/>
                </a:cubicBezTo>
                <a:cubicBezTo>
                  <a:pt x="47757" y="358077"/>
                  <a:pt x="50891" y="369896"/>
                  <a:pt x="53285" y="381864"/>
                </a:cubicBezTo>
                <a:cubicBezTo>
                  <a:pt x="66786" y="449366"/>
                  <a:pt x="58249" y="424794"/>
                  <a:pt x="71047" y="497311"/>
                </a:cubicBezTo>
                <a:cubicBezTo>
                  <a:pt x="76293" y="527040"/>
                  <a:pt x="88809" y="586116"/>
                  <a:pt x="88809" y="586116"/>
                </a:cubicBezTo>
                <a:cubicBezTo>
                  <a:pt x="109007" y="1050655"/>
                  <a:pt x="87584" y="515092"/>
                  <a:pt x="106571" y="1340962"/>
                </a:cubicBezTo>
                <a:cubicBezTo>
                  <a:pt x="114594" y="1689957"/>
                  <a:pt x="112109" y="1439497"/>
                  <a:pt x="124333" y="1696184"/>
                </a:cubicBezTo>
                <a:cubicBezTo>
                  <a:pt x="128137" y="1776073"/>
                  <a:pt x="127894" y="1856156"/>
                  <a:pt x="133214" y="1935959"/>
                </a:cubicBezTo>
                <a:cubicBezTo>
                  <a:pt x="136780" y="1989451"/>
                  <a:pt x="146121" y="2042417"/>
                  <a:pt x="150975" y="2095808"/>
                </a:cubicBezTo>
                <a:cubicBezTo>
                  <a:pt x="156896" y="2160932"/>
                  <a:pt x="155912" y="2227057"/>
                  <a:pt x="168737" y="2291180"/>
                </a:cubicBezTo>
                <a:cubicBezTo>
                  <a:pt x="181149" y="2353239"/>
                  <a:pt x="175136" y="2320694"/>
                  <a:pt x="186499" y="2388866"/>
                </a:cubicBezTo>
                <a:cubicBezTo>
                  <a:pt x="189459" y="2430309"/>
                  <a:pt x="190226" y="2471967"/>
                  <a:pt x="195380" y="2513194"/>
                </a:cubicBezTo>
                <a:cubicBezTo>
                  <a:pt x="199125" y="2543149"/>
                  <a:pt x="213142" y="2601999"/>
                  <a:pt x="213142" y="2601999"/>
                </a:cubicBezTo>
                <a:cubicBezTo>
                  <a:pt x="228084" y="2826121"/>
                  <a:pt x="214104" y="2655065"/>
                  <a:pt x="230903" y="2806252"/>
                </a:cubicBezTo>
                <a:cubicBezTo>
                  <a:pt x="234181" y="2835754"/>
                  <a:pt x="242494" y="2932163"/>
                  <a:pt x="248665" y="2966102"/>
                </a:cubicBezTo>
                <a:cubicBezTo>
                  <a:pt x="250340" y="2975312"/>
                  <a:pt x="254586" y="2983863"/>
                  <a:pt x="257546" y="2992743"/>
                </a:cubicBezTo>
                <a:cubicBezTo>
                  <a:pt x="260506" y="3013464"/>
                  <a:pt x="262682" y="3034313"/>
                  <a:pt x="266427" y="3054907"/>
                </a:cubicBezTo>
                <a:cubicBezTo>
                  <a:pt x="268610" y="3066915"/>
                  <a:pt x="273301" y="3078390"/>
                  <a:pt x="275308" y="3090429"/>
                </a:cubicBezTo>
                <a:cubicBezTo>
                  <a:pt x="279232" y="3113970"/>
                  <a:pt x="281400" y="3137772"/>
                  <a:pt x="284189" y="3161474"/>
                </a:cubicBezTo>
                <a:cubicBezTo>
                  <a:pt x="287321" y="3188096"/>
                  <a:pt x="288663" y="3214958"/>
                  <a:pt x="293070" y="3241399"/>
                </a:cubicBezTo>
                <a:cubicBezTo>
                  <a:pt x="294609" y="3250632"/>
                  <a:pt x="299681" y="3258959"/>
                  <a:pt x="301951" y="3268040"/>
                </a:cubicBezTo>
                <a:cubicBezTo>
                  <a:pt x="331537" y="3386379"/>
                  <a:pt x="292365" y="3247692"/>
                  <a:pt x="319712" y="3347965"/>
                </a:cubicBezTo>
                <a:cubicBezTo>
                  <a:pt x="325382" y="3368756"/>
                  <a:pt x="332958" y="3389057"/>
                  <a:pt x="337474" y="3410129"/>
                </a:cubicBezTo>
                <a:cubicBezTo>
                  <a:pt x="341860" y="3430596"/>
                  <a:pt x="343172" y="3451605"/>
                  <a:pt x="346355" y="3472293"/>
                </a:cubicBezTo>
                <a:cubicBezTo>
                  <a:pt x="352350" y="3511259"/>
                  <a:pt x="364864" y="3581846"/>
                  <a:pt x="372998" y="3614381"/>
                </a:cubicBezTo>
                <a:cubicBezTo>
                  <a:pt x="378919" y="3638063"/>
                  <a:pt x="383040" y="3662268"/>
                  <a:pt x="390760" y="3685426"/>
                </a:cubicBezTo>
                <a:cubicBezTo>
                  <a:pt x="419349" y="3771186"/>
                  <a:pt x="373504" y="3637847"/>
                  <a:pt x="417402" y="3747590"/>
                </a:cubicBezTo>
                <a:cubicBezTo>
                  <a:pt x="417405" y="3747598"/>
                  <a:pt x="439603" y="3814191"/>
                  <a:pt x="444045" y="3827515"/>
                </a:cubicBezTo>
                <a:cubicBezTo>
                  <a:pt x="449966" y="3845276"/>
                  <a:pt x="453434" y="3864053"/>
                  <a:pt x="461807" y="3880798"/>
                </a:cubicBezTo>
                <a:cubicBezTo>
                  <a:pt x="485260" y="3927701"/>
                  <a:pt x="494707" y="3938219"/>
                  <a:pt x="506211" y="3978484"/>
                </a:cubicBezTo>
                <a:cubicBezTo>
                  <a:pt x="516172" y="4013346"/>
                  <a:pt x="512146" y="4009899"/>
                  <a:pt x="523973" y="4040648"/>
                </a:cubicBezTo>
                <a:cubicBezTo>
                  <a:pt x="535419" y="4070405"/>
                  <a:pt x="549415" y="4099207"/>
                  <a:pt x="559497" y="4129453"/>
                </a:cubicBezTo>
                <a:cubicBezTo>
                  <a:pt x="569263" y="4158751"/>
                  <a:pt x="571978" y="4168633"/>
                  <a:pt x="586140" y="4200497"/>
                </a:cubicBezTo>
                <a:cubicBezTo>
                  <a:pt x="591517" y="4212595"/>
                  <a:pt x="598984" y="4223728"/>
                  <a:pt x="603901" y="4236020"/>
                </a:cubicBezTo>
                <a:cubicBezTo>
                  <a:pt x="610854" y="4253403"/>
                  <a:pt x="613290" y="4272558"/>
                  <a:pt x="621663" y="4289303"/>
                </a:cubicBezTo>
                <a:cubicBezTo>
                  <a:pt x="627584" y="4301144"/>
                  <a:pt x="634776" y="4312430"/>
                  <a:pt x="639425" y="4324825"/>
                </a:cubicBezTo>
                <a:cubicBezTo>
                  <a:pt x="643711" y="4336253"/>
                  <a:pt x="644020" y="4348919"/>
                  <a:pt x="648306" y="4360347"/>
                </a:cubicBezTo>
                <a:cubicBezTo>
                  <a:pt x="652955" y="4372742"/>
                  <a:pt x="660853" y="4383701"/>
                  <a:pt x="666068" y="4395869"/>
                </a:cubicBezTo>
                <a:cubicBezTo>
                  <a:pt x="669756" y="4404473"/>
                  <a:pt x="670305" y="4414383"/>
                  <a:pt x="674949" y="4422511"/>
                </a:cubicBezTo>
                <a:cubicBezTo>
                  <a:pt x="682292" y="4435362"/>
                  <a:pt x="692710" y="4446192"/>
                  <a:pt x="701591" y="4458033"/>
                </a:cubicBezTo>
                <a:cubicBezTo>
                  <a:pt x="704436" y="4469414"/>
                  <a:pt x="712983" y="4507457"/>
                  <a:pt x="719353" y="4520197"/>
                </a:cubicBezTo>
                <a:cubicBezTo>
                  <a:pt x="724126" y="4529743"/>
                  <a:pt x="732342" y="4537293"/>
                  <a:pt x="737115" y="4546839"/>
                </a:cubicBezTo>
                <a:cubicBezTo>
                  <a:pt x="744213" y="4561035"/>
                  <a:pt x="751083" y="4595723"/>
                  <a:pt x="754877" y="4609002"/>
                </a:cubicBezTo>
                <a:cubicBezTo>
                  <a:pt x="760001" y="4626933"/>
                  <a:pt x="775265" y="4667539"/>
                  <a:pt x="781519" y="4680047"/>
                </a:cubicBezTo>
                <a:cubicBezTo>
                  <a:pt x="786292" y="4689593"/>
                  <a:pt x="793360" y="4697808"/>
                  <a:pt x="799281" y="4706688"/>
                </a:cubicBezTo>
                <a:cubicBezTo>
                  <a:pt x="802127" y="4718071"/>
                  <a:pt x="810672" y="4756110"/>
                  <a:pt x="817043" y="4768852"/>
                </a:cubicBezTo>
                <a:cubicBezTo>
                  <a:pt x="824763" y="4784291"/>
                  <a:pt x="836543" y="4797541"/>
                  <a:pt x="843686" y="4813255"/>
                </a:cubicBezTo>
                <a:cubicBezTo>
                  <a:pt x="851433" y="4830299"/>
                  <a:pt x="851816" y="4850484"/>
                  <a:pt x="861448" y="4866538"/>
                </a:cubicBezTo>
                <a:cubicBezTo>
                  <a:pt x="879210" y="4896140"/>
                  <a:pt x="890321" y="4930934"/>
                  <a:pt x="914733" y="4955344"/>
                </a:cubicBezTo>
                <a:cubicBezTo>
                  <a:pt x="923614" y="4964224"/>
                  <a:pt x="933336" y="4972337"/>
                  <a:pt x="941376" y="4981985"/>
                </a:cubicBezTo>
                <a:cubicBezTo>
                  <a:pt x="948209" y="4990184"/>
                  <a:pt x="951591" y="5001080"/>
                  <a:pt x="959138" y="5008627"/>
                </a:cubicBezTo>
                <a:cubicBezTo>
                  <a:pt x="972541" y="5022030"/>
                  <a:pt x="990139" y="5030746"/>
                  <a:pt x="1003542" y="5044149"/>
                </a:cubicBezTo>
                <a:cubicBezTo>
                  <a:pt x="1011089" y="5051696"/>
                  <a:pt x="1014471" y="5062592"/>
                  <a:pt x="1021304" y="5070791"/>
                </a:cubicBezTo>
                <a:cubicBezTo>
                  <a:pt x="1053002" y="5108827"/>
                  <a:pt x="1044277" y="5088801"/>
                  <a:pt x="1083470" y="5124074"/>
                </a:cubicBezTo>
                <a:cubicBezTo>
                  <a:pt x="1102141" y="5140877"/>
                  <a:pt x="1118994" y="5159596"/>
                  <a:pt x="1136756" y="5177357"/>
                </a:cubicBezTo>
                <a:cubicBezTo>
                  <a:pt x="1145637" y="5186237"/>
                  <a:pt x="1155862" y="5193952"/>
                  <a:pt x="1163398" y="5203999"/>
                </a:cubicBezTo>
                <a:cubicBezTo>
                  <a:pt x="1172279" y="5215840"/>
                  <a:pt x="1179575" y="5229055"/>
                  <a:pt x="1190041" y="5239521"/>
                </a:cubicBezTo>
                <a:cubicBezTo>
                  <a:pt x="1200507" y="5249987"/>
                  <a:pt x="1214426" y="5256416"/>
                  <a:pt x="1225565" y="5266163"/>
                </a:cubicBezTo>
                <a:cubicBezTo>
                  <a:pt x="1310752" y="5340699"/>
                  <a:pt x="1224955" y="5267696"/>
                  <a:pt x="1278850" y="5328326"/>
                </a:cubicBezTo>
                <a:cubicBezTo>
                  <a:pt x="1295538" y="5347100"/>
                  <a:pt x="1314373" y="5363849"/>
                  <a:pt x="1332135" y="5381610"/>
                </a:cubicBezTo>
                <a:cubicBezTo>
                  <a:pt x="1341016" y="5390491"/>
                  <a:pt x="1348731" y="5400716"/>
                  <a:pt x="1358778" y="5408251"/>
                </a:cubicBezTo>
                <a:cubicBezTo>
                  <a:pt x="1370619" y="5417132"/>
                  <a:pt x="1383300" y="5424992"/>
                  <a:pt x="1394302" y="5434893"/>
                </a:cubicBezTo>
                <a:cubicBezTo>
                  <a:pt x="1412973" y="5451696"/>
                  <a:pt x="1429825" y="5470415"/>
                  <a:pt x="1447587" y="5488176"/>
                </a:cubicBezTo>
                <a:cubicBezTo>
                  <a:pt x="1456468" y="5497057"/>
                  <a:pt x="1463780" y="5507852"/>
                  <a:pt x="1474230" y="5514818"/>
                </a:cubicBezTo>
                <a:cubicBezTo>
                  <a:pt x="1525501" y="5548997"/>
                  <a:pt x="1492342" y="5526180"/>
                  <a:pt x="1571920" y="5585862"/>
                </a:cubicBezTo>
                <a:cubicBezTo>
                  <a:pt x="1614934" y="5618121"/>
                  <a:pt x="1593400" y="5607824"/>
                  <a:pt x="1634086" y="5621384"/>
                </a:cubicBezTo>
                <a:cubicBezTo>
                  <a:pt x="1642967" y="5627304"/>
                  <a:pt x="1651182" y="5634372"/>
                  <a:pt x="1660729" y="5639145"/>
                </a:cubicBezTo>
                <a:cubicBezTo>
                  <a:pt x="1669102" y="5643331"/>
                  <a:pt x="1678850" y="5644152"/>
                  <a:pt x="1687372" y="5648026"/>
                </a:cubicBezTo>
                <a:cubicBezTo>
                  <a:pt x="1711476" y="5658982"/>
                  <a:pt x="1735715" y="5669926"/>
                  <a:pt x="1758419" y="5683548"/>
                </a:cubicBezTo>
                <a:cubicBezTo>
                  <a:pt x="1773220" y="5692429"/>
                  <a:pt x="1786957" y="5703391"/>
                  <a:pt x="1802823" y="5710190"/>
                </a:cubicBezTo>
                <a:cubicBezTo>
                  <a:pt x="1828636" y="5721252"/>
                  <a:pt x="1857632" y="5724272"/>
                  <a:pt x="1882751" y="5736831"/>
                </a:cubicBezTo>
                <a:cubicBezTo>
                  <a:pt x="1894592" y="5742752"/>
                  <a:pt x="1905983" y="5749676"/>
                  <a:pt x="1918275" y="5754593"/>
                </a:cubicBezTo>
                <a:cubicBezTo>
                  <a:pt x="1935658" y="5761546"/>
                  <a:pt x="1955982" y="5761969"/>
                  <a:pt x="1971560" y="5772354"/>
                </a:cubicBezTo>
                <a:cubicBezTo>
                  <a:pt x="2010763" y="5798488"/>
                  <a:pt x="1987737" y="5788022"/>
                  <a:pt x="2042608" y="5798995"/>
                </a:cubicBezTo>
                <a:cubicBezTo>
                  <a:pt x="2068022" y="5811701"/>
                  <a:pt x="2078641" y="5819104"/>
                  <a:pt x="2104774" y="5825637"/>
                </a:cubicBezTo>
                <a:cubicBezTo>
                  <a:pt x="2155507" y="5838320"/>
                  <a:pt x="2139096" y="5829716"/>
                  <a:pt x="2184702" y="5843398"/>
                </a:cubicBezTo>
                <a:cubicBezTo>
                  <a:pt x="2202635" y="5848778"/>
                  <a:pt x="2219925" y="5856233"/>
                  <a:pt x="2237988" y="5861159"/>
                </a:cubicBezTo>
                <a:cubicBezTo>
                  <a:pt x="2252551" y="5865131"/>
                  <a:pt x="2267829" y="5866068"/>
                  <a:pt x="2282392" y="5870040"/>
                </a:cubicBezTo>
                <a:cubicBezTo>
                  <a:pt x="2300455" y="5874966"/>
                  <a:pt x="2317319" y="5884129"/>
                  <a:pt x="2335678" y="5887801"/>
                </a:cubicBezTo>
                <a:lnTo>
                  <a:pt x="2380082" y="5896681"/>
                </a:lnTo>
                <a:cubicBezTo>
                  <a:pt x="2428042" y="5905401"/>
                  <a:pt x="2427668" y="5902665"/>
                  <a:pt x="2468891" y="5914442"/>
                </a:cubicBezTo>
                <a:cubicBezTo>
                  <a:pt x="2477892" y="5917014"/>
                  <a:pt x="2486533" y="5920751"/>
                  <a:pt x="2495534" y="5923323"/>
                </a:cubicBezTo>
                <a:cubicBezTo>
                  <a:pt x="2507270" y="5926676"/>
                  <a:pt x="2519321" y="5928850"/>
                  <a:pt x="2531057" y="5932203"/>
                </a:cubicBezTo>
                <a:cubicBezTo>
                  <a:pt x="2540058" y="5934775"/>
                  <a:pt x="2548520" y="5939248"/>
                  <a:pt x="2557700" y="5941084"/>
                </a:cubicBezTo>
                <a:cubicBezTo>
                  <a:pt x="2578226" y="5945189"/>
                  <a:pt x="2599177" y="5946782"/>
                  <a:pt x="2619866" y="5949965"/>
                </a:cubicBezTo>
                <a:cubicBezTo>
                  <a:pt x="2637664" y="5952703"/>
                  <a:pt x="2655435" y="5955624"/>
                  <a:pt x="2673152" y="5958845"/>
                </a:cubicBezTo>
                <a:cubicBezTo>
                  <a:pt x="2688003" y="5961545"/>
                  <a:pt x="2702667" y="5965245"/>
                  <a:pt x="2717556" y="5967726"/>
                </a:cubicBezTo>
                <a:cubicBezTo>
                  <a:pt x="2754296" y="5973849"/>
                  <a:pt x="2814881" y="5981001"/>
                  <a:pt x="2850770" y="5985487"/>
                </a:cubicBezTo>
                <a:cubicBezTo>
                  <a:pt x="2859651" y="5988447"/>
                  <a:pt x="2868130" y="5993156"/>
                  <a:pt x="2877413" y="5994367"/>
                </a:cubicBezTo>
                <a:cubicBezTo>
                  <a:pt x="3084992" y="6021441"/>
                  <a:pt x="3160444" y="6014831"/>
                  <a:pt x="3401386" y="6021009"/>
                </a:cubicBezTo>
                <a:cubicBezTo>
                  <a:pt x="3724830" y="6050410"/>
                  <a:pt x="3539654" y="6036958"/>
                  <a:pt x="4209548" y="6021009"/>
                </a:cubicBezTo>
                <a:cubicBezTo>
                  <a:pt x="4221750" y="6020718"/>
                  <a:pt x="4233103" y="6014522"/>
                  <a:pt x="4245072" y="6012128"/>
                </a:cubicBezTo>
                <a:cubicBezTo>
                  <a:pt x="4262729" y="6008597"/>
                  <a:pt x="4280595" y="6006208"/>
                  <a:pt x="4298357" y="6003248"/>
                </a:cubicBezTo>
                <a:cubicBezTo>
                  <a:pt x="4307238" y="6000288"/>
                  <a:pt x="4315968" y="5996830"/>
                  <a:pt x="4325000" y="5994367"/>
                </a:cubicBezTo>
                <a:cubicBezTo>
                  <a:pt x="4348551" y="5987944"/>
                  <a:pt x="4372888" y="5984325"/>
                  <a:pt x="4396047" y="5976606"/>
                </a:cubicBezTo>
                <a:cubicBezTo>
                  <a:pt x="4413809" y="5970686"/>
                  <a:pt x="4433754" y="5969230"/>
                  <a:pt x="4449332" y="5958845"/>
                </a:cubicBezTo>
                <a:cubicBezTo>
                  <a:pt x="4525686" y="5907945"/>
                  <a:pt x="4429081" y="5968970"/>
                  <a:pt x="4502618" y="5932203"/>
                </a:cubicBezTo>
                <a:cubicBezTo>
                  <a:pt x="4512165" y="5927430"/>
                  <a:pt x="4519994" y="5919737"/>
                  <a:pt x="4529261" y="5914442"/>
                </a:cubicBezTo>
                <a:cubicBezTo>
                  <a:pt x="4540755" y="5907874"/>
                  <a:pt x="4553432" y="5903492"/>
                  <a:pt x="4564784" y="5896681"/>
                </a:cubicBezTo>
                <a:cubicBezTo>
                  <a:pt x="4583089" y="5885698"/>
                  <a:pt x="4618070" y="5861159"/>
                  <a:pt x="4618070" y="5861159"/>
                </a:cubicBezTo>
                <a:cubicBezTo>
                  <a:pt x="4635535" y="5834961"/>
                  <a:pt x="4636829" y="5829245"/>
                  <a:pt x="4662474" y="5807876"/>
                </a:cubicBezTo>
                <a:cubicBezTo>
                  <a:pt x="4670674" y="5801043"/>
                  <a:pt x="4681977" y="5798048"/>
                  <a:pt x="4689117" y="5790115"/>
                </a:cubicBezTo>
                <a:cubicBezTo>
                  <a:pt x="4708920" y="5768112"/>
                  <a:pt x="4729163" y="5745547"/>
                  <a:pt x="4742402" y="5719070"/>
                </a:cubicBezTo>
                <a:cubicBezTo>
                  <a:pt x="4748323" y="5707229"/>
                  <a:pt x="4752469" y="5694320"/>
                  <a:pt x="4760164" y="5683548"/>
                </a:cubicBezTo>
                <a:cubicBezTo>
                  <a:pt x="4792900" y="5637721"/>
                  <a:pt x="4781076" y="5677249"/>
                  <a:pt x="4804569" y="5630265"/>
                </a:cubicBezTo>
                <a:cubicBezTo>
                  <a:pt x="4808756" y="5621892"/>
                  <a:pt x="4809762" y="5612227"/>
                  <a:pt x="4813450" y="5603623"/>
                </a:cubicBezTo>
                <a:cubicBezTo>
                  <a:pt x="4818665" y="5591455"/>
                  <a:pt x="4826294" y="5580392"/>
                  <a:pt x="4831211" y="5568101"/>
                </a:cubicBezTo>
                <a:cubicBezTo>
                  <a:pt x="4838164" y="5550718"/>
                  <a:pt x="4843052" y="5532579"/>
                  <a:pt x="4848973" y="5514818"/>
                </a:cubicBezTo>
                <a:lnTo>
                  <a:pt x="4857854" y="5488176"/>
                </a:lnTo>
                <a:cubicBezTo>
                  <a:pt x="4860814" y="5479296"/>
                  <a:pt x="4864465" y="5470616"/>
                  <a:pt x="4866735" y="5461535"/>
                </a:cubicBezTo>
                <a:lnTo>
                  <a:pt x="4884497" y="5390490"/>
                </a:lnTo>
                <a:lnTo>
                  <a:pt x="4911139" y="5283924"/>
                </a:lnTo>
                <a:cubicBezTo>
                  <a:pt x="4914099" y="5272083"/>
                  <a:pt x="4917626" y="5260370"/>
                  <a:pt x="4920020" y="5248402"/>
                </a:cubicBezTo>
                <a:cubicBezTo>
                  <a:pt x="4922980" y="5233601"/>
                  <a:pt x="4925240" y="5218642"/>
                  <a:pt x="4928901" y="5203999"/>
                </a:cubicBezTo>
                <a:cubicBezTo>
                  <a:pt x="4931171" y="5194917"/>
                  <a:pt x="4935210" y="5186358"/>
                  <a:pt x="4937782" y="5177357"/>
                </a:cubicBezTo>
                <a:cubicBezTo>
                  <a:pt x="4941135" y="5165622"/>
                  <a:pt x="4943156" y="5153525"/>
                  <a:pt x="4946663" y="5141835"/>
                </a:cubicBezTo>
                <a:cubicBezTo>
                  <a:pt x="4952043" y="5123903"/>
                  <a:pt x="4959884" y="5106715"/>
                  <a:pt x="4964425" y="5088552"/>
                </a:cubicBezTo>
                <a:cubicBezTo>
                  <a:pt x="4967385" y="5076711"/>
                  <a:pt x="4969953" y="5064765"/>
                  <a:pt x="4973306" y="5053030"/>
                </a:cubicBezTo>
                <a:cubicBezTo>
                  <a:pt x="4975878" y="5044029"/>
                  <a:pt x="4979724" y="5035419"/>
                  <a:pt x="4982187" y="5026388"/>
                </a:cubicBezTo>
                <a:cubicBezTo>
                  <a:pt x="4988610" y="5002838"/>
                  <a:pt x="4992229" y="4978501"/>
                  <a:pt x="4999948" y="4955344"/>
                </a:cubicBezTo>
                <a:cubicBezTo>
                  <a:pt x="5005869" y="4937583"/>
                  <a:pt x="5014038" y="4920419"/>
                  <a:pt x="5017710" y="4902060"/>
                </a:cubicBezTo>
                <a:cubicBezTo>
                  <a:pt x="5030263" y="4839299"/>
                  <a:pt x="5021818" y="4871977"/>
                  <a:pt x="5044353" y="4804374"/>
                </a:cubicBezTo>
                <a:lnTo>
                  <a:pt x="5044353" y="4804374"/>
                </a:lnTo>
                <a:cubicBezTo>
                  <a:pt x="5047313" y="4792533"/>
                  <a:pt x="5050586" y="4780766"/>
                  <a:pt x="5053234" y="4768852"/>
                </a:cubicBezTo>
                <a:cubicBezTo>
                  <a:pt x="5056509" y="4754117"/>
                  <a:pt x="5058454" y="4739092"/>
                  <a:pt x="5062115" y="4724449"/>
                </a:cubicBezTo>
                <a:cubicBezTo>
                  <a:pt x="5064385" y="4715368"/>
                  <a:pt x="5068036" y="4706688"/>
                  <a:pt x="5070996" y="4697808"/>
                </a:cubicBezTo>
                <a:cubicBezTo>
                  <a:pt x="5073956" y="4680047"/>
                  <a:pt x="5075237" y="4661923"/>
                  <a:pt x="5079877" y="4644525"/>
                </a:cubicBezTo>
                <a:cubicBezTo>
                  <a:pt x="5087113" y="4617390"/>
                  <a:pt x="5106519" y="4564600"/>
                  <a:pt x="5106519" y="4564600"/>
                </a:cubicBezTo>
                <a:cubicBezTo>
                  <a:pt x="5109479" y="4546839"/>
                  <a:pt x="5111494" y="4528894"/>
                  <a:pt x="5115400" y="4511316"/>
                </a:cubicBezTo>
                <a:cubicBezTo>
                  <a:pt x="5117431" y="4502178"/>
                  <a:pt x="5122011" y="4493756"/>
                  <a:pt x="5124281" y="4484675"/>
                </a:cubicBezTo>
                <a:cubicBezTo>
                  <a:pt x="5127942" y="4470032"/>
                  <a:pt x="5129768" y="4454980"/>
                  <a:pt x="5133162" y="4440272"/>
                </a:cubicBezTo>
                <a:cubicBezTo>
                  <a:pt x="5138651" y="4416487"/>
                  <a:pt x="5145003" y="4392909"/>
                  <a:pt x="5150924" y="4369228"/>
                </a:cubicBezTo>
                <a:cubicBezTo>
                  <a:pt x="5153884" y="4357387"/>
                  <a:pt x="5157411" y="4345674"/>
                  <a:pt x="5159805" y="4333706"/>
                </a:cubicBezTo>
                <a:cubicBezTo>
                  <a:pt x="5179961" y="4232932"/>
                  <a:pt x="5170246" y="4274187"/>
                  <a:pt x="5186447" y="4209378"/>
                </a:cubicBezTo>
                <a:cubicBezTo>
                  <a:pt x="5189407" y="4182736"/>
                  <a:pt x="5190921" y="4155894"/>
                  <a:pt x="5195328" y="4129453"/>
                </a:cubicBezTo>
                <a:cubicBezTo>
                  <a:pt x="5196867" y="4120219"/>
                  <a:pt x="5201637" y="4111812"/>
                  <a:pt x="5204209" y="4102811"/>
                </a:cubicBezTo>
                <a:cubicBezTo>
                  <a:pt x="5207562" y="4091076"/>
                  <a:pt x="5209737" y="4079024"/>
                  <a:pt x="5213090" y="4067289"/>
                </a:cubicBezTo>
                <a:cubicBezTo>
                  <a:pt x="5238569" y="3978118"/>
                  <a:pt x="5203091" y="4116164"/>
                  <a:pt x="5230852" y="4005125"/>
                </a:cubicBezTo>
                <a:cubicBezTo>
                  <a:pt x="5233812" y="3975523"/>
                  <a:pt x="5236043" y="3945840"/>
                  <a:pt x="5239733" y="3916320"/>
                </a:cubicBezTo>
                <a:cubicBezTo>
                  <a:pt x="5241966" y="3898453"/>
                  <a:pt x="5245876" y="3880834"/>
                  <a:pt x="5248614" y="3863037"/>
                </a:cubicBezTo>
                <a:cubicBezTo>
                  <a:pt x="5261565" y="3778858"/>
                  <a:pt x="5254106" y="3819806"/>
                  <a:pt x="5266376" y="3729829"/>
                </a:cubicBezTo>
                <a:cubicBezTo>
                  <a:pt x="5272032" y="3688349"/>
                  <a:pt x="5280660" y="3647220"/>
                  <a:pt x="5284137" y="3605501"/>
                </a:cubicBezTo>
                <a:cubicBezTo>
                  <a:pt x="5287097" y="3569979"/>
                  <a:pt x="5289286" y="3534384"/>
                  <a:pt x="5293018" y="3498934"/>
                </a:cubicBezTo>
                <a:cubicBezTo>
                  <a:pt x="5295209" y="3478118"/>
                  <a:pt x="5299745" y="3457591"/>
                  <a:pt x="5301899" y="3436771"/>
                </a:cubicBezTo>
                <a:cubicBezTo>
                  <a:pt x="5308628" y="3371726"/>
                  <a:pt x="5306836" y="3305522"/>
                  <a:pt x="5319661" y="3241399"/>
                </a:cubicBezTo>
                <a:cubicBezTo>
                  <a:pt x="5322621" y="3226598"/>
                  <a:pt x="5325842" y="3211847"/>
                  <a:pt x="5328542" y="3196996"/>
                </a:cubicBezTo>
                <a:cubicBezTo>
                  <a:pt x="5336757" y="3151815"/>
                  <a:pt x="5339651" y="3128118"/>
                  <a:pt x="5346304" y="3081549"/>
                </a:cubicBezTo>
                <a:cubicBezTo>
                  <a:pt x="5357721" y="2910300"/>
                  <a:pt x="5364066" y="2840552"/>
                  <a:pt x="5364066" y="2637522"/>
                </a:cubicBezTo>
                <a:cubicBezTo>
                  <a:pt x="5364066" y="2613656"/>
                  <a:pt x="5358145" y="2590159"/>
                  <a:pt x="5355185" y="2566477"/>
                </a:cubicBezTo>
                <a:cubicBezTo>
                  <a:pt x="5371664" y="2401693"/>
                  <a:pt x="5363566" y="2549093"/>
                  <a:pt x="5355185" y="2406628"/>
                </a:cubicBezTo>
                <a:cubicBezTo>
                  <a:pt x="5350662" y="2329739"/>
                  <a:pt x="5350577" y="2252636"/>
                  <a:pt x="5346304" y="2175733"/>
                </a:cubicBezTo>
                <a:cubicBezTo>
                  <a:pt x="5344654" y="2146029"/>
                  <a:pt x="5341443" y="2116404"/>
                  <a:pt x="5337423" y="2086928"/>
                </a:cubicBezTo>
                <a:cubicBezTo>
                  <a:pt x="5325562" y="1999949"/>
                  <a:pt x="5325716" y="2004579"/>
                  <a:pt x="5310780" y="1944839"/>
                </a:cubicBezTo>
                <a:cubicBezTo>
                  <a:pt x="5321408" y="1711024"/>
                  <a:pt x="5319661" y="1814658"/>
                  <a:pt x="5319661" y="1634020"/>
                </a:cubicBezTo>
              </a:path>
            </a:pathLst>
          </a:custGeom>
          <a:ln w="3175" cmpd="sng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83867" y="6122355"/>
            <a:ext cx="348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endParaRPr lang="en-US" sz="2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33788" y="6062118"/>
            <a:ext cx="56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="1" baseline="-25000" dirty="0" smtClean="0">
                <a:cs typeface="Avenir Light"/>
              </a:rPr>
              <a:t>gen</a:t>
            </a:r>
            <a:endParaRPr lang="en-US" sz="20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1327335" y="6062118"/>
            <a:ext cx="480573" cy="400110"/>
            <a:chOff x="2519827" y="3623941"/>
            <a:chExt cx="480573" cy="400110"/>
          </a:xfrm>
        </p:grpSpPr>
        <p:sp>
          <p:nvSpPr>
            <p:cNvPr id="130" name="TextBox 129"/>
            <p:cNvSpPr txBox="1"/>
            <p:nvPr/>
          </p:nvSpPr>
          <p:spPr>
            <a:xfrm>
              <a:off x="2519827" y="3623941"/>
              <a:ext cx="480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cs typeface="Avenir Light"/>
                </a:rPr>
                <a:t>x</a:t>
              </a:r>
              <a:endParaRPr lang="en-US" sz="2000" dirty="0"/>
            </a:p>
          </p:txBody>
        </p:sp>
        <p:cxnSp>
          <p:nvCxnSpPr>
            <p:cNvPr id="131" name="Straight Connector 130"/>
            <p:cNvCxnSpPr/>
            <p:nvPr/>
          </p:nvCxnSpPr>
          <p:spPr>
            <a:xfrm rot="19860000" flipV="1">
              <a:off x="2726503" y="3752822"/>
              <a:ext cx="54428" cy="29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525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23" idx="6"/>
            <a:endCxn id="70" idx="6"/>
          </p:cNvCxnSpPr>
          <p:nvPr/>
        </p:nvCxnSpPr>
        <p:spPr>
          <a:xfrm flipV="1">
            <a:off x="472698" y="4701221"/>
            <a:ext cx="7145472" cy="1459199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356108" y="5634651"/>
            <a:ext cx="67428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392769" y="5475662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92769" y="6116017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15976" y="369178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40110" y="650708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678374" y="47607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659903" y="22269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866790" y="517930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196082" y="480496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4276011" y="218256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3964223" y="332245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156118" y="290975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5157729" y="249764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11050" y="2559445"/>
            <a:ext cx="1022107" cy="2892443"/>
            <a:chOff x="130331" y="3417534"/>
            <a:chExt cx="1022107" cy="2892443"/>
          </a:xfrm>
        </p:grpSpPr>
        <p:sp>
          <p:nvSpPr>
            <p:cNvPr id="4" name="Oval 3"/>
            <p:cNvSpPr/>
            <p:nvPr/>
          </p:nvSpPr>
          <p:spPr>
            <a:xfrm>
              <a:off x="554404" y="466655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77883" y="341753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36332" y="4127042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46299" y="423649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30331" y="5526715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555953" y="374404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20564" y="5019886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826228" y="5784024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072509" y="4975010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1029219" y="6221172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518708" y="6131798"/>
              <a:ext cx="79929" cy="88805"/>
            </a:xfrm>
            <a:prstGeom prst="ellips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Oval 83"/>
          <p:cNvSpPr/>
          <p:nvPr/>
        </p:nvSpPr>
        <p:spPr>
          <a:xfrm>
            <a:off x="4425946" y="59100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056086" y="607012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56973" y="557880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540334" y="40828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063193" y="510305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375060" y="611452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063193" y="304295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203831" y="545188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781988" y="299855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255166" y="422580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687084" y="404611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42383" y="465498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5034043" y="599994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641655" y="351657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255166" y="468327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202780" y="405134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143765" y="45258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5727049" y="33668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6295131" y="350712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641655" y="443704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4316280" y="523625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380397" y="550260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380397" y="514745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103801" y="33668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5300590" y="312288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702059" y="395730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6087946" y="37805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5901515" y="59013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856376" y="245324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5113972" y="5147452"/>
            <a:ext cx="79929" cy="88805"/>
          </a:xfrm>
          <a:prstGeom prst="ellipse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336893" y="502843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7538241" y="4656818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7900175" y="4922710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7403952" y="608874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578205" y="406061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7869645" y="5498579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8458700" y="5383588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8748458" y="5847782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7986458" y="416330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8554901" y="4927083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5716847" y="194094"/>
            <a:ext cx="3231828" cy="1940646"/>
            <a:chOff x="5716847" y="194094"/>
            <a:chExt cx="3231828" cy="1940646"/>
          </a:xfrm>
        </p:grpSpPr>
        <p:sp>
          <p:nvSpPr>
            <p:cNvPr id="98" name="TextBox 97"/>
            <p:cNvSpPr txBox="1"/>
            <p:nvPr/>
          </p:nvSpPr>
          <p:spPr>
            <a:xfrm>
              <a:off x="6044490" y="194094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Majority class</a:t>
              </a:r>
              <a:endParaRPr lang="en-US" sz="28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5716847" y="494915"/>
              <a:ext cx="3231828" cy="1639825"/>
              <a:chOff x="5716847" y="494915"/>
              <a:chExt cx="3231828" cy="1639825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5798001" y="494915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98001" y="966713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044490" y="717314"/>
                <a:ext cx="22107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Minority class</a:t>
                </a:r>
                <a:endParaRPr lang="en-US" sz="28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044490" y="1179466"/>
                <a:ext cx="2872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Generated sample</a:t>
                </a:r>
                <a:endParaRPr lang="en-US" sz="2800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798001" y="1449502"/>
                <a:ext cx="79929" cy="88805"/>
              </a:xfrm>
              <a:prstGeom prst="ellipse">
                <a:avLst/>
              </a:prstGeom>
              <a:solidFill>
                <a:srgbClr val="660066"/>
              </a:solidFill>
              <a:ln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044490" y="1611520"/>
                <a:ext cx="29041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Decision boundary</a:t>
                </a:r>
                <a:endParaRPr lang="en-US" sz="2800" dirty="0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flipH="1">
                <a:off x="5716847" y="1904351"/>
                <a:ext cx="294297" cy="0"/>
              </a:xfrm>
              <a:prstGeom prst="line">
                <a:avLst/>
              </a:prstGeom>
              <a:ln w="3175" cmpd="sng">
                <a:solidFill>
                  <a:srgbClr val="000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Oval 98"/>
          <p:cNvSpPr/>
          <p:nvPr/>
        </p:nvSpPr>
        <p:spPr>
          <a:xfrm>
            <a:off x="738280" y="5812588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828766" y="533745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287370" y="6062118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245493" y="969501"/>
            <a:ext cx="1603929" cy="2702547"/>
            <a:chOff x="154792" y="3005981"/>
            <a:chExt cx="1603929" cy="2702547"/>
          </a:xfrm>
        </p:grpSpPr>
        <p:sp>
          <p:nvSpPr>
            <p:cNvPr id="112" name="Oval 111"/>
            <p:cNvSpPr/>
            <p:nvPr/>
          </p:nvSpPr>
          <p:spPr>
            <a:xfrm>
              <a:off x="154792" y="4095723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/>
            <p:cNvSpPr/>
            <p:nvPr/>
          </p:nvSpPr>
          <p:spPr>
            <a:xfrm>
              <a:off x="267227" y="4800376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468575" y="4428759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611992" y="3005981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549530" y="3772838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916792" y="4316524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1181627" y="4473162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839944" y="4927202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799979" y="5270520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1389034" y="5155529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1678792" y="5619723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916792" y="3935246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/>
            <p:cNvSpPr/>
            <p:nvPr/>
          </p:nvSpPr>
          <p:spPr>
            <a:xfrm>
              <a:off x="1485235" y="4699024"/>
              <a:ext cx="79929" cy="88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1838347" y="737085"/>
            <a:ext cx="5364743" cy="6038374"/>
          </a:xfrm>
          <a:custGeom>
            <a:avLst/>
            <a:gdLst>
              <a:gd name="connsiteX0" fmla="*/ 0 w 5364743"/>
              <a:gd name="connsiteY0" fmla="*/ 0 h 6038374"/>
              <a:gd name="connsiteX1" fmla="*/ 17762 w 5364743"/>
              <a:gd name="connsiteY1" fmla="*/ 213133 h 6038374"/>
              <a:gd name="connsiteX2" fmla="*/ 26643 w 5364743"/>
              <a:gd name="connsiteY2" fmla="*/ 284178 h 6038374"/>
              <a:gd name="connsiteX3" fmla="*/ 44404 w 5364743"/>
              <a:gd name="connsiteY3" fmla="*/ 346341 h 6038374"/>
              <a:gd name="connsiteX4" fmla="*/ 53285 w 5364743"/>
              <a:gd name="connsiteY4" fmla="*/ 381864 h 6038374"/>
              <a:gd name="connsiteX5" fmla="*/ 71047 w 5364743"/>
              <a:gd name="connsiteY5" fmla="*/ 497311 h 6038374"/>
              <a:gd name="connsiteX6" fmla="*/ 88809 w 5364743"/>
              <a:gd name="connsiteY6" fmla="*/ 586116 h 6038374"/>
              <a:gd name="connsiteX7" fmla="*/ 106571 w 5364743"/>
              <a:gd name="connsiteY7" fmla="*/ 1340962 h 6038374"/>
              <a:gd name="connsiteX8" fmla="*/ 124333 w 5364743"/>
              <a:gd name="connsiteY8" fmla="*/ 1696184 h 6038374"/>
              <a:gd name="connsiteX9" fmla="*/ 133214 w 5364743"/>
              <a:gd name="connsiteY9" fmla="*/ 1935959 h 6038374"/>
              <a:gd name="connsiteX10" fmla="*/ 150975 w 5364743"/>
              <a:gd name="connsiteY10" fmla="*/ 2095808 h 6038374"/>
              <a:gd name="connsiteX11" fmla="*/ 168737 w 5364743"/>
              <a:gd name="connsiteY11" fmla="*/ 2291180 h 6038374"/>
              <a:gd name="connsiteX12" fmla="*/ 186499 w 5364743"/>
              <a:gd name="connsiteY12" fmla="*/ 2388866 h 6038374"/>
              <a:gd name="connsiteX13" fmla="*/ 195380 w 5364743"/>
              <a:gd name="connsiteY13" fmla="*/ 2513194 h 6038374"/>
              <a:gd name="connsiteX14" fmla="*/ 213142 w 5364743"/>
              <a:gd name="connsiteY14" fmla="*/ 2601999 h 6038374"/>
              <a:gd name="connsiteX15" fmla="*/ 230903 w 5364743"/>
              <a:gd name="connsiteY15" fmla="*/ 2806252 h 6038374"/>
              <a:gd name="connsiteX16" fmla="*/ 248665 w 5364743"/>
              <a:gd name="connsiteY16" fmla="*/ 2966102 h 6038374"/>
              <a:gd name="connsiteX17" fmla="*/ 257546 w 5364743"/>
              <a:gd name="connsiteY17" fmla="*/ 2992743 h 6038374"/>
              <a:gd name="connsiteX18" fmla="*/ 266427 w 5364743"/>
              <a:gd name="connsiteY18" fmla="*/ 3054907 h 6038374"/>
              <a:gd name="connsiteX19" fmla="*/ 275308 w 5364743"/>
              <a:gd name="connsiteY19" fmla="*/ 3090429 h 6038374"/>
              <a:gd name="connsiteX20" fmla="*/ 284189 w 5364743"/>
              <a:gd name="connsiteY20" fmla="*/ 3161474 h 6038374"/>
              <a:gd name="connsiteX21" fmla="*/ 293070 w 5364743"/>
              <a:gd name="connsiteY21" fmla="*/ 3241399 h 6038374"/>
              <a:gd name="connsiteX22" fmla="*/ 301951 w 5364743"/>
              <a:gd name="connsiteY22" fmla="*/ 3268040 h 6038374"/>
              <a:gd name="connsiteX23" fmla="*/ 319712 w 5364743"/>
              <a:gd name="connsiteY23" fmla="*/ 3347965 h 6038374"/>
              <a:gd name="connsiteX24" fmla="*/ 337474 w 5364743"/>
              <a:gd name="connsiteY24" fmla="*/ 3410129 h 6038374"/>
              <a:gd name="connsiteX25" fmla="*/ 346355 w 5364743"/>
              <a:gd name="connsiteY25" fmla="*/ 3472293 h 6038374"/>
              <a:gd name="connsiteX26" fmla="*/ 372998 w 5364743"/>
              <a:gd name="connsiteY26" fmla="*/ 3614381 h 6038374"/>
              <a:gd name="connsiteX27" fmla="*/ 390760 w 5364743"/>
              <a:gd name="connsiteY27" fmla="*/ 3685426 h 6038374"/>
              <a:gd name="connsiteX28" fmla="*/ 417402 w 5364743"/>
              <a:gd name="connsiteY28" fmla="*/ 3747590 h 6038374"/>
              <a:gd name="connsiteX29" fmla="*/ 444045 w 5364743"/>
              <a:gd name="connsiteY29" fmla="*/ 3827515 h 6038374"/>
              <a:gd name="connsiteX30" fmla="*/ 461807 w 5364743"/>
              <a:gd name="connsiteY30" fmla="*/ 3880798 h 6038374"/>
              <a:gd name="connsiteX31" fmla="*/ 506211 w 5364743"/>
              <a:gd name="connsiteY31" fmla="*/ 3978484 h 6038374"/>
              <a:gd name="connsiteX32" fmla="*/ 523973 w 5364743"/>
              <a:gd name="connsiteY32" fmla="*/ 4040648 h 6038374"/>
              <a:gd name="connsiteX33" fmla="*/ 559497 w 5364743"/>
              <a:gd name="connsiteY33" fmla="*/ 4129453 h 6038374"/>
              <a:gd name="connsiteX34" fmla="*/ 586140 w 5364743"/>
              <a:gd name="connsiteY34" fmla="*/ 4200497 h 6038374"/>
              <a:gd name="connsiteX35" fmla="*/ 603901 w 5364743"/>
              <a:gd name="connsiteY35" fmla="*/ 4236020 h 6038374"/>
              <a:gd name="connsiteX36" fmla="*/ 621663 w 5364743"/>
              <a:gd name="connsiteY36" fmla="*/ 4289303 h 6038374"/>
              <a:gd name="connsiteX37" fmla="*/ 639425 w 5364743"/>
              <a:gd name="connsiteY37" fmla="*/ 4324825 h 6038374"/>
              <a:gd name="connsiteX38" fmla="*/ 648306 w 5364743"/>
              <a:gd name="connsiteY38" fmla="*/ 4360347 h 6038374"/>
              <a:gd name="connsiteX39" fmla="*/ 666068 w 5364743"/>
              <a:gd name="connsiteY39" fmla="*/ 4395869 h 6038374"/>
              <a:gd name="connsiteX40" fmla="*/ 674949 w 5364743"/>
              <a:gd name="connsiteY40" fmla="*/ 4422511 h 6038374"/>
              <a:gd name="connsiteX41" fmla="*/ 701591 w 5364743"/>
              <a:gd name="connsiteY41" fmla="*/ 4458033 h 6038374"/>
              <a:gd name="connsiteX42" fmla="*/ 719353 w 5364743"/>
              <a:gd name="connsiteY42" fmla="*/ 4520197 h 6038374"/>
              <a:gd name="connsiteX43" fmla="*/ 737115 w 5364743"/>
              <a:gd name="connsiteY43" fmla="*/ 4546839 h 6038374"/>
              <a:gd name="connsiteX44" fmla="*/ 754877 w 5364743"/>
              <a:gd name="connsiteY44" fmla="*/ 4609002 h 6038374"/>
              <a:gd name="connsiteX45" fmla="*/ 781519 w 5364743"/>
              <a:gd name="connsiteY45" fmla="*/ 4680047 h 6038374"/>
              <a:gd name="connsiteX46" fmla="*/ 799281 w 5364743"/>
              <a:gd name="connsiteY46" fmla="*/ 4706688 h 6038374"/>
              <a:gd name="connsiteX47" fmla="*/ 817043 w 5364743"/>
              <a:gd name="connsiteY47" fmla="*/ 4768852 h 6038374"/>
              <a:gd name="connsiteX48" fmla="*/ 843686 w 5364743"/>
              <a:gd name="connsiteY48" fmla="*/ 4813255 h 6038374"/>
              <a:gd name="connsiteX49" fmla="*/ 861448 w 5364743"/>
              <a:gd name="connsiteY49" fmla="*/ 4866538 h 6038374"/>
              <a:gd name="connsiteX50" fmla="*/ 914733 w 5364743"/>
              <a:gd name="connsiteY50" fmla="*/ 4955344 h 6038374"/>
              <a:gd name="connsiteX51" fmla="*/ 941376 w 5364743"/>
              <a:gd name="connsiteY51" fmla="*/ 4981985 h 6038374"/>
              <a:gd name="connsiteX52" fmla="*/ 959138 w 5364743"/>
              <a:gd name="connsiteY52" fmla="*/ 5008627 h 6038374"/>
              <a:gd name="connsiteX53" fmla="*/ 1003542 w 5364743"/>
              <a:gd name="connsiteY53" fmla="*/ 5044149 h 6038374"/>
              <a:gd name="connsiteX54" fmla="*/ 1021304 w 5364743"/>
              <a:gd name="connsiteY54" fmla="*/ 5070791 h 6038374"/>
              <a:gd name="connsiteX55" fmla="*/ 1083470 w 5364743"/>
              <a:gd name="connsiteY55" fmla="*/ 5124074 h 6038374"/>
              <a:gd name="connsiteX56" fmla="*/ 1136756 w 5364743"/>
              <a:gd name="connsiteY56" fmla="*/ 5177357 h 6038374"/>
              <a:gd name="connsiteX57" fmla="*/ 1163398 w 5364743"/>
              <a:gd name="connsiteY57" fmla="*/ 5203999 h 6038374"/>
              <a:gd name="connsiteX58" fmla="*/ 1190041 w 5364743"/>
              <a:gd name="connsiteY58" fmla="*/ 5239521 h 6038374"/>
              <a:gd name="connsiteX59" fmla="*/ 1225565 w 5364743"/>
              <a:gd name="connsiteY59" fmla="*/ 5266163 h 6038374"/>
              <a:gd name="connsiteX60" fmla="*/ 1278850 w 5364743"/>
              <a:gd name="connsiteY60" fmla="*/ 5328326 h 6038374"/>
              <a:gd name="connsiteX61" fmla="*/ 1332135 w 5364743"/>
              <a:gd name="connsiteY61" fmla="*/ 5381610 h 6038374"/>
              <a:gd name="connsiteX62" fmla="*/ 1358778 w 5364743"/>
              <a:gd name="connsiteY62" fmla="*/ 5408251 h 6038374"/>
              <a:gd name="connsiteX63" fmla="*/ 1394302 w 5364743"/>
              <a:gd name="connsiteY63" fmla="*/ 5434893 h 6038374"/>
              <a:gd name="connsiteX64" fmla="*/ 1447587 w 5364743"/>
              <a:gd name="connsiteY64" fmla="*/ 5488176 h 6038374"/>
              <a:gd name="connsiteX65" fmla="*/ 1474230 w 5364743"/>
              <a:gd name="connsiteY65" fmla="*/ 5514818 h 6038374"/>
              <a:gd name="connsiteX66" fmla="*/ 1571920 w 5364743"/>
              <a:gd name="connsiteY66" fmla="*/ 5585862 h 6038374"/>
              <a:gd name="connsiteX67" fmla="*/ 1634086 w 5364743"/>
              <a:gd name="connsiteY67" fmla="*/ 5621384 h 6038374"/>
              <a:gd name="connsiteX68" fmla="*/ 1660729 w 5364743"/>
              <a:gd name="connsiteY68" fmla="*/ 5639145 h 6038374"/>
              <a:gd name="connsiteX69" fmla="*/ 1687372 w 5364743"/>
              <a:gd name="connsiteY69" fmla="*/ 5648026 h 6038374"/>
              <a:gd name="connsiteX70" fmla="*/ 1758419 w 5364743"/>
              <a:gd name="connsiteY70" fmla="*/ 5683548 h 6038374"/>
              <a:gd name="connsiteX71" fmla="*/ 1802823 w 5364743"/>
              <a:gd name="connsiteY71" fmla="*/ 5710190 h 6038374"/>
              <a:gd name="connsiteX72" fmla="*/ 1882751 w 5364743"/>
              <a:gd name="connsiteY72" fmla="*/ 5736831 h 6038374"/>
              <a:gd name="connsiteX73" fmla="*/ 1918275 w 5364743"/>
              <a:gd name="connsiteY73" fmla="*/ 5754593 h 6038374"/>
              <a:gd name="connsiteX74" fmla="*/ 1971560 w 5364743"/>
              <a:gd name="connsiteY74" fmla="*/ 5772354 h 6038374"/>
              <a:gd name="connsiteX75" fmla="*/ 2042608 w 5364743"/>
              <a:gd name="connsiteY75" fmla="*/ 5798995 h 6038374"/>
              <a:gd name="connsiteX76" fmla="*/ 2104774 w 5364743"/>
              <a:gd name="connsiteY76" fmla="*/ 5825637 h 6038374"/>
              <a:gd name="connsiteX77" fmla="*/ 2184702 w 5364743"/>
              <a:gd name="connsiteY77" fmla="*/ 5843398 h 6038374"/>
              <a:gd name="connsiteX78" fmla="*/ 2237988 w 5364743"/>
              <a:gd name="connsiteY78" fmla="*/ 5861159 h 6038374"/>
              <a:gd name="connsiteX79" fmla="*/ 2282392 w 5364743"/>
              <a:gd name="connsiteY79" fmla="*/ 5870040 h 6038374"/>
              <a:gd name="connsiteX80" fmla="*/ 2335678 w 5364743"/>
              <a:gd name="connsiteY80" fmla="*/ 5887801 h 6038374"/>
              <a:gd name="connsiteX81" fmla="*/ 2380082 w 5364743"/>
              <a:gd name="connsiteY81" fmla="*/ 5896681 h 6038374"/>
              <a:gd name="connsiteX82" fmla="*/ 2468891 w 5364743"/>
              <a:gd name="connsiteY82" fmla="*/ 5914442 h 6038374"/>
              <a:gd name="connsiteX83" fmla="*/ 2495534 w 5364743"/>
              <a:gd name="connsiteY83" fmla="*/ 5923323 h 6038374"/>
              <a:gd name="connsiteX84" fmla="*/ 2531057 w 5364743"/>
              <a:gd name="connsiteY84" fmla="*/ 5932203 h 6038374"/>
              <a:gd name="connsiteX85" fmla="*/ 2557700 w 5364743"/>
              <a:gd name="connsiteY85" fmla="*/ 5941084 h 6038374"/>
              <a:gd name="connsiteX86" fmla="*/ 2619866 w 5364743"/>
              <a:gd name="connsiteY86" fmla="*/ 5949965 h 6038374"/>
              <a:gd name="connsiteX87" fmla="*/ 2673152 w 5364743"/>
              <a:gd name="connsiteY87" fmla="*/ 5958845 h 6038374"/>
              <a:gd name="connsiteX88" fmla="*/ 2717556 w 5364743"/>
              <a:gd name="connsiteY88" fmla="*/ 5967726 h 6038374"/>
              <a:gd name="connsiteX89" fmla="*/ 2850770 w 5364743"/>
              <a:gd name="connsiteY89" fmla="*/ 5985487 h 6038374"/>
              <a:gd name="connsiteX90" fmla="*/ 2877413 w 5364743"/>
              <a:gd name="connsiteY90" fmla="*/ 5994367 h 6038374"/>
              <a:gd name="connsiteX91" fmla="*/ 3401386 w 5364743"/>
              <a:gd name="connsiteY91" fmla="*/ 6021009 h 6038374"/>
              <a:gd name="connsiteX92" fmla="*/ 4209548 w 5364743"/>
              <a:gd name="connsiteY92" fmla="*/ 6021009 h 6038374"/>
              <a:gd name="connsiteX93" fmla="*/ 4245072 w 5364743"/>
              <a:gd name="connsiteY93" fmla="*/ 6012128 h 6038374"/>
              <a:gd name="connsiteX94" fmla="*/ 4298357 w 5364743"/>
              <a:gd name="connsiteY94" fmla="*/ 6003248 h 6038374"/>
              <a:gd name="connsiteX95" fmla="*/ 4325000 w 5364743"/>
              <a:gd name="connsiteY95" fmla="*/ 5994367 h 6038374"/>
              <a:gd name="connsiteX96" fmla="*/ 4396047 w 5364743"/>
              <a:gd name="connsiteY96" fmla="*/ 5976606 h 6038374"/>
              <a:gd name="connsiteX97" fmla="*/ 4449332 w 5364743"/>
              <a:gd name="connsiteY97" fmla="*/ 5958845 h 6038374"/>
              <a:gd name="connsiteX98" fmla="*/ 4502618 w 5364743"/>
              <a:gd name="connsiteY98" fmla="*/ 5932203 h 6038374"/>
              <a:gd name="connsiteX99" fmla="*/ 4529261 w 5364743"/>
              <a:gd name="connsiteY99" fmla="*/ 5914442 h 6038374"/>
              <a:gd name="connsiteX100" fmla="*/ 4564784 w 5364743"/>
              <a:gd name="connsiteY100" fmla="*/ 5896681 h 6038374"/>
              <a:gd name="connsiteX101" fmla="*/ 4618070 w 5364743"/>
              <a:gd name="connsiteY101" fmla="*/ 5861159 h 6038374"/>
              <a:gd name="connsiteX102" fmla="*/ 4662474 w 5364743"/>
              <a:gd name="connsiteY102" fmla="*/ 5807876 h 6038374"/>
              <a:gd name="connsiteX103" fmla="*/ 4689117 w 5364743"/>
              <a:gd name="connsiteY103" fmla="*/ 5790115 h 6038374"/>
              <a:gd name="connsiteX104" fmla="*/ 4742402 w 5364743"/>
              <a:gd name="connsiteY104" fmla="*/ 5719070 h 6038374"/>
              <a:gd name="connsiteX105" fmla="*/ 4760164 w 5364743"/>
              <a:gd name="connsiteY105" fmla="*/ 5683548 h 6038374"/>
              <a:gd name="connsiteX106" fmla="*/ 4804569 w 5364743"/>
              <a:gd name="connsiteY106" fmla="*/ 5630265 h 6038374"/>
              <a:gd name="connsiteX107" fmla="*/ 4813450 w 5364743"/>
              <a:gd name="connsiteY107" fmla="*/ 5603623 h 6038374"/>
              <a:gd name="connsiteX108" fmla="*/ 4831211 w 5364743"/>
              <a:gd name="connsiteY108" fmla="*/ 5568101 h 6038374"/>
              <a:gd name="connsiteX109" fmla="*/ 4848973 w 5364743"/>
              <a:gd name="connsiteY109" fmla="*/ 5514818 h 6038374"/>
              <a:gd name="connsiteX110" fmla="*/ 4857854 w 5364743"/>
              <a:gd name="connsiteY110" fmla="*/ 5488176 h 6038374"/>
              <a:gd name="connsiteX111" fmla="*/ 4866735 w 5364743"/>
              <a:gd name="connsiteY111" fmla="*/ 5461535 h 6038374"/>
              <a:gd name="connsiteX112" fmla="*/ 4884497 w 5364743"/>
              <a:gd name="connsiteY112" fmla="*/ 5390490 h 6038374"/>
              <a:gd name="connsiteX113" fmla="*/ 4911139 w 5364743"/>
              <a:gd name="connsiteY113" fmla="*/ 5283924 h 6038374"/>
              <a:gd name="connsiteX114" fmla="*/ 4920020 w 5364743"/>
              <a:gd name="connsiteY114" fmla="*/ 5248402 h 6038374"/>
              <a:gd name="connsiteX115" fmla="*/ 4928901 w 5364743"/>
              <a:gd name="connsiteY115" fmla="*/ 5203999 h 6038374"/>
              <a:gd name="connsiteX116" fmla="*/ 4937782 w 5364743"/>
              <a:gd name="connsiteY116" fmla="*/ 5177357 h 6038374"/>
              <a:gd name="connsiteX117" fmla="*/ 4946663 w 5364743"/>
              <a:gd name="connsiteY117" fmla="*/ 5141835 h 6038374"/>
              <a:gd name="connsiteX118" fmla="*/ 4964425 w 5364743"/>
              <a:gd name="connsiteY118" fmla="*/ 5088552 h 6038374"/>
              <a:gd name="connsiteX119" fmla="*/ 4973306 w 5364743"/>
              <a:gd name="connsiteY119" fmla="*/ 5053030 h 6038374"/>
              <a:gd name="connsiteX120" fmla="*/ 4982187 w 5364743"/>
              <a:gd name="connsiteY120" fmla="*/ 5026388 h 6038374"/>
              <a:gd name="connsiteX121" fmla="*/ 4999948 w 5364743"/>
              <a:gd name="connsiteY121" fmla="*/ 4955344 h 6038374"/>
              <a:gd name="connsiteX122" fmla="*/ 5017710 w 5364743"/>
              <a:gd name="connsiteY122" fmla="*/ 4902060 h 6038374"/>
              <a:gd name="connsiteX123" fmla="*/ 5044353 w 5364743"/>
              <a:gd name="connsiteY123" fmla="*/ 4804374 h 6038374"/>
              <a:gd name="connsiteX124" fmla="*/ 5044353 w 5364743"/>
              <a:gd name="connsiteY124" fmla="*/ 4804374 h 6038374"/>
              <a:gd name="connsiteX125" fmla="*/ 5053234 w 5364743"/>
              <a:gd name="connsiteY125" fmla="*/ 4768852 h 6038374"/>
              <a:gd name="connsiteX126" fmla="*/ 5062115 w 5364743"/>
              <a:gd name="connsiteY126" fmla="*/ 4724449 h 6038374"/>
              <a:gd name="connsiteX127" fmla="*/ 5070996 w 5364743"/>
              <a:gd name="connsiteY127" fmla="*/ 4697808 h 6038374"/>
              <a:gd name="connsiteX128" fmla="*/ 5079877 w 5364743"/>
              <a:gd name="connsiteY128" fmla="*/ 4644525 h 6038374"/>
              <a:gd name="connsiteX129" fmla="*/ 5106519 w 5364743"/>
              <a:gd name="connsiteY129" fmla="*/ 4564600 h 6038374"/>
              <a:gd name="connsiteX130" fmla="*/ 5115400 w 5364743"/>
              <a:gd name="connsiteY130" fmla="*/ 4511316 h 6038374"/>
              <a:gd name="connsiteX131" fmla="*/ 5124281 w 5364743"/>
              <a:gd name="connsiteY131" fmla="*/ 4484675 h 6038374"/>
              <a:gd name="connsiteX132" fmla="*/ 5133162 w 5364743"/>
              <a:gd name="connsiteY132" fmla="*/ 4440272 h 6038374"/>
              <a:gd name="connsiteX133" fmla="*/ 5150924 w 5364743"/>
              <a:gd name="connsiteY133" fmla="*/ 4369228 h 6038374"/>
              <a:gd name="connsiteX134" fmla="*/ 5159805 w 5364743"/>
              <a:gd name="connsiteY134" fmla="*/ 4333706 h 6038374"/>
              <a:gd name="connsiteX135" fmla="*/ 5186447 w 5364743"/>
              <a:gd name="connsiteY135" fmla="*/ 4209378 h 6038374"/>
              <a:gd name="connsiteX136" fmla="*/ 5195328 w 5364743"/>
              <a:gd name="connsiteY136" fmla="*/ 4129453 h 6038374"/>
              <a:gd name="connsiteX137" fmla="*/ 5204209 w 5364743"/>
              <a:gd name="connsiteY137" fmla="*/ 4102811 h 6038374"/>
              <a:gd name="connsiteX138" fmla="*/ 5213090 w 5364743"/>
              <a:gd name="connsiteY138" fmla="*/ 4067289 h 6038374"/>
              <a:gd name="connsiteX139" fmla="*/ 5230852 w 5364743"/>
              <a:gd name="connsiteY139" fmla="*/ 4005125 h 6038374"/>
              <a:gd name="connsiteX140" fmla="*/ 5239733 w 5364743"/>
              <a:gd name="connsiteY140" fmla="*/ 3916320 h 6038374"/>
              <a:gd name="connsiteX141" fmla="*/ 5248614 w 5364743"/>
              <a:gd name="connsiteY141" fmla="*/ 3863037 h 6038374"/>
              <a:gd name="connsiteX142" fmla="*/ 5266376 w 5364743"/>
              <a:gd name="connsiteY142" fmla="*/ 3729829 h 6038374"/>
              <a:gd name="connsiteX143" fmla="*/ 5284137 w 5364743"/>
              <a:gd name="connsiteY143" fmla="*/ 3605501 h 6038374"/>
              <a:gd name="connsiteX144" fmla="*/ 5293018 w 5364743"/>
              <a:gd name="connsiteY144" fmla="*/ 3498934 h 6038374"/>
              <a:gd name="connsiteX145" fmla="*/ 5301899 w 5364743"/>
              <a:gd name="connsiteY145" fmla="*/ 3436771 h 6038374"/>
              <a:gd name="connsiteX146" fmla="*/ 5319661 w 5364743"/>
              <a:gd name="connsiteY146" fmla="*/ 3241399 h 6038374"/>
              <a:gd name="connsiteX147" fmla="*/ 5328542 w 5364743"/>
              <a:gd name="connsiteY147" fmla="*/ 3196996 h 6038374"/>
              <a:gd name="connsiteX148" fmla="*/ 5346304 w 5364743"/>
              <a:gd name="connsiteY148" fmla="*/ 3081549 h 6038374"/>
              <a:gd name="connsiteX149" fmla="*/ 5364066 w 5364743"/>
              <a:gd name="connsiteY149" fmla="*/ 2637522 h 6038374"/>
              <a:gd name="connsiteX150" fmla="*/ 5355185 w 5364743"/>
              <a:gd name="connsiteY150" fmla="*/ 2566477 h 6038374"/>
              <a:gd name="connsiteX151" fmla="*/ 5355185 w 5364743"/>
              <a:gd name="connsiteY151" fmla="*/ 2406628 h 6038374"/>
              <a:gd name="connsiteX152" fmla="*/ 5346304 w 5364743"/>
              <a:gd name="connsiteY152" fmla="*/ 2175733 h 6038374"/>
              <a:gd name="connsiteX153" fmla="*/ 5337423 w 5364743"/>
              <a:gd name="connsiteY153" fmla="*/ 2086928 h 6038374"/>
              <a:gd name="connsiteX154" fmla="*/ 5310780 w 5364743"/>
              <a:gd name="connsiteY154" fmla="*/ 1944839 h 6038374"/>
              <a:gd name="connsiteX155" fmla="*/ 5319661 w 5364743"/>
              <a:gd name="connsiteY155" fmla="*/ 1634020 h 603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5364743" h="6038374">
                <a:moveTo>
                  <a:pt x="0" y="0"/>
                </a:moveTo>
                <a:cubicBezTo>
                  <a:pt x="7365" y="103111"/>
                  <a:pt x="7349" y="119425"/>
                  <a:pt x="17762" y="213133"/>
                </a:cubicBezTo>
                <a:cubicBezTo>
                  <a:pt x="20398" y="236853"/>
                  <a:pt x="22719" y="260637"/>
                  <a:pt x="26643" y="284178"/>
                </a:cubicBezTo>
                <a:cubicBezTo>
                  <a:pt x="32194" y="317485"/>
                  <a:pt x="35959" y="316785"/>
                  <a:pt x="44404" y="346341"/>
                </a:cubicBezTo>
                <a:cubicBezTo>
                  <a:pt x="47757" y="358077"/>
                  <a:pt x="50891" y="369896"/>
                  <a:pt x="53285" y="381864"/>
                </a:cubicBezTo>
                <a:cubicBezTo>
                  <a:pt x="66786" y="449366"/>
                  <a:pt x="58249" y="424794"/>
                  <a:pt x="71047" y="497311"/>
                </a:cubicBezTo>
                <a:cubicBezTo>
                  <a:pt x="76293" y="527040"/>
                  <a:pt x="88809" y="586116"/>
                  <a:pt x="88809" y="586116"/>
                </a:cubicBezTo>
                <a:cubicBezTo>
                  <a:pt x="109007" y="1050655"/>
                  <a:pt x="87584" y="515092"/>
                  <a:pt x="106571" y="1340962"/>
                </a:cubicBezTo>
                <a:cubicBezTo>
                  <a:pt x="114594" y="1689957"/>
                  <a:pt x="112109" y="1439497"/>
                  <a:pt x="124333" y="1696184"/>
                </a:cubicBezTo>
                <a:cubicBezTo>
                  <a:pt x="128137" y="1776073"/>
                  <a:pt x="127894" y="1856156"/>
                  <a:pt x="133214" y="1935959"/>
                </a:cubicBezTo>
                <a:cubicBezTo>
                  <a:pt x="136780" y="1989451"/>
                  <a:pt x="146121" y="2042417"/>
                  <a:pt x="150975" y="2095808"/>
                </a:cubicBezTo>
                <a:cubicBezTo>
                  <a:pt x="156896" y="2160932"/>
                  <a:pt x="155912" y="2227057"/>
                  <a:pt x="168737" y="2291180"/>
                </a:cubicBezTo>
                <a:cubicBezTo>
                  <a:pt x="181149" y="2353239"/>
                  <a:pt x="175136" y="2320694"/>
                  <a:pt x="186499" y="2388866"/>
                </a:cubicBezTo>
                <a:cubicBezTo>
                  <a:pt x="189459" y="2430309"/>
                  <a:pt x="190226" y="2471967"/>
                  <a:pt x="195380" y="2513194"/>
                </a:cubicBezTo>
                <a:cubicBezTo>
                  <a:pt x="199125" y="2543149"/>
                  <a:pt x="213142" y="2601999"/>
                  <a:pt x="213142" y="2601999"/>
                </a:cubicBezTo>
                <a:cubicBezTo>
                  <a:pt x="228084" y="2826121"/>
                  <a:pt x="214104" y="2655065"/>
                  <a:pt x="230903" y="2806252"/>
                </a:cubicBezTo>
                <a:cubicBezTo>
                  <a:pt x="234181" y="2835754"/>
                  <a:pt x="242494" y="2932163"/>
                  <a:pt x="248665" y="2966102"/>
                </a:cubicBezTo>
                <a:cubicBezTo>
                  <a:pt x="250340" y="2975312"/>
                  <a:pt x="254586" y="2983863"/>
                  <a:pt x="257546" y="2992743"/>
                </a:cubicBezTo>
                <a:cubicBezTo>
                  <a:pt x="260506" y="3013464"/>
                  <a:pt x="262682" y="3034313"/>
                  <a:pt x="266427" y="3054907"/>
                </a:cubicBezTo>
                <a:cubicBezTo>
                  <a:pt x="268610" y="3066915"/>
                  <a:pt x="273301" y="3078390"/>
                  <a:pt x="275308" y="3090429"/>
                </a:cubicBezTo>
                <a:cubicBezTo>
                  <a:pt x="279232" y="3113970"/>
                  <a:pt x="281400" y="3137772"/>
                  <a:pt x="284189" y="3161474"/>
                </a:cubicBezTo>
                <a:cubicBezTo>
                  <a:pt x="287321" y="3188096"/>
                  <a:pt x="288663" y="3214958"/>
                  <a:pt x="293070" y="3241399"/>
                </a:cubicBezTo>
                <a:cubicBezTo>
                  <a:pt x="294609" y="3250632"/>
                  <a:pt x="299681" y="3258959"/>
                  <a:pt x="301951" y="3268040"/>
                </a:cubicBezTo>
                <a:cubicBezTo>
                  <a:pt x="331537" y="3386379"/>
                  <a:pt x="292365" y="3247692"/>
                  <a:pt x="319712" y="3347965"/>
                </a:cubicBezTo>
                <a:cubicBezTo>
                  <a:pt x="325382" y="3368756"/>
                  <a:pt x="332958" y="3389057"/>
                  <a:pt x="337474" y="3410129"/>
                </a:cubicBezTo>
                <a:cubicBezTo>
                  <a:pt x="341860" y="3430596"/>
                  <a:pt x="343172" y="3451605"/>
                  <a:pt x="346355" y="3472293"/>
                </a:cubicBezTo>
                <a:cubicBezTo>
                  <a:pt x="352350" y="3511259"/>
                  <a:pt x="364864" y="3581846"/>
                  <a:pt x="372998" y="3614381"/>
                </a:cubicBezTo>
                <a:cubicBezTo>
                  <a:pt x="378919" y="3638063"/>
                  <a:pt x="383040" y="3662268"/>
                  <a:pt x="390760" y="3685426"/>
                </a:cubicBezTo>
                <a:cubicBezTo>
                  <a:pt x="419349" y="3771186"/>
                  <a:pt x="373504" y="3637847"/>
                  <a:pt x="417402" y="3747590"/>
                </a:cubicBezTo>
                <a:cubicBezTo>
                  <a:pt x="417405" y="3747598"/>
                  <a:pt x="439603" y="3814191"/>
                  <a:pt x="444045" y="3827515"/>
                </a:cubicBezTo>
                <a:cubicBezTo>
                  <a:pt x="449966" y="3845276"/>
                  <a:pt x="453434" y="3864053"/>
                  <a:pt x="461807" y="3880798"/>
                </a:cubicBezTo>
                <a:cubicBezTo>
                  <a:pt x="485260" y="3927701"/>
                  <a:pt x="494707" y="3938219"/>
                  <a:pt x="506211" y="3978484"/>
                </a:cubicBezTo>
                <a:cubicBezTo>
                  <a:pt x="516172" y="4013346"/>
                  <a:pt x="512146" y="4009899"/>
                  <a:pt x="523973" y="4040648"/>
                </a:cubicBezTo>
                <a:cubicBezTo>
                  <a:pt x="535419" y="4070405"/>
                  <a:pt x="549415" y="4099207"/>
                  <a:pt x="559497" y="4129453"/>
                </a:cubicBezTo>
                <a:cubicBezTo>
                  <a:pt x="569263" y="4158751"/>
                  <a:pt x="571978" y="4168633"/>
                  <a:pt x="586140" y="4200497"/>
                </a:cubicBezTo>
                <a:cubicBezTo>
                  <a:pt x="591517" y="4212595"/>
                  <a:pt x="598984" y="4223728"/>
                  <a:pt x="603901" y="4236020"/>
                </a:cubicBezTo>
                <a:cubicBezTo>
                  <a:pt x="610854" y="4253403"/>
                  <a:pt x="613290" y="4272558"/>
                  <a:pt x="621663" y="4289303"/>
                </a:cubicBezTo>
                <a:cubicBezTo>
                  <a:pt x="627584" y="4301144"/>
                  <a:pt x="634776" y="4312430"/>
                  <a:pt x="639425" y="4324825"/>
                </a:cubicBezTo>
                <a:cubicBezTo>
                  <a:pt x="643711" y="4336253"/>
                  <a:pt x="644020" y="4348919"/>
                  <a:pt x="648306" y="4360347"/>
                </a:cubicBezTo>
                <a:cubicBezTo>
                  <a:pt x="652955" y="4372742"/>
                  <a:pt x="660853" y="4383701"/>
                  <a:pt x="666068" y="4395869"/>
                </a:cubicBezTo>
                <a:cubicBezTo>
                  <a:pt x="669756" y="4404473"/>
                  <a:pt x="670305" y="4414383"/>
                  <a:pt x="674949" y="4422511"/>
                </a:cubicBezTo>
                <a:cubicBezTo>
                  <a:pt x="682292" y="4435362"/>
                  <a:pt x="692710" y="4446192"/>
                  <a:pt x="701591" y="4458033"/>
                </a:cubicBezTo>
                <a:cubicBezTo>
                  <a:pt x="704436" y="4469414"/>
                  <a:pt x="712983" y="4507457"/>
                  <a:pt x="719353" y="4520197"/>
                </a:cubicBezTo>
                <a:cubicBezTo>
                  <a:pt x="724126" y="4529743"/>
                  <a:pt x="732342" y="4537293"/>
                  <a:pt x="737115" y="4546839"/>
                </a:cubicBezTo>
                <a:cubicBezTo>
                  <a:pt x="744213" y="4561035"/>
                  <a:pt x="751083" y="4595723"/>
                  <a:pt x="754877" y="4609002"/>
                </a:cubicBezTo>
                <a:cubicBezTo>
                  <a:pt x="760001" y="4626933"/>
                  <a:pt x="775265" y="4667539"/>
                  <a:pt x="781519" y="4680047"/>
                </a:cubicBezTo>
                <a:cubicBezTo>
                  <a:pt x="786292" y="4689593"/>
                  <a:pt x="793360" y="4697808"/>
                  <a:pt x="799281" y="4706688"/>
                </a:cubicBezTo>
                <a:cubicBezTo>
                  <a:pt x="802127" y="4718071"/>
                  <a:pt x="810672" y="4756110"/>
                  <a:pt x="817043" y="4768852"/>
                </a:cubicBezTo>
                <a:cubicBezTo>
                  <a:pt x="824763" y="4784291"/>
                  <a:pt x="836543" y="4797541"/>
                  <a:pt x="843686" y="4813255"/>
                </a:cubicBezTo>
                <a:cubicBezTo>
                  <a:pt x="851433" y="4830299"/>
                  <a:pt x="851816" y="4850484"/>
                  <a:pt x="861448" y="4866538"/>
                </a:cubicBezTo>
                <a:cubicBezTo>
                  <a:pt x="879210" y="4896140"/>
                  <a:pt x="890321" y="4930934"/>
                  <a:pt x="914733" y="4955344"/>
                </a:cubicBezTo>
                <a:cubicBezTo>
                  <a:pt x="923614" y="4964224"/>
                  <a:pt x="933336" y="4972337"/>
                  <a:pt x="941376" y="4981985"/>
                </a:cubicBezTo>
                <a:cubicBezTo>
                  <a:pt x="948209" y="4990184"/>
                  <a:pt x="951591" y="5001080"/>
                  <a:pt x="959138" y="5008627"/>
                </a:cubicBezTo>
                <a:cubicBezTo>
                  <a:pt x="972541" y="5022030"/>
                  <a:pt x="990139" y="5030746"/>
                  <a:pt x="1003542" y="5044149"/>
                </a:cubicBezTo>
                <a:cubicBezTo>
                  <a:pt x="1011089" y="5051696"/>
                  <a:pt x="1014471" y="5062592"/>
                  <a:pt x="1021304" y="5070791"/>
                </a:cubicBezTo>
                <a:cubicBezTo>
                  <a:pt x="1053002" y="5108827"/>
                  <a:pt x="1044277" y="5088801"/>
                  <a:pt x="1083470" y="5124074"/>
                </a:cubicBezTo>
                <a:cubicBezTo>
                  <a:pt x="1102141" y="5140877"/>
                  <a:pt x="1118994" y="5159596"/>
                  <a:pt x="1136756" y="5177357"/>
                </a:cubicBezTo>
                <a:cubicBezTo>
                  <a:pt x="1145637" y="5186237"/>
                  <a:pt x="1155862" y="5193952"/>
                  <a:pt x="1163398" y="5203999"/>
                </a:cubicBezTo>
                <a:cubicBezTo>
                  <a:pt x="1172279" y="5215840"/>
                  <a:pt x="1179575" y="5229055"/>
                  <a:pt x="1190041" y="5239521"/>
                </a:cubicBezTo>
                <a:cubicBezTo>
                  <a:pt x="1200507" y="5249987"/>
                  <a:pt x="1214426" y="5256416"/>
                  <a:pt x="1225565" y="5266163"/>
                </a:cubicBezTo>
                <a:cubicBezTo>
                  <a:pt x="1310752" y="5340699"/>
                  <a:pt x="1224955" y="5267696"/>
                  <a:pt x="1278850" y="5328326"/>
                </a:cubicBezTo>
                <a:cubicBezTo>
                  <a:pt x="1295538" y="5347100"/>
                  <a:pt x="1314373" y="5363849"/>
                  <a:pt x="1332135" y="5381610"/>
                </a:cubicBezTo>
                <a:cubicBezTo>
                  <a:pt x="1341016" y="5390491"/>
                  <a:pt x="1348731" y="5400716"/>
                  <a:pt x="1358778" y="5408251"/>
                </a:cubicBezTo>
                <a:cubicBezTo>
                  <a:pt x="1370619" y="5417132"/>
                  <a:pt x="1383300" y="5424992"/>
                  <a:pt x="1394302" y="5434893"/>
                </a:cubicBezTo>
                <a:cubicBezTo>
                  <a:pt x="1412973" y="5451696"/>
                  <a:pt x="1429825" y="5470415"/>
                  <a:pt x="1447587" y="5488176"/>
                </a:cubicBezTo>
                <a:cubicBezTo>
                  <a:pt x="1456468" y="5497057"/>
                  <a:pt x="1463780" y="5507852"/>
                  <a:pt x="1474230" y="5514818"/>
                </a:cubicBezTo>
                <a:cubicBezTo>
                  <a:pt x="1525501" y="5548997"/>
                  <a:pt x="1492342" y="5526180"/>
                  <a:pt x="1571920" y="5585862"/>
                </a:cubicBezTo>
                <a:cubicBezTo>
                  <a:pt x="1614934" y="5618121"/>
                  <a:pt x="1593400" y="5607824"/>
                  <a:pt x="1634086" y="5621384"/>
                </a:cubicBezTo>
                <a:cubicBezTo>
                  <a:pt x="1642967" y="5627304"/>
                  <a:pt x="1651182" y="5634372"/>
                  <a:pt x="1660729" y="5639145"/>
                </a:cubicBezTo>
                <a:cubicBezTo>
                  <a:pt x="1669102" y="5643331"/>
                  <a:pt x="1678850" y="5644152"/>
                  <a:pt x="1687372" y="5648026"/>
                </a:cubicBezTo>
                <a:cubicBezTo>
                  <a:pt x="1711476" y="5658982"/>
                  <a:pt x="1735715" y="5669926"/>
                  <a:pt x="1758419" y="5683548"/>
                </a:cubicBezTo>
                <a:cubicBezTo>
                  <a:pt x="1773220" y="5692429"/>
                  <a:pt x="1786957" y="5703391"/>
                  <a:pt x="1802823" y="5710190"/>
                </a:cubicBezTo>
                <a:cubicBezTo>
                  <a:pt x="1828636" y="5721252"/>
                  <a:pt x="1857632" y="5724272"/>
                  <a:pt x="1882751" y="5736831"/>
                </a:cubicBezTo>
                <a:cubicBezTo>
                  <a:pt x="1894592" y="5742752"/>
                  <a:pt x="1905983" y="5749676"/>
                  <a:pt x="1918275" y="5754593"/>
                </a:cubicBezTo>
                <a:cubicBezTo>
                  <a:pt x="1935658" y="5761546"/>
                  <a:pt x="1955982" y="5761969"/>
                  <a:pt x="1971560" y="5772354"/>
                </a:cubicBezTo>
                <a:cubicBezTo>
                  <a:pt x="2010763" y="5798488"/>
                  <a:pt x="1987737" y="5788022"/>
                  <a:pt x="2042608" y="5798995"/>
                </a:cubicBezTo>
                <a:cubicBezTo>
                  <a:pt x="2068022" y="5811701"/>
                  <a:pt x="2078641" y="5819104"/>
                  <a:pt x="2104774" y="5825637"/>
                </a:cubicBezTo>
                <a:cubicBezTo>
                  <a:pt x="2155507" y="5838320"/>
                  <a:pt x="2139096" y="5829716"/>
                  <a:pt x="2184702" y="5843398"/>
                </a:cubicBezTo>
                <a:cubicBezTo>
                  <a:pt x="2202635" y="5848778"/>
                  <a:pt x="2219925" y="5856233"/>
                  <a:pt x="2237988" y="5861159"/>
                </a:cubicBezTo>
                <a:cubicBezTo>
                  <a:pt x="2252551" y="5865131"/>
                  <a:pt x="2267829" y="5866068"/>
                  <a:pt x="2282392" y="5870040"/>
                </a:cubicBezTo>
                <a:cubicBezTo>
                  <a:pt x="2300455" y="5874966"/>
                  <a:pt x="2317319" y="5884129"/>
                  <a:pt x="2335678" y="5887801"/>
                </a:cubicBezTo>
                <a:lnTo>
                  <a:pt x="2380082" y="5896681"/>
                </a:lnTo>
                <a:cubicBezTo>
                  <a:pt x="2428042" y="5905401"/>
                  <a:pt x="2427668" y="5902665"/>
                  <a:pt x="2468891" y="5914442"/>
                </a:cubicBezTo>
                <a:cubicBezTo>
                  <a:pt x="2477892" y="5917014"/>
                  <a:pt x="2486533" y="5920751"/>
                  <a:pt x="2495534" y="5923323"/>
                </a:cubicBezTo>
                <a:cubicBezTo>
                  <a:pt x="2507270" y="5926676"/>
                  <a:pt x="2519321" y="5928850"/>
                  <a:pt x="2531057" y="5932203"/>
                </a:cubicBezTo>
                <a:cubicBezTo>
                  <a:pt x="2540058" y="5934775"/>
                  <a:pt x="2548520" y="5939248"/>
                  <a:pt x="2557700" y="5941084"/>
                </a:cubicBezTo>
                <a:cubicBezTo>
                  <a:pt x="2578226" y="5945189"/>
                  <a:pt x="2599177" y="5946782"/>
                  <a:pt x="2619866" y="5949965"/>
                </a:cubicBezTo>
                <a:cubicBezTo>
                  <a:pt x="2637664" y="5952703"/>
                  <a:pt x="2655435" y="5955624"/>
                  <a:pt x="2673152" y="5958845"/>
                </a:cubicBezTo>
                <a:cubicBezTo>
                  <a:pt x="2688003" y="5961545"/>
                  <a:pt x="2702667" y="5965245"/>
                  <a:pt x="2717556" y="5967726"/>
                </a:cubicBezTo>
                <a:cubicBezTo>
                  <a:pt x="2754296" y="5973849"/>
                  <a:pt x="2814881" y="5981001"/>
                  <a:pt x="2850770" y="5985487"/>
                </a:cubicBezTo>
                <a:cubicBezTo>
                  <a:pt x="2859651" y="5988447"/>
                  <a:pt x="2868130" y="5993156"/>
                  <a:pt x="2877413" y="5994367"/>
                </a:cubicBezTo>
                <a:cubicBezTo>
                  <a:pt x="3084992" y="6021441"/>
                  <a:pt x="3160444" y="6014831"/>
                  <a:pt x="3401386" y="6021009"/>
                </a:cubicBezTo>
                <a:cubicBezTo>
                  <a:pt x="3724830" y="6050410"/>
                  <a:pt x="3539654" y="6036958"/>
                  <a:pt x="4209548" y="6021009"/>
                </a:cubicBezTo>
                <a:cubicBezTo>
                  <a:pt x="4221750" y="6020718"/>
                  <a:pt x="4233103" y="6014522"/>
                  <a:pt x="4245072" y="6012128"/>
                </a:cubicBezTo>
                <a:cubicBezTo>
                  <a:pt x="4262729" y="6008597"/>
                  <a:pt x="4280595" y="6006208"/>
                  <a:pt x="4298357" y="6003248"/>
                </a:cubicBezTo>
                <a:cubicBezTo>
                  <a:pt x="4307238" y="6000288"/>
                  <a:pt x="4315968" y="5996830"/>
                  <a:pt x="4325000" y="5994367"/>
                </a:cubicBezTo>
                <a:cubicBezTo>
                  <a:pt x="4348551" y="5987944"/>
                  <a:pt x="4372888" y="5984325"/>
                  <a:pt x="4396047" y="5976606"/>
                </a:cubicBezTo>
                <a:cubicBezTo>
                  <a:pt x="4413809" y="5970686"/>
                  <a:pt x="4433754" y="5969230"/>
                  <a:pt x="4449332" y="5958845"/>
                </a:cubicBezTo>
                <a:cubicBezTo>
                  <a:pt x="4525686" y="5907945"/>
                  <a:pt x="4429081" y="5968970"/>
                  <a:pt x="4502618" y="5932203"/>
                </a:cubicBezTo>
                <a:cubicBezTo>
                  <a:pt x="4512165" y="5927430"/>
                  <a:pt x="4519994" y="5919737"/>
                  <a:pt x="4529261" y="5914442"/>
                </a:cubicBezTo>
                <a:cubicBezTo>
                  <a:pt x="4540755" y="5907874"/>
                  <a:pt x="4553432" y="5903492"/>
                  <a:pt x="4564784" y="5896681"/>
                </a:cubicBezTo>
                <a:cubicBezTo>
                  <a:pt x="4583089" y="5885698"/>
                  <a:pt x="4618070" y="5861159"/>
                  <a:pt x="4618070" y="5861159"/>
                </a:cubicBezTo>
                <a:cubicBezTo>
                  <a:pt x="4635535" y="5834961"/>
                  <a:pt x="4636829" y="5829245"/>
                  <a:pt x="4662474" y="5807876"/>
                </a:cubicBezTo>
                <a:cubicBezTo>
                  <a:pt x="4670674" y="5801043"/>
                  <a:pt x="4681977" y="5798048"/>
                  <a:pt x="4689117" y="5790115"/>
                </a:cubicBezTo>
                <a:cubicBezTo>
                  <a:pt x="4708920" y="5768112"/>
                  <a:pt x="4729163" y="5745547"/>
                  <a:pt x="4742402" y="5719070"/>
                </a:cubicBezTo>
                <a:cubicBezTo>
                  <a:pt x="4748323" y="5707229"/>
                  <a:pt x="4752469" y="5694320"/>
                  <a:pt x="4760164" y="5683548"/>
                </a:cubicBezTo>
                <a:cubicBezTo>
                  <a:pt x="4792900" y="5637721"/>
                  <a:pt x="4781076" y="5677249"/>
                  <a:pt x="4804569" y="5630265"/>
                </a:cubicBezTo>
                <a:cubicBezTo>
                  <a:pt x="4808756" y="5621892"/>
                  <a:pt x="4809762" y="5612227"/>
                  <a:pt x="4813450" y="5603623"/>
                </a:cubicBezTo>
                <a:cubicBezTo>
                  <a:pt x="4818665" y="5591455"/>
                  <a:pt x="4826294" y="5580392"/>
                  <a:pt x="4831211" y="5568101"/>
                </a:cubicBezTo>
                <a:cubicBezTo>
                  <a:pt x="4838164" y="5550718"/>
                  <a:pt x="4843052" y="5532579"/>
                  <a:pt x="4848973" y="5514818"/>
                </a:cubicBezTo>
                <a:lnTo>
                  <a:pt x="4857854" y="5488176"/>
                </a:lnTo>
                <a:cubicBezTo>
                  <a:pt x="4860814" y="5479296"/>
                  <a:pt x="4864465" y="5470616"/>
                  <a:pt x="4866735" y="5461535"/>
                </a:cubicBezTo>
                <a:lnTo>
                  <a:pt x="4884497" y="5390490"/>
                </a:lnTo>
                <a:lnTo>
                  <a:pt x="4911139" y="5283924"/>
                </a:lnTo>
                <a:cubicBezTo>
                  <a:pt x="4914099" y="5272083"/>
                  <a:pt x="4917626" y="5260370"/>
                  <a:pt x="4920020" y="5248402"/>
                </a:cubicBezTo>
                <a:cubicBezTo>
                  <a:pt x="4922980" y="5233601"/>
                  <a:pt x="4925240" y="5218642"/>
                  <a:pt x="4928901" y="5203999"/>
                </a:cubicBezTo>
                <a:cubicBezTo>
                  <a:pt x="4931171" y="5194917"/>
                  <a:pt x="4935210" y="5186358"/>
                  <a:pt x="4937782" y="5177357"/>
                </a:cubicBezTo>
                <a:cubicBezTo>
                  <a:pt x="4941135" y="5165622"/>
                  <a:pt x="4943156" y="5153525"/>
                  <a:pt x="4946663" y="5141835"/>
                </a:cubicBezTo>
                <a:cubicBezTo>
                  <a:pt x="4952043" y="5123903"/>
                  <a:pt x="4959884" y="5106715"/>
                  <a:pt x="4964425" y="5088552"/>
                </a:cubicBezTo>
                <a:cubicBezTo>
                  <a:pt x="4967385" y="5076711"/>
                  <a:pt x="4969953" y="5064765"/>
                  <a:pt x="4973306" y="5053030"/>
                </a:cubicBezTo>
                <a:cubicBezTo>
                  <a:pt x="4975878" y="5044029"/>
                  <a:pt x="4979724" y="5035419"/>
                  <a:pt x="4982187" y="5026388"/>
                </a:cubicBezTo>
                <a:cubicBezTo>
                  <a:pt x="4988610" y="5002838"/>
                  <a:pt x="4992229" y="4978501"/>
                  <a:pt x="4999948" y="4955344"/>
                </a:cubicBezTo>
                <a:cubicBezTo>
                  <a:pt x="5005869" y="4937583"/>
                  <a:pt x="5014038" y="4920419"/>
                  <a:pt x="5017710" y="4902060"/>
                </a:cubicBezTo>
                <a:cubicBezTo>
                  <a:pt x="5030263" y="4839299"/>
                  <a:pt x="5021818" y="4871977"/>
                  <a:pt x="5044353" y="4804374"/>
                </a:cubicBezTo>
                <a:lnTo>
                  <a:pt x="5044353" y="4804374"/>
                </a:lnTo>
                <a:cubicBezTo>
                  <a:pt x="5047313" y="4792533"/>
                  <a:pt x="5050586" y="4780766"/>
                  <a:pt x="5053234" y="4768852"/>
                </a:cubicBezTo>
                <a:cubicBezTo>
                  <a:pt x="5056509" y="4754117"/>
                  <a:pt x="5058454" y="4739092"/>
                  <a:pt x="5062115" y="4724449"/>
                </a:cubicBezTo>
                <a:cubicBezTo>
                  <a:pt x="5064385" y="4715368"/>
                  <a:pt x="5068036" y="4706688"/>
                  <a:pt x="5070996" y="4697808"/>
                </a:cubicBezTo>
                <a:cubicBezTo>
                  <a:pt x="5073956" y="4680047"/>
                  <a:pt x="5075237" y="4661923"/>
                  <a:pt x="5079877" y="4644525"/>
                </a:cubicBezTo>
                <a:cubicBezTo>
                  <a:pt x="5087113" y="4617390"/>
                  <a:pt x="5106519" y="4564600"/>
                  <a:pt x="5106519" y="4564600"/>
                </a:cubicBezTo>
                <a:cubicBezTo>
                  <a:pt x="5109479" y="4546839"/>
                  <a:pt x="5111494" y="4528894"/>
                  <a:pt x="5115400" y="4511316"/>
                </a:cubicBezTo>
                <a:cubicBezTo>
                  <a:pt x="5117431" y="4502178"/>
                  <a:pt x="5122011" y="4493756"/>
                  <a:pt x="5124281" y="4484675"/>
                </a:cubicBezTo>
                <a:cubicBezTo>
                  <a:pt x="5127942" y="4470032"/>
                  <a:pt x="5129768" y="4454980"/>
                  <a:pt x="5133162" y="4440272"/>
                </a:cubicBezTo>
                <a:cubicBezTo>
                  <a:pt x="5138651" y="4416487"/>
                  <a:pt x="5145003" y="4392909"/>
                  <a:pt x="5150924" y="4369228"/>
                </a:cubicBezTo>
                <a:cubicBezTo>
                  <a:pt x="5153884" y="4357387"/>
                  <a:pt x="5157411" y="4345674"/>
                  <a:pt x="5159805" y="4333706"/>
                </a:cubicBezTo>
                <a:cubicBezTo>
                  <a:pt x="5179961" y="4232932"/>
                  <a:pt x="5170246" y="4274187"/>
                  <a:pt x="5186447" y="4209378"/>
                </a:cubicBezTo>
                <a:cubicBezTo>
                  <a:pt x="5189407" y="4182736"/>
                  <a:pt x="5190921" y="4155894"/>
                  <a:pt x="5195328" y="4129453"/>
                </a:cubicBezTo>
                <a:cubicBezTo>
                  <a:pt x="5196867" y="4120219"/>
                  <a:pt x="5201637" y="4111812"/>
                  <a:pt x="5204209" y="4102811"/>
                </a:cubicBezTo>
                <a:cubicBezTo>
                  <a:pt x="5207562" y="4091076"/>
                  <a:pt x="5209737" y="4079024"/>
                  <a:pt x="5213090" y="4067289"/>
                </a:cubicBezTo>
                <a:cubicBezTo>
                  <a:pt x="5238569" y="3978118"/>
                  <a:pt x="5203091" y="4116164"/>
                  <a:pt x="5230852" y="4005125"/>
                </a:cubicBezTo>
                <a:cubicBezTo>
                  <a:pt x="5233812" y="3975523"/>
                  <a:pt x="5236043" y="3945840"/>
                  <a:pt x="5239733" y="3916320"/>
                </a:cubicBezTo>
                <a:cubicBezTo>
                  <a:pt x="5241966" y="3898453"/>
                  <a:pt x="5245876" y="3880834"/>
                  <a:pt x="5248614" y="3863037"/>
                </a:cubicBezTo>
                <a:cubicBezTo>
                  <a:pt x="5261565" y="3778858"/>
                  <a:pt x="5254106" y="3819806"/>
                  <a:pt x="5266376" y="3729829"/>
                </a:cubicBezTo>
                <a:cubicBezTo>
                  <a:pt x="5272032" y="3688349"/>
                  <a:pt x="5280660" y="3647220"/>
                  <a:pt x="5284137" y="3605501"/>
                </a:cubicBezTo>
                <a:cubicBezTo>
                  <a:pt x="5287097" y="3569979"/>
                  <a:pt x="5289286" y="3534384"/>
                  <a:pt x="5293018" y="3498934"/>
                </a:cubicBezTo>
                <a:cubicBezTo>
                  <a:pt x="5295209" y="3478118"/>
                  <a:pt x="5299745" y="3457591"/>
                  <a:pt x="5301899" y="3436771"/>
                </a:cubicBezTo>
                <a:cubicBezTo>
                  <a:pt x="5308628" y="3371726"/>
                  <a:pt x="5306836" y="3305522"/>
                  <a:pt x="5319661" y="3241399"/>
                </a:cubicBezTo>
                <a:cubicBezTo>
                  <a:pt x="5322621" y="3226598"/>
                  <a:pt x="5325842" y="3211847"/>
                  <a:pt x="5328542" y="3196996"/>
                </a:cubicBezTo>
                <a:cubicBezTo>
                  <a:pt x="5336757" y="3151815"/>
                  <a:pt x="5339651" y="3128118"/>
                  <a:pt x="5346304" y="3081549"/>
                </a:cubicBezTo>
                <a:cubicBezTo>
                  <a:pt x="5357721" y="2910300"/>
                  <a:pt x="5364066" y="2840552"/>
                  <a:pt x="5364066" y="2637522"/>
                </a:cubicBezTo>
                <a:cubicBezTo>
                  <a:pt x="5364066" y="2613656"/>
                  <a:pt x="5358145" y="2590159"/>
                  <a:pt x="5355185" y="2566477"/>
                </a:cubicBezTo>
                <a:cubicBezTo>
                  <a:pt x="5371664" y="2401693"/>
                  <a:pt x="5363566" y="2549093"/>
                  <a:pt x="5355185" y="2406628"/>
                </a:cubicBezTo>
                <a:cubicBezTo>
                  <a:pt x="5350662" y="2329739"/>
                  <a:pt x="5350577" y="2252636"/>
                  <a:pt x="5346304" y="2175733"/>
                </a:cubicBezTo>
                <a:cubicBezTo>
                  <a:pt x="5344654" y="2146029"/>
                  <a:pt x="5341443" y="2116404"/>
                  <a:pt x="5337423" y="2086928"/>
                </a:cubicBezTo>
                <a:cubicBezTo>
                  <a:pt x="5325562" y="1999949"/>
                  <a:pt x="5325716" y="2004579"/>
                  <a:pt x="5310780" y="1944839"/>
                </a:cubicBezTo>
                <a:cubicBezTo>
                  <a:pt x="5321408" y="1711024"/>
                  <a:pt x="5319661" y="1814658"/>
                  <a:pt x="5319661" y="1634020"/>
                </a:cubicBezTo>
              </a:path>
            </a:pathLst>
          </a:custGeom>
          <a:ln w="3175" cmpd="sng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83867" y="6122355"/>
            <a:ext cx="348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endParaRPr lang="en-US" sz="2000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7570975" y="4628325"/>
            <a:ext cx="480573" cy="400110"/>
            <a:chOff x="2519827" y="3623941"/>
            <a:chExt cx="480573" cy="400110"/>
          </a:xfrm>
        </p:grpSpPr>
        <p:sp>
          <p:nvSpPr>
            <p:cNvPr id="128" name="TextBox 127"/>
            <p:cNvSpPr txBox="1"/>
            <p:nvPr/>
          </p:nvSpPr>
          <p:spPr>
            <a:xfrm>
              <a:off x="2519827" y="3623941"/>
              <a:ext cx="480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cs typeface="Avenir Light"/>
                </a:rPr>
                <a:t>x</a:t>
              </a:r>
              <a:endParaRPr lang="en-US" sz="2000" dirty="0"/>
            </a:p>
          </p:txBody>
        </p:sp>
        <p:cxnSp>
          <p:nvCxnSpPr>
            <p:cNvPr id="129" name="Straight Connector 128"/>
            <p:cNvCxnSpPr/>
            <p:nvPr/>
          </p:nvCxnSpPr>
          <p:spPr>
            <a:xfrm rot="19860000" flipV="1">
              <a:off x="2726503" y="3752822"/>
              <a:ext cx="54428" cy="294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4909549" y="5147818"/>
            <a:ext cx="56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="1" baseline="-25000" dirty="0" smtClean="0">
                <a:cs typeface="Avenir Light"/>
              </a:rPr>
              <a:t>gen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637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/>
          <p:nvPr/>
        </p:nvCxnSpPr>
        <p:spPr>
          <a:xfrm flipH="1">
            <a:off x="1740360" y="3166677"/>
            <a:ext cx="3790656" cy="1738105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24732" y="2240464"/>
            <a:ext cx="67428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5035" y="4975484"/>
            <a:ext cx="1764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surface</a:t>
            </a:r>
            <a:endParaRPr lang="en-US" sz="2000" dirty="0" smtClean="0"/>
          </a:p>
          <a:p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663023" y="3217479"/>
            <a:ext cx="91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cente</a:t>
            </a:r>
            <a:r>
              <a:rPr lang="en-US" sz="2000" baseline="-25000" dirty="0" smtClean="0"/>
              <a:t>r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554404" y="46665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0457" y="2837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445035" y="55067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883" y="341753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123818" y="13414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961639" y="589002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36332" y="412704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46299" y="42364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0331" y="552671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646677" y="236165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58544" y="337313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646677" y="3015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310533" y="414768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55953" y="374404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041568" y="548231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787315" y="27104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5472" y="25716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838650" y="1484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270568" y="130471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225867" y="191358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17527" y="32585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20564" y="501988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25139" y="77517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26228" y="578402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838650" y="194187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01101" y="36074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86264" y="13099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27249" y="17844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310533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269503" y="49754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878615" y="76572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072509" y="49750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918579" y="60429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309467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25139" y="16956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00493" y="21790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963881" y="27612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63881" y="240605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445035" y="358081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87285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029219" y="622117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2685370" y="366961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884074" y="38149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285543" y="121591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518708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1631466" y="441605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2189574" y="41714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1671430" y="10391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484999" y="31599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299644" y="3543989"/>
            <a:ext cx="385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venir Light"/>
              </a:rPr>
              <a:t>R</a:t>
            </a:r>
            <a:endParaRPr lang="en-US" sz="2000" dirty="0"/>
          </a:p>
        </p:txBody>
      </p:sp>
      <p:sp>
        <p:nvSpPr>
          <p:cNvPr id="114" name="Oval 113"/>
          <p:cNvSpPr/>
          <p:nvPr/>
        </p:nvSpPr>
        <p:spPr>
          <a:xfrm>
            <a:off x="7063068" y="471095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574045" y="194110"/>
            <a:ext cx="2457250" cy="1003668"/>
            <a:chOff x="6574045" y="194110"/>
            <a:chExt cx="2457250" cy="1003668"/>
          </a:xfrm>
        </p:grpSpPr>
        <p:grpSp>
          <p:nvGrpSpPr>
            <p:cNvPr id="3" name="Group 2"/>
            <p:cNvGrpSpPr/>
            <p:nvPr/>
          </p:nvGrpSpPr>
          <p:grpSpPr>
            <a:xfrm>
              <a:off x="6574045" y="452159"/>
              <a:ext cx="79929" cy="560603"/>
              <a:chOff x="6574045" y="452159"/>
              <a:chExt cx="79929" cy="560603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6574045" y="452159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6574045" y="923957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6820534" y="194110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Majority class</a:t>
              </a:r>
              <a:endParaRPr lang="en-US" sz="2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20534" y="674558"/>
              <a:ext cx="2210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Minority class</a:t>
              </a:r>
              <a:endParaRPr lang="en-US" sz="2800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2725334" y="521809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1770675" y="354902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660431" y="487814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02577" y="311559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5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endCxn id="78" idx="6"/>
          </p:cNvCxnSpPr>
          <p:nvPr/>
        </p:nvCxnSpPr>
        <p:spPr>
          <a:xfrm flipH="1">
            <a:off x="2765299" y="3166677"/>
            <a:ext cx="2765717" cy="547342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24732" y="2240464"/>
            <a:ext cx="67428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29587" y="3731639"/>
            <a:ext cx="1764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surface</a:t>
            </a:r>
            <a:endParaRPr lang="en-US" sz="2000" dirty="0" smtClean="0"/>
          </a:p>
          <a:p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663023" y="3217479"/>
            <a:ext cx="91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cente</a:t>
            </a:r>
            <a:r>
              <a:rPr lang="en-US" sz="2000" baseline="-25000" dirty="0" smtClean="0"/>
              <a:t>r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554404" y="46665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0457" y="2837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445035" y="55067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883" y="341753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123818" y="13414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961639" y="589002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36332" y="412704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46299" y="42364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0331" y="552671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646677" y="236165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58544" y="337313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646677" y="3015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310533" y="414768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55953" y="374404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041568" y="548231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787315" y="27104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5472" y="25716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838650" y="1484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270568" y="130471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225867" y="191358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17527" y="32585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20564" y="501988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25139" y="77517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26228" y="578402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838650" y="194187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01101" y="36074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86264" y="13099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27249" y="17844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310533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269503" y="49754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878615" y="76572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072509" y="49750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918579" y="60429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309467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25139" y="16956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00493" y="21790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963881" y="27612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63881" y="240605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445035" y="358081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87285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029219" y="622117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884074" y="38149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285543" y="121591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518708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1631466" y="441605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2189574" y="41714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1671430" y="10391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484999" y="31599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808206" y="2926215"/>
            <a:ext cx="385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venir Light"/>
              </a:rPr>
              <a:t>R</a:t>
            </a:r>
            <a:endParaRPr lang="en-US" sz="2000" dirty="0"/>
          </a:p>
        </p:txBody>
      </p:sp>
      <p:sp>
        <p:nvSpPr>
          <p:cNvPr id="114" name="Oval 113"/>
          <p:cNvSpPr/>
          <p:nvPr/>
        </p:nvSpPr>
        <p:spPr>
          <a:xfrm>
            <a:off x="7063068" y="471095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574045" y="194110"/>
            <a:ext cx="2457250" cy="1003668"/>
            <a:chOff x="6574045" y="194110"/>
            <a:chExt cx="2457250" cy="1003668"/>
          </a:xfrm>
        </p:grpSpPr>
        <p:grpSp>
          <p:nvGrpSpPr>
            <p:cNvPr id="3" name="Group 2"/>
            <p:cNvGrpSpPr/>
            <p:nvPr/>
          </p:nvGrpSpPr>
          <p:grpSpPr>
            <a:xfrm>
              <a:off x="6574045" y="452159"/>
              <a:ext cx="79929" cy="560603"/>
              <a:chOff x="6574045" y="452159"/>
              <a:chExt cx="79929" cy="560603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6574045" y="452159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6574045" y="923957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6820534" y="194110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Majority class</a:t>
              </a:r>
              <a:endParaRPr lang="en-US" sz="2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20534" y="674558"/>
              <a:ext cx="2210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Minority class</a:t>
              </a:r>
              <a:endParaRPr lang="en-US" sz="2800" dirty="0"/>
            </a:p>
          </p:txBody>
        </p:sp>
      </p:grpSp>
      <p:sp>
        <p:nvSpPr>
          <p:cNvPr id="79" name="Oval 78"/>
          <p:cNvSpPr/>
          <p:nvPr/>
        </p:nvSpPr>
        <p:spPr>
          <a:xfrm>
            <a:off x="2725334" y="521809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1770675" y="354902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660431" y="487814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02577" y="311559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2685370" y="366961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9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23" idx="6"/>
            <a:endCxn id="24" idx="2"/>
          </p:cNvCxnSpPr>
          <p:nvPr/>
        </p:nvCxnSpPr>
        <p:spPr>
          <a:xfrm flipV="1">
            <a:off x="5582506" y="2284867"/>
            <a:ext cx="1642226" cy="875131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8" idx="6"/>
            <a:endCxn id="23" idx="6"/>
          </p:cNvCxnSpPr>
          <p:nvPr/>
        </p:nvCxnSpPr>
        <p:spPr>
          <a:xfrm flipV="1">
            <a:off x="2765299" y="3159998"/>
            <a:ext cx="2817207" cy="554021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02577" y="311559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224732" y="2240464"/>
            <a:ext cx="67428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79450" y="2169652"/>
            <a:ext cx="1764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min </a:t>
            </a:r>
            <a:r>
              <a:rPr lang="en-US" sz="2000" dirty="0" smtClean="0">
                <a:cs typeface="Avenir Light"/>
              </a:rPr>
              <a:t>= </a:t>
            </a:r>
            <a:r>
              <a:rPr lang="en-US" sz="2000" b="1" dirty="0" smtClean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surface</a:t>
            </a:r>
            <a:endParaRPr lang="en-US" sz="2000" dirty="0" smtClean="0"/>
          </a:p>
          <a:p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243444" y="3173077"/>
            <a:ext cx="91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cente</a:t>
            </a:r>
            <a:r>
              <a:rPr lang="en-US" sz="2000" baseline="-25000" dirty="0" smtClean="0"/>
              <a:t>r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554404" y="46665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0457" y="2837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445035" y="55067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883" y="341753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123818" y="13414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961639" y="589002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36332" y="412704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46299" y="42364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0331" y="552671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646677" y="236165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58544" y="337313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646677" y="3015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310533" y="414768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55953" y="374404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041568" y="548231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787315" y="27104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5472" y="25716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838650" y="1484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270568" y="130471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225867" y="191358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17527" y="32585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20564" y="501988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25139" y="77517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26228" y="578402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838650" y="194187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01101" y="36074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86264" y="13099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27249" y="17844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310533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269503" y="49754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878615" y="76572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072509" y="49750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918579" y="60429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309467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25139" y="16956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00493" y="21790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963881" y="27612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63881" y="240605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445035" y="358081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87285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029219" y="622117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2685370" y="366961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725334" y="521809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884074" y="38149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285543" y="121591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518708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1631466" y="441605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2189574" y="41714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1671430" y="10391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484999" y="31599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670845" y="2161600"/>
            <a:ext cx="166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venir Light"/>
              </a:rPr>
              <a:t>d</a:t>
            </a:r>
            <a:r>
              <a:rPr lang="en-US" sz="2000" baseline="-25000" dirty="0" smtClean="0">
                <a:cs typeface="Avenir Light"/>
              </a:rPr>
              <a:t>min</a:t>
            </a:r>
            <a:r>
              <a:rPr lang="en-US" sz="2000" dirty="0" smtClean="0">
                <a:cs typeface="Avenir Light"/>
              </a:rPr>
              <a:t> = R</a:t>
            </a:r>
            <a:endParaRPr lang="en-US" sz="2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518434" y="2915540"/>
            <a:ext cx="76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venir Light"/>
              </a:rPr>
              <a:t>d</a:t>
            </a:r>
            <a:r>
              <a:rPr lang="en-US" sz="2000" baseline="-25000" dirty="0" smtClean="0">
                <a:cs typeface="Avenir Light"/>
              </a:rPr>
              <a:t>maj</a:t>
            </a:r>
            <a:endParaRPr lang="en-US" sz="2000" dirty="0"/>
          </a:p>
        </p:txBody>
      </p:sp>
      <p:sp>
        <p:nvSpPr>
          <p:cNvPr id="114" name="Oval 113"/>
          <p:cNvSpPr/>
          <p:nvPr/>
        </p:nvSpPr>
        <p:spPr>
          <a:xfrm>
            <a:off x="7063068" y="471095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574045" y="194110"/>
            <a:ext cx="2457250" cy="1003668"/>
            <a:chOff x="6574045" y="194110"/>
            <a:chExt cx="2457250" cy="1003668"/>
          </a:xfrm>
        </p:grpSpPr>
        <p:grpSp>
          <p:nvGrpSpPr>
            <p:cNvPr id="3" name="Group 2"/>
            <p:cNvGrpSpPr/>
            <p:nvPr/>
          </p:nvGrpSpPr>
          <p:grpSpPr>
            <a:xfrm>
              <a:off x="6574045" y="452159"/>
              <a:ext cx="79929" cy="560603"/>
              <a:chOff x="6574045" y="452159"/>
              <a:chExt cx="79929" cy="560603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6574045" y="452159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6574045" y="923957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6820534" y="194110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Majority class</a:t>
              </a:r>
              <a:endParaRPr lang="en-US" sz="2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20534" y="674558"/>
              <a:ext cx="2210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Minority class</a:t>
              </a:r>
              <a:endParaRPr lang="en-US" sz="2800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544783" y="3814261"/>
            <a:ext cx="69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maj</a:t>
            </a:r>
            <a:endParaRPr lang="en-US" sz="2000" dirty="0"/>
          </a:p>
        </p:txBody>
      </p:sp>
      <p:sp>
        <p:nvSpPr>
          <p:cNvPr id="72" name="Oval 71"/>
          <p:cNvSpPr/>
          <p:nvPr/>
        </p:nvSpPr>
        <p:spPr>
          <a:xfrm>
            <a:off x="1660431" y="487814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1770675" y="354902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7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23" idx="6"/>
            <a:endCxn id="100" idx="6"/>
          </p:cNvCxnSpPr>
          <p:nvPr/>
        </p:nvCxnSpPr>
        <p:spPr>
          <a:xfrm flipH="1">
            <a:off x="1740360" y="3159998"/>
            <a:ext cx="3842146" cy="1762546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8" idx="6"/>
            <a:endCxn id="23" idx="6"/>
          </p:cNvCxnSpPr>
          <p:nvPr/>
        </p:nvCxnSpPr>
        <p:spPr>
          <a:xfrm flipV="1">
            <a:off x="2765299" y="3159998"/>
            <a:ext cx="2817207" cy="554021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02577" y="3115595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224732" y="2240464"/>
            <a:ext cx="67428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54404" y="46665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0457" y="2837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445035" y="55067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883" y="341753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123818" y="13414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961639" y="589002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36332" y="412704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46299" y="423649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30331" y="552671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646677" y="236165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958544" y="337313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646677" y="3015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310533" y="414768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55953" y="374404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041568" y="548231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787315" y="27104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5472" y="25716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838650" y="14844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1270568" y="1304719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225867" y="191358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17527" y="32585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20564" y="501988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25139" y="77517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26228" y="578402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838650" y="194187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01101" y="36074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86264" y="130995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27249" y="178445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310533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269503" y="497548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1878615" y="76572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072509" y="49750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1918579" y="604299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309467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25139" y="169565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300493" y="217906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963881" y="276121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963881" y="2406057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445035" y="3580811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87285" y="625463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029219" y="6221172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2685370" y="366961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725334" y="521809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884074" y="381490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285543" y="1215914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518708" y="61317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1631466" y="4416056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2189574" y="4171445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1671430" y="10391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484999" y="3159998"/>
            <a:ext cx="79929" cy="88805"/>
          </a:xfrm>
          <a:prstGeom prst="ellipse">
            <a:avLst/>
          </a:prstGeom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7063068" y="471095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6574045" y="194110"/>
            <a:ext cx="2457250" cy="1003668"/>
            <a:chOff x="6574045" y="194110"/>
            <a:chExt cx="2457250" cy="1003668"/>
          </a:xfrm>
        </p:grpSpPr>
        <p:grpSp>
          <p:nvGrpSpPr>
            <p:cNvPr id="72" name="Group 71"/>
            <p:cNvGrpSpPr/>
            <p:nvPr/>
          </p:nvGrpSpPr>
          <p:grpSpPr>
            <a:xfrm>
              <a:off x="6574045" y="452159"/>
              <a:ext cx="79929" cy="560603"/>
              <a:chOff x="6574045" y="452159"/>
              <a:chExt cx="79929" cy="560603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6574045" y="452159"/>
                <a:ext cx="79929" cy="88805"/>
              </a:xfrm>
              <a:prstGeom prst="ellipse">
                <a:avLst/>
              </a:prstGeom>
              <a:ln>
                <a:solidFill>
                  <a:srgbClr val="4F81B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574045" y="923957"/>
                <a:ext cx="79929" cy="888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6820534" y="194110"/>
              <a:ext cx="2197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Majority class</a:t>
              </a:r>
              <a:endParaRPr lang="en-US" sz="28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820534" y="674558"/>
              <a:ext cx="2210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Minority class</a:t>
              </a:r>
              <a:endParaRPr lang="en-US" sz="2800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582506" y="3207343"/>
            <a:ext cx="91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cente</a:t>
            </a:r>
            <a:r>
              <a:rPr lang="en-US" sz="2000" baseline="-25000" dirty="0" smtClean="0"/>
              <a:t>r</a:t>
            </a:r>
            <a:endParaRPr lang="en-US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2152807" y="3696258"/>
            <a:ext cx="1764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maj </a:t>
            </a:r>
            <a:r>
              <a:rPr lang="en-US" sz="2000" dirty="0" smtClean="0">
                <a:cs typeface="Avenir Light"/>
              </a:rPr>
              <a:t>= </a:t>
            </a:r>
            <a:r>
              <a:rPr lang="en-US" sz="2000" b="1" dirty="0" smtClean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surface</a:t>
            </a:r>
            <a:endParaRPr lang="en-US" sz="2000" dirty="0" smtClean="0"/>
          </a:p>
          <a:p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3616731" y="2832859"/>
            <a:ext cx="166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venir Light"/>
              </a:rPr>
              <a:t>d</a:t>
            </a:r>
            <a:r>
              <a:rPr lang="en-US" sz="2000" baseline="-25000" dirty="0" smtClean="0">
                <a:cs typeface="Avenir Light"/>
              </a:rPr>
              <a:t>maj</a:t>
            </a:r>
            <a:r>
              <a:rPr lang="en-US" sz="2000" dirty="0" smtClean="0">
                <a:cs typeface="Avenir Light"/>
              </a:rPr>
              <a:t> = R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1413103" y="4882364"/>
            <a:ext cx="69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min</a:t>
            </a:r>
            <a:endParaRPr lang="en-US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3117228" y="4216001"/>
            <a:ext cx="76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venir Light"/>
              </a:rPr>
              <a:t>d</a:t>
            </a:r>
            <a:r>
              <a:rPr lang="en-US" sz="2000" baseline="-25000" dirty="0" smtClean="0">
                <a:cs typeface="Avenir Light"/>
              </a:rPr>
              <a:t>min</a:t>
            </a:r>
            <a:endParaRPr lang="en-US" sz="2000" dirty="0"/>
          </a:p>
        </p:txBody>
      </p:sp>
      <p:sp>
        <p:nvSpPr>
          <p:cNvPr id="99" name="Oval 98"/>
          <p:cNvSpPr/>
          <p:nvPr/>
        </p:nvSpPr>
        <p:spPr>
          <a:xfrm>
            <a:off x="1770675" y="3549026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1660431" y="4878141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8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52281" y="2081199"/>
            <a:ext cx="2991148" cy="3008029"/>
          </a:xfrm>
          <a:prstGeom prst="ellips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952281" y="3598630"/>
            <a:ext cx="1468932" cy="198123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36857" y="3585213"/>
            <a:ext cx="5830196" cy="0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437808" y="669866"/>
            <a:ext cx="0" cy="5830692"/>
          </a:xfrm>
          <a:prstGeom prst="straightConnector1">
            <a:avLst/>
          </a:prstGeom>
          <a:ln w="3175" cmpd="sng">
            <a:solidFill>
              <a:schemeClr val="tx1"/>
            </a:solidFill>
            <a:prstDash val="dot"/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421213" y="3552295"/>
            <a:ext cx="471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Avenir Light"/>
              </a:rPr>
              <a:t>0</a:t>
            </a:r>
            <a:endParaRPr lang="en-US" sz="2000" b="1" dirty="0"/>
          </a:p>
        </p:txBody>
      </p:sp>
      <p:sp>
        <p:nvSpPr>
          <p:cNvPr id="92" name="Oval 91"/>
          <p:cNvSpPr/>
          <p:nvPr/>
        </p:nvSpPr>
        <p:spPr>
          <a:xfrm>
            <a:off x="3186064" y="3707948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220217" y="3598630"/>
            <a:ext cx="43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1</a:t>
            </a:r>
            <a:endParaRPr 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3958563" y="446637"/>
            <a:ext cx="566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venir Light"/>
              </a:rPr>
              <a:t>x</a:t>
            </a:r>
            <a:r>
              <a:rPr lang="en-US" sz="2000" baseline="-25000" dirty="0">
                <a:cs typeface="Avenir Light"/>
              </a:rPr>
              <a:t>2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265993" y="3641100"/>
            <a:ext cx="69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cs typeface="Avenir Light"/>
              </a:rPr>
              <a:t>x</a:t>
            </a:r>
            <a:r>
              <a:rPr lang="en-US" sz="2000" baseline="-25000" dirty="0" smtClean="0">
                <a:cs typeface="Avenir Light"/>
              </a:rPr>
              <a:t>gen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2937269" y="3752350"/>
            <a:ext cx="79929" cy="88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02902" y="3765991"/>
            <a:ext cx="8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cs typeface="Avenir Light"/>
              </a:rPr>
              <a:t>e</a:t>
            </a:r>
            <a:r>
              <a:rPr lang="en-US" sz="2000" baseline="-25000" dirty="0" err="1" smtClean="0">
                <a:cs typeface="Avenir Light"/>
              </a:rPr>
              <a:t>sphere</a:t>
            </a:r>
            <a:endParaRPr lang="en-US" sz="2000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437809" y="2273419"/>
            <a:ext cx="744541" cy="1298794"/>
          </a:xfrm>
          <a:prstGeom prst="line">
            <a:avLst/>
          </a:prstGeom>
          <a:ln w="3175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09258" y="2701193"/>
            <a:ext cx="471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venir Light"/>
              </a:rPr>
              <a:t>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725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</TotalTime>
  <Words>172</Words>
  <Application>Microsoft Macintosh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Georgios Douzas</dc:creator>
  <cp:lastModifiedBy>Georgios Douzas</cp:lastModifiedBy>
  <cp:revision>69</cp:revision>
  <dcterms:created xsi:type="dcterms:W3CDTF">2017-09-14T19:19:14Z</dcterms:created>
  <dcterms:modified xsi:type="dcterms:W3CDTF">2017-09-20T21:23:16Z</dcterms:modified>
</cp:coreProperties>
</file>