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yPz0hhIWeUEsQCHEqZcrGK1ll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A5212D-4408-4EBC-A3D1-2BC2254AE3FD}">
  <a:tblStyle styleId="{64A5212D-4408-4EBC-A3D1-2BC2254AE3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14ab467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714ab467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872185" y="1120093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062066" y="1530819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 rot="-2613784">
            <a:off x="3795693" y="1397001"/>
            <a:ext cx="68521" cy="6852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260774" y="1730722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4098914" y="1730722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257544" y="1397813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267279" y="186328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072221" y="2327546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464744" y="21600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514271" y="2194539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2732334" y="3151097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260774" y="3686795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584611" y="2735780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2781537" y="2495017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327868" y="3002567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 rot="-2613784">
            <a:off x="3515164" y="1530007"/>
            <a:ext cx="68521" cy="6852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744306" y="2078181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3331114" y="2802676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2991731" y="2802671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2377021" y="1818672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3724462" y="2394443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3112577" y="3351008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2872185" y="3552444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3584611" y="3284103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2187202" y="3830720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2587208" y="2694920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694865" y="3084200"/>
            <a:ext cx="70339" cy="6689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1975395" y="3552444"/>
            <a:ext cx="70339" cy="6689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975395" y="2868786"/>
            <a:ext cx="70339" cy="6689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187205" y="3284103"/>
            <a:ext cx="70339" cy="6689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157805" y="3897618"/>
            <a:ext cx="70339" cy="6689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390557" y="1186990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272256" y="1730722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rot="-2604236">
            <a:off x="2623971" y="2159387"/>
            <a:ext cx="68545" cy="68545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470965" y="1930625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727059" y="1797619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50246" y="1997516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272239" y="3151097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926309" y="2327547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694866" y="166382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 rot="-2613784">
            <a:off x="3795693" y="2077380"/>
            <a:ext cx="68521" cy="68521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3082381" y="1929188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750864" y="3002583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260784" y="422249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327811" y="2495025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934652" y="2594346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88466" y="1384042"/>
            <a:ext cx="1993873" cy="3569377"/>
          </a:xfrm>
          <a:custGeom>
            <a:rect b="b" l="l" r="r" t="t"/>
            <a:pathLst>
              <a:path extrusionOk="0" h="145246" w="90880">
                <a:moveTo>
                  <a:pt x="576" y="0"/>
                </a:moveTo>
                <a:cubicBezTo>
                  <a:pt x="-2000" y="20626"/>
                  <a:pt x="4954" y="41974"/>
                  <a:pt x="13143" y="61079"/>
                </a:cubicBezTo>
                <a:cubicBezTo>
                  <a:pt x="21683" y="81003"/>
                  <a:pt x="29665" y="102451"/>
                  <a:pt x="44997" y="117775"/>
                </a:cubicBezTo>
                <a:cubicBezTo>
                  <a:pt x="54288" y="127061"/>
                  <a:pt x="65661" y="134191"/>
                  <a:pt x="77144" y="140570"/>
                </a:cubicBezTo>
                <a:cubicBezTo>
                  <a:pt x="81372" y="142919"/>
                  <a:pt x="86856" y="142562"/>
                  <a:pt x="90880" y="1452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082375" y="3752347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467734" y="4019704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732334" y="4353401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797398" y="3964515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501777" y="2594346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2587208" y="3686795"/>
            <a:ext cx="70339" cy="66897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"/>
          <p:cNvGrpSpPr/>
          <p:nvPr/>
        </p:nvGrpSpPr>
        <p:grpSpPr>
          <a:xfrm>
            <a:off x="5153155" y="369775"/>
            <a:ext cx="2241649" cy="1146060"/>
            <a:chOff x="6605905" y="369775"/>
            <a:chExt cx="2241649" cy="1146060"/>
          </a:xfrm>
        </p:grpSpPr>
        <p:sp>
          <p:nvSpPr>
            <p:cNvPr id="108" name="Google Shape;108;p1"/>
            <p:cNvSpPr/>
            <p:nvPr/>
          </p:nvSpPr>
          <p:spPr>
            <a:xfrm>
              <a:off x="6699879" y="513619"/>
              <a:ext cx="70200" cy="66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rot="-2604236">
              <a:off x="6700785" y="908663"/>
              <a:ext cx="68545" cy="68545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" name="Google Shape;110;p1"/>
            <p:cNvCxnSpPr/>
            <p:nvPr/>
          </p:nvCxnSpPr>
          <p:spPr>
            <a:xfrm flipH="1" rot="10800000">
              <a:off x="6605905" y="1336568"/>
              <a:ext cx="2583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"/>
            <p:cNvSpPr txBox="1"/>
            <p:nvPr/>
          </p:nvSpPr>
          <p:spPr>
            <a:xfrm>
              <a:off x="7094049" y="369775"/>
              <a:ext cx="1687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Minority class sample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7094049" y="765500"/>
              <a:ext cx="16872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Majority class sample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7094054" y="1161235"/>
              <a:ext cx="17535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Decision boundary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"/>
          <p:cNvSpPr/>
          <p:nvPr/>
        </p:nvSpPr>
        <p:spPr>
          <a:xfrm>
            <a:off x="1157870" y="3218011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>
            <a:off x="6618341" y="409094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6878950" y="226925"/>
            <a:ext cx="1745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Minority class sample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892449" y="1040750"/>
            <a:ext cx="1718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sample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6602288" y="1170950"/>
            <a:ext cx="102300" cy="9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2"/>
          <p:cNvGrpSpPr/>
          <p:nvPr/>
        </p:nvGrpSpPr>
        <p:grpSpPr>
          <a:xfrm>
            <a:off x="5586230" y="2099944"/>
            <a:ext cx="1905490" cy="1632724"/>
            <a:chOff x="3536580" y="1476344"/>
            <a:chExt cx="1905490" cy="1632724"/>
          </a:xfrm>
        </p:grpSpPr>
        <p:sp>
          <p:nvSpPr>
            <p:cNvPr id="124" name="Google Shape;124;p2"/>
            <p:cNvSpPr/>
            <p:nvPr/>
          </p:nvSpPr>
          <p:spPr>
            <a:xfrm>
              <a:off x="5371870" y="1476344"/>
              <a:ext cx="70200" cy="66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536580" y="3042168"/>
              <a:ext cx="70200" cy="66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2"/>
            <p:cNvCxnSpPr>
              <a:stCxn id="125" idx="0"/>
              <a:endCxn id="124" idx="3"/>
            </p:cNvCxnSpPr>
            <p:nvPr/>
          </p:nvCxnSpPr>
          <p:spPr>
            <a:xfrm flipH="1" rot="10800000">
              <a:off x="3571680" y="1533468"/>
              <a:ext cx="1810500" cy="150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27" name="Google Shape;127;p2"/>
            <p:cNvSpPr/>
            <p:nvPr/>
          </p:nvSpPr>
          <p:spPr>
            <a:xfrm>
              <a:off x="4824850" y="1899025"/>
              <a:ext cx="102300" cy="942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5044966" y="32299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5550241" y="3126094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4974766" y="37540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5303966" y="425756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466691" y="36871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536891" y="40354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5785341" y="425756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053741" y="38209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425716" y="2311944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7076291" y="3192994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6150416" y="2882856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7380841" y="2678094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228691" y="4449119"/>
            <a:ext cx="70200" cy="66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6618341" y="7900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6892450" y="633838"/>
            <a:ext cx="17451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Majority class sample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1182491" y="1993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1146366" y="22983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076166" y="2670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1552666" y="1993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1448866" y="26031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1789791" y="2365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1146366" y="3298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1935091" y="2736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1857466" y="3099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1378666" y="29784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3249191" y="3165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3213066" y="34707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3142866" y="38424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619366" y="3165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3515566" y="3775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3856491" y="3537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3213066" y="4470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3646541" y="44539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3515566" y="48072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445366" y="41508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487291" y="22983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1451166" y="26031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1380966" y="29748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1919416" y="20381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1753666" y="2907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2025141" y="15789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451166" y="3603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2239891" y="30417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231566" y="34707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1683466" y="32832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2674891" y="1603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38766" y="1908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2568566" y="22797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3045066" y="1603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2941266" y="22128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282191" y="1974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2638766" y="2907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3427491" y="2346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168966" y="28001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871066" y="25881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1792091" y="26031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1755966" y="29079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1685766" y="3279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2331579" y="26031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2058466" y="32127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2531541" y="26962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1755966" y="39078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2544691" y="3346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2800866" y="3537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1988266" y="35880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1003366" y="37105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967241" y="40153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897041" y="43870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1373541" y="37105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1269741" y="43201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1610666" y="40822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967241" y="47587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1789791" y="46953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1487291" y="4537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1199541" y="46953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2427754" y="4060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2125254" y="40602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1857479" y="43201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2531554" y="37554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2427754" y="4365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2768679" y="41271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2126529" y="47587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913979" y="44988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936566" y="47587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531554" y="46953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4165729" y="18859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129604" y="21907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4059404" y="25624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4535904" y="18859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4432104" y="24955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4773029" y="22576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4129604" y="31906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4918329" y="26293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4659804" y="30828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4361904" y="287081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4064766" y="36677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4028641" y="39725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"/>
          <p:cNvSpPr/>
          <p:nvPr/>
        </p:nvSpPr>
        <p:spPr>
          <a:xfrm>
            <a:off x="3786291" y="28410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"/>
          <p:cNvSpPr/>
          <p:nvPr/>
        </p:nvSpPr>
        <p:spPr>
          <a:xfrm>
            <a:off x="4434941" y="36677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"/>
          <p:cNvSpPr/>
          <p:nvPr/>
        </p:nvSpPr>
        <p:spPr>
          <a:xfrm>
            <a:off x="4331141" y="42773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"/>
          <p:cNvSpPr/>
          <p:nvPr/>
        </p:nvSpPr>
        <p:spPr>
          <a:xfrm>
            <a:off x="4672066" y="40394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4071966" y="44706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4817366" y="4411169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/>
          <p:cNvSpPr/>
          <p:nvPr/>
        </p:nvSpPr>
        <p:spPr>
          <a:xfrm>
            <a:off x="4606091" y="453759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"/>
          <p:cNvSpPr/>
          <p:nvPr/>
        </p:nvSpPr>
        <p:spPr>
          <a:xfrm>
            <a:off x="4260941" y="4652644"/>
            <a:ext cx="70200" cy="66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"/>
          <p:cNvSpPr txBox="1"/>
          <p:nvPr/>
        </p:nvSpPr>
        <p:spPr>
          <a:xfrm>
            <a:off x="4715948" y="3013185"/>
            <a:ext cx="43176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_fit()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3"/>
          <p:cNvCxnSpPr/>
          <p:nvPr/>
        </p:nvCxnSpPr>
        <p:spPr>
          <a:xfrm flipH="1">
            <a:off x="6598985" y="3327209"/>
            <a:ext cx="2661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p3"/>
          <p:cNvSpPr/>
          <p:nvPr/>
        </p:nvSpPr>
        <p:spPr>
          <a:xfrm>
            <a:off x="745125" y="2674800"/>
            <a:ext cx="3345900" cy="221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3"/>
          <p:cNvCxnSpPr/>
          <p:nvPr/>
        </p:nvCxnSpPr>
        <p:spPr>
          <a:xfrm>
            <a:off x="756819" y="3041990"/>
            <a:ext cx="336205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3"/>
          <p:cNvSpPr txBox="1"/>
          <p:nvPr/>
        </p:nvSpPr>
        <p:spPr>
          <a:xfrm>
            <a:off x="1231814" y="2669318"/>
            <a:ext cx="2412057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DensityDistributor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3"/>
          <p:cNvCxnSpPr/>
          <p:nvPr/>
        </p:nvCxnSpPr>
        <p:spPr>
          <a:xfrm>
            <a:off x="745123" y="3969855"/>
            <a:ext cx="336205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3"/>
          <p:cNvSpPr txBox="1"/>
          <p:nvPr/>
        </p:nvSpPr>
        <p:spPr>
          <a:xfrm>
            <a:off x="802211" y="3945271"/>
            <a:ext cx="4140783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_intra_distribute()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_inter_distribute()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_identify_filtered_clusters()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_ calculate_clusters_density()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"/>
          <p:cNvSpPr txBox="1"/>
          <p:nvPr/>
        </p:nvSpPr>
        <p:spPr>
          <a:xfrm>
            <a:off x="802236" y="3041996"/>
            <a:ext cx="3271247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filtering_threshold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distances_exponent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sparsity_based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distribution_ratio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3"/>
          <p:cNvCxnSpPr/>
          <p:nvPr/>
        </p:nvCxnSpPr>
        <p:spPr>
          <a:xfrm rot="10800000">
            <a:off x="2595244" y="2273067"/>
            <a:ext cx="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46" name="Google Shape;246;p3"/>
          <p:cNvGrpSpPr/>
          <p:nvPr/>
        </p:nvGrpSpPr>
        <p:grpSpPr>
          <a:xfrm>
            <a:off x="736269" y="196770"/>
            <a:ext cx="3345953" cy="2053378"/>
            <a:chOff x="3698600" y="691025"/>
            <a:chExt cx="1837426" cy="1965143"/>
          </a:xfrm>
        </p:grpSpPr>
        <p:sp>
          <p:nvSpPr>
            <p:cNvPr id="247" name="Google Shape;247;p3"/>
            <p:cNvSpPr/>
            <p:nvPr/>
          </p:nvSpPr>
          <p:spPr>
            <a:xfrm>
              <a:off x="3698613" y="691041"/>
              <a:ext cx="1837200" cy="1903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8" name="Google Shape;248;p3"/>
            <p:cNvCxnSpPr/>
            <p:nvPr/>
          </p:nvCxnSpPr>
          <p:spPr>
            <a:xfrm flipH="1" rot="10800000">
              <a:off x="3698600" y="1003050"/>
              <a:ext cx="18342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" name="Google Shape;249;p3"/>
            <p:cNvSpPr txBox="1"/>
            <p:nvPr/>
          </p:nvSpPr>
          <p:spPr>
            <a:xfrm>
              <a:off x="3949850" y="691025"/>
              <a:ext cx="1256400" cy="3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BaseDistributor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 txBox="1"/>
            <p:nvPr/>
          </p:nvSpPr>
          <p:spPr>
            <a:xfrm>
              <a:off x="3719964" y="1565068"/>
              <a:ext cx="1704000" cy="10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fit()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fit_distribute()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_fit()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_intra_distribute()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 </a:t>
              </a:r>
              <a:r>
                <a:rPr b="0" i="0" lang="en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_inter_distribute()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 txBox="1"/>
            <p:nvPr/>
          </p:nvSpPr>
          <p:spPr>
            <a:xfrm>
              <a:off x="3734819" y="1130692"/>
              <a:ext cx="887400" cy="3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2" name="Google Shape;252;p3"/>
            <p:cNvCxnSpPr/>
            <p:nvPr/>
          </p:nvCxnSpPr>
          <p:spPr>
            <a:xfrm flipH="1" rot="10800000">
              <a:off x="3698826" y="1570361"/>
              <a:ext cx="18372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53" name="Google Shape;253;p3"/>
          <p:cNvGraphicFramePr/>
          <p:nvPr/>
        </p:nvGraphicFramePr>
        <p:xfrm>
          <a:off x="4970350" y="37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{64A5212D-4408-4EBC-A3D1-2BC2254AE3FD}</a:tableStyleId>
              </a:tblPr>
              <a:tblGrid>
                <a:gridCol w="1904400"/>
                <a:gridCol w="1904400"/>
              </a:tblGrid>
              <a:tr h="18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_identify_filtered_clusters()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_calculate_clusters_density()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4" name="Google Shape;254;p3"/>
          <p:cNvCxnSpPr/>
          <p:nvPr/>
        </p:nvCxnSpPr>
        <p:spPr>
          <a:xfrm>
            <a:off x="6865087" y="3327209"/>
            <a:ext cx="2661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55" name="Google Shape;255;p3"/>
          <p:cNvGrpSpPr/>
          <p:nvPr/>
        </p:nvGrpSpPr>
        <p:grpSpPr>
          <a:xfrm>
            <a:off x="5239000" y="111663"/>
            <a:ext cx="3271500" cy="2223600"/>
            <a:chOff x="5292175" y="560750"/>
            <a:chExt cx="3271500" cy="2223600"/>
          </a:xfrm>
        </p:grpSpPr>
        <p:sp>
          <p:nvSpPr>
            <p:cNvPr id="256" name="Google Shape;256;p3"/>
            <p:cNvSpPr txBox="1"/>
            <p:nvPr/>
          </p:nvSpPr>
          <p:spPr>
            <a:xfrm>
              <a:off x="5292175" y="560750"/>
              <a:ext cx="3271500" cy="22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fit_distribute()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fit()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_fit()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sz="10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sz="10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</a:rPr>
                <a:t>              </a:t>
              </a:r>
              <a:r>
                <a:rPr lang="en" sz="1000">
                  <a:solidFill>
                    <a:schemeClr val="dk1"/>
                  </a:solidFill>
                </a:rPr>
                <a:t>_intra_distribute()     _inter_distribute()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sz="1000"/>
            </a:p>
          </p:txBody>
        </p:sp>
        <p:cxnSp>
          <p:nvCxnSpPr>
            <p:cNvPr id="257" name="Google Shape;257;p3"/>
            <p:cNvCxnSpPr/>
            <p:nvPr/>
          </p:nvCxnSpPr>
          <p:spPr>
            <a:xfrm>
              <a:off x="6892934" y="1497684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8" name="Google Shape;258;p3"/>
            <p:cNvCxnSpPr/>
            <p:nvPr/>
          </p:nvCxnSpPr>
          <p:spPr>
            <a:xfrm>
              <a:off x="6892934" y="881459"/>
              <a:ext cx="0" cy="29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9" name="Google Shape;259;p3"/>
            <p:cNvCxnSpPr/>
            <p:nvPr/>
          </p:nvCxnSpPr>
          <p:spPr>
            <a:xfrm flipH="1">
              <a:off x="6648485" y="2082559"/>
              <a:ext cx="266100" cy="32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60" name="Google Shape;260;p3"/>
            <p:cNvCxnSpPr/>
            <p:nvPr/>
          </p:nvCxnSpPr>
          <p:spPr>
            <a:xfrm>
              <a:off x="6914587" y="2082559"/>
              <a:ext cx="266100" cy="32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14ab46770_0_5"/>
          <p:cNvSpPr txBox="1"/>
          <p:nvPr/>
        </p:nvSpPr>
        <p:spPr>
          <a:xfrm>
            <a:off x="4817448" y="3080860"/>
            <a:ext cx="43176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_fit_resample()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g714ab46770_0_5"/>
          <p:cNvCxnSpPr/>
          <p:nvPr/>
        </p:nvCxnSpPr>
        <p:spPr>
          <a:xfrm flipH="1">
            <a:off x="6709285" y="3375559"/>
            <a:ext cx="2661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g714ab46770_0_5"/>
          <p:cNvSpPr/>
          <p:nvPr/>
        </p:nvSpPr>
        <p:spPr>
          <a:xfrm>
            <a:off x="753225" y="2669325"/>
            <a:ext cx="3345900" cy="221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714ab46770_0_5"/>
          <p:cNvCxnSpPr/>
          <p:nvPr/>
        </p:nvCxnSpPr>
        <p:spPr>
          <a:xfrm>
            <a:off x="756818" y="3041990"/>
            <a:ext cx="33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714ab46770_0_5"/>
          <p:cNvSpPr txBox="1"/>
          <p:nvPr/>
        </p:nvSpPr>
        <p:spPr>
          <a:xfrm>
            <a:off x="1231813" y="2669318"/>
            <a:ext cx="2412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BaseClusterOverSampler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714ab46770_0_5"/>
          <p:cNvCxnSpPr/>
          <p:nvPr/>
        </p:nvCxnSpPr>
        <p:spPr>
          <a:xfrm>
            <a:off x="745122" y="3969855"/>
            <a:ext cx="336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g714ab46770_0_5"/>
          <p:cNvSpPr txBox="1"/>
          <p:nvPr/>
        </p:nvSpPr>
        <p:spPr>
          <a:xfrm>
            <a:off x="802210" y="3945271"/>
            <a:ext cx="41409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_intra_</a:t>
            </a:r>
            <a:r>
              <a:rPr lang="en" sz="1000"/>
              <a:t>sample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_inter_distribute()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_</a:t>
            </a:r>
            <a:r>
              <a:rPr lang="en" sz="1000"/>
              <a:t>fit_resample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_</a:t>
            </a:r>
            <a:r>
              <a:rPr lang="en" sz="1000"/>
              <a:t>fit_resample_cluster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...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714ab46770_0_5"/>
          <p:cNvSpPr txBox="1"/>
          <p:nvPr/>
        </p:nvSpPr>
        <p:spPr>
          <a:xfrm>
            <a:off x="802235" y="3041996"/>
            <a:ext cx="3271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+ clusterer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" sz="1000"/>
              <a:t>distributor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...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g714ab46770_0_5"/>
          <p:cNvCxnSpPr/>
          <p:nvPr/>
        </p:nvCxnSpPr>
        <p:spPr>
          <a:xfrm rot="10800000">
            <a:off x="2409243" y="2151655"/>
            <a:ext cx="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74" name="Google Shape;274;g714ab46770_0_5"/>
          <p:cNvGrpSpPr/>
          <p:nvPr/>
        </p:nvGrpSpPr>
        <p:grpSpPr>
          <a:xfrm>
            <a:off x="736275" y="196752"/>
            <a:ext cx="3345953" cy="1751335"/>
            <a:chOff x="3698600" y="691025"/>
            <a:chExt cx="1837426" cy="1965143"/>
          </a:xfrm>
        </p:grpSpPr>
        <p:sp>
          <p:nvSpPr>
            <p:cNvPr id="275" name="Google Shape;275;g714ab46770_0_5"/>
            <p:cNvSpPr/>
            <p:nvPr/>
          </p:nvSpPr>
          <p:spPr>
            <a:xfrm>
              <a:off x="3698613" y="691041"/>
              <a:ext cx="1837200" cy="1903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714ab46770_0_5"/>
            <p:cNvCxnSpPr/>
            <p:nvPr/>
          </p:nvCxnSpPr>
          <p:spPr>
            <a:xfrm flipH="1" rot="10800000">
              <a:off x="3698600" y="1003050"/>
              <a:ext cx="18342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g714ab46770_0_5"/>
            <p:cNvSpPr txBox="1"/>
            <p:nvPr/>
          </p:nvSpPr>
          <p:spPr>
            <a:xfrm>
              <a:off x="3949850" y="691025"/>
              <a:ext cx="1256400" cy="3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Base</a:t>
              </a:r>
              <a:r>
                <a:rPr lang="en" sz="1000"/>
                <a:t>OverSampler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714ab46770_0_5"/>
            <p:cNvSpPr txBox="1"/>
            <p:nvPr/>
          </p:nvSpPr>
          <p:spPr>
            <a:xfrm>
              <a:off x="3719964" y="1565068"/>
              <a:ext cx="1704000" cy="10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fit()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fit_</a:t>
              </a:r>
              <a:r>
                <a:rPr lang="en" sz="1000"/>
                <a:t>resample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en" sz="1000"/>
                <a:t> </a:t>
              </a: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_fit_resample()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714ab46770_0_5"/>
            <p:cNvSpPr txBox="1"/>
            <p:nvPr/>
          </p:nvSpPr>
          <p:spPr>
            <a:xfrm>
              <a:off x="3734819" y="1124165"/>
              <a:ext cx="887400" cy="3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0" name="Google Shape;280;g714ab46770_0_5"/>
            <p:cNvCxnSpPr/>
            <p:nvPr/>
          </p:nvCxnSpPr>
          <p:spPr>
            <a:xfrm flipH="1" rot="10800000">
              <a:off x="3698826" y="1570361"/>
              <a:ext cx="18372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281" name="Google Shape;281;g714ab46770_0_5"/>
          <p:cNvGraphicFramePr/>
          <p:nvPr/>
        </p:nvGraphicFramePr>
        <p:xfrm>
          <a:off x="5204900" y="37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{64A5212D-4408-4EBC-A3D1-2BC2254AE3FD}</a:tableStyleId>
              </a:tblPr>
              <a:tblGrid>
                <a:gridCol w="1904400"/>
                <a:gridCol w="1904400"/>
              </a:tblGrid>
              <a:tr h="18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               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_i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ntra_sample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inter_sample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()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2" name="Google Shape;282;g714ab46770_0_5"/>
          <p:cNvCxnSpPr/>
          <p:nvPr/>
        </p:nvCxnSpPr>
        <p:spPr>
          <a:xfrm>
            <a:off x="6976262" y="3375559"/>
            <a:ext cx="2661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g714ab46770_0_5"/>
          <p:cNvSpPr txBox="1"/>
          <p:nvPr/>
        </p:nvSpPr>
        <p:spPr>
          <a:xfrm>
            <a:off x="5292175" y="560750"/>
            <a:ext cx="32715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fit_resample()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_fit_resample()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284" name="Google Shape;284;g714ab46770_0_5"/>
          <p:cNvCxnSpPr/>
          <p:nvPr/>
        </p:nvCxnSpPr>
        <p:spPr>
          <a:xfrm>
            <a:off x="6892934" y="881459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