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PuyDFDJPUjDlwKWdHZiennfAp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8_Title and Content">
  <p:cSld name="28_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350838" y="306087"/>
            <a:ext cx="8335962" cy="72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9D7F41"/>
              </a:buClr>
              <a:buSzPts val="2200"/>
              <a:buNone/>
              <a:defRPr sz="2200">
                <a:solidFill>
                  <a:srgbClr val="9D7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350838" y="1602278"/>
            <a:ext cx="8335962" cy="460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b="1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3" type="body"/>
          </p:nvPr>
        </p:nvSpPr>
        <p:spPr>
          <a:xfrm>
            <a:off x="350838" y="2085729"/>
            <a:ext cx="8335962" cy="311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b="0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4" type="body"/>
          </p:nvPr>
        </p:nvSpPr>
        <p:spPr>
          <a:xfrm>
            <a:off x="219357" y="6428572"/>
            <a:ext cx="8335962" cy="2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0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138790" y="3032329"/>
            <a:ext cx="6866400" cy="91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lg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619003" y="3169775"/>
            <a:ext cx="3906000" cy="65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Classifiers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LR, KNN, DT, GBC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753450" y="5641650"/>
            <a:ext cx="1637100" cy="65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1138790" y="632966"/>
            <a:ext cx="6866400" cy="914409"/>
            <a:chOff x="1138790" y="1142166"/>
            <a:chExt cx="6866400" cy="914409"/>
          </a:xfrm>
        </p:grpSpPr>
        <p:sp>
          <p:nvSpPr>
            <p:cNvPr id="93" name="Google Shape;93;p1"/>
            <p:cNvSpPr/>
            <p:nvPr/>
          </p:nvSpPr>
          <p:spPr>
            <a:xfrm>
              <a:off x="1365119" y="1298849"/>
              <a:ext cx="1443300" cy="65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Datasets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38790" y="1142166"/>
              <a:ext cx="6866400" cy="914400"/>
            </a:xfrm>
            <a:prstGeom prst="rect">
              <a:avLst/>
            </a:prstGeom>
            <a:noFill/>
            <a:ln cap="flat" cmpd="sng" w="9525">
              <a:solidFill>
                <a:srgbClr val="4A7DBA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335594" y="1298849"/>
              <a:ext cx="1443300" cy="65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Small Datasets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1"/>
            <p:cNvCxnSpPr/>
            <p:nvPr/>
          </p:nvCxnSpPr>
          <p:spPr>
            <a:xfrm flipH="1" rot="10800000">
              <a:off x="2986363" y="1621125"/>
              <a:ext cx="3171300" cy="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7" name="Google Shape;97;p1"/>
            <p:cNvSpPr txBox="1"/>
            <p:nvPr/>
          </p:nvSpPr>
          <p:spPr>
            <a:xfrm>
              <a:off x="4062750" y="1304250"/>
              <a:ext cx="1018500" cy="1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Undersampling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4033813" y="1676175"/>
              <a:ext cx="10764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50%, 75%, 90%, 95%</a:t>
              </a:r>
              <a:endPara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9" name="Google Shape;99;p1"/>
          <p:cNvCxnSpPr/>
          <p:nvPr/>
        </p:nvCxnSpPr>
        <p:spPr>
          <a:xfrm>
            <a:off x="1970275" y="1683638"/>
            <a:ext cx="8400" cy="12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1"/>
          <p:cNvSpPr txBox="1"/>
          <p:nvPr/>
        </p:nvSpPr>
        <p:spPr>
          <a:xfrm>
            <a:off x="6664625" y="1827700"/>
            <a:ext cx="5091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183001" y="1990075"/>
            <a:ext cx="2778000" cy="65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Oversamplers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ROS, SMOTE, B-SMOTE, GS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DOT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 flipH="1">
            <a:off x="7167425" y="1720588"/>
            <a:ext cx="6300" cy="11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1"/>
          <p:cNvCxnSpPr/>
          <p:nvPr/>
        </p:nvCxnSpPr>
        <p:spPr>
          <a:xfrm rot="10800000">
            <a:off x="6216175" y="2317375"/>
            <a:ext cx="8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/>
          <p:nvPr/>
        </p:nvCxnSpPr>
        <p:spPr>
          <a:xfrm>
            <a:off x="4572001" y="2708975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5" name="Google Shape;105;p1"/>
          <p:cNvGrpSpPr/>
          <p:nvPr/>
        </p:nvGrpSpPr>
        <p:grpSpPr>
          <a:xfrm>
            <a:off x="1138790" y="4349491"/>
            <a:ext cx="6866400" cy="914400"/>
            <a:chOff x="1138790" y="4823829"/>
            <a:chExt cx="6866400" cy="914400"/>
          </a:xfrm>
        </p:grpSpPr>
        <p:sp>
          <p:nvSpPr>
            <p:cNvPr id="106" name="Google Shape;106;p1"/>
            <p:cNvSpPr/>
            <p:nvPr/>
          </p:nvSpPr>
          <p:spPr>
            <a:xfrm>
              <a:off x="2619003" y="4953713"/>
              <a:ext cx="3906000" cy="65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Metrics</a:t>
              </a:r>
              <a:endPara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Accuracy, G-Mean</a:t>
              </a:r>
              <a:endPara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138790" y="4823829"/>
              <a:ext cx="6866400" cy="914400"/>
            </a:xfrm>
            <a:prstGeom prst="rect">
              <a:avLst/>
            </a:prstGeom>
            <a:noFill/>
            <a:ln cap="flat" cmpd="sng" w="9525">
              <a:solidFill>
                <a:srgbClr val="4A7DBA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08" name="Google Shape;108;p1"/>
          <p:cNvCxnSpPr/>
          <p:nvPr/>
        </p:nvCxnSpPr>
        <p:spPr>
          <a:xfrm>
            <a:off x="4572001" y="4029975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1"/>
          <p:cNvCxnSpPr/>
          <p:nvPr/>
        </p:nvCxnSpPr>
        <p:spPr>
          <a:xfrm>
            <a:off x="4572001" y="5344163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p1"/>
          <p:cNvSpPr txBox="1"/>
          <p:nvPr/>
        </p:nvSpPr>
        <p:spPr>
          <a:xfrm rot="5400000">
            <a:off x="1646725" y="2098075"/>
            <a:ext cx="844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5400000">
            <a:off x="6912100" y="2098075"/>
            <a:ext cx="725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4614950" y="2641075"/>
            <a:ext cx="16179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Enhanced data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138790" y="5511741"/>
            <a:ext cx="6866400" cy="91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lg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2019-12-16T16:31:12Z</dcterms:created>
  <dc:creator>Fernando Bação</dc:creator>
</cp:coreProperties>
</file>