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EB38-FD09-5EDD-F54E-B5B57507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476299-2819-4DD6-642E-1B9A5D5E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83B86-2644-EEB8-48D1-32D45814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E1F58-35F1-C273-D1E9-176C95A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B57E9-6673-B89A-8CB2-D0E923F7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80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88832-4C2B-8D99-A368-02D112CD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8EEE5-7F3C-AD64-51B3-211BC56B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C6E93-A4CB-3136-5B5B-31F50883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51110-41FF-06C9-F6B4-78114A5C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69CAB-F5B9-AF15-42CE-710A9E6F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4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3072B-5D77-4CA9-5F36-BDA575C63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E9FC5-D1CD-905C-3738-7F78E37F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7AEA-994D-0897-4B1C-10B2FDCA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B0EB-5F75-C950-A74B-E8E24B33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522F4-BD79-99B2-BDB2-F73983AB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4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C188-3F75-9783-0F11-2BBE8DA4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77DDF-8144-9044-AE32-5F856624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55B52-5E8C-AA8F-DB5F-126162AD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68782-43FA-C9DA-A221-4CD54D3E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996DB-86EC-BB33-08B1-B0A8B6C4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3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1A0DE-6E75-ABC4-4C1D-7736A811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1B6C9-0E21-7788-AC3B-C060D72C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B80A8-CD3F-93D2-EC3E-2A0C7222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48A11-BD35-4C9A-A1DE-36418D9F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C1861-5AC1-AFFF-8BB1-61812692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056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3463-2F39-43EE-FF27-2EA7CB4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6A12-B478-E827-0FA6-81D63D98B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BA33D-8124-B945-BFA9-77F586F0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866E3-A01B-AC05-EA80-AB895F24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D5D90-7703-88CC-0BCA-60485F77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35399-85F5-CF0F-259C-94F5A676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0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71F2-6B51-9DE0-B193-961A39B9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7E16A-6E00-176E-611B-D1E9A0B6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11BB9-A80B-6996-F044-8F9A2748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7760B-BF4B-CCB3-393E-B85B5A8DB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51579-A576-73E4-49A7-C390A9CE5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C7890-5CB1-D65E-4CED-043A77EC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09F760-CD4E-FE5A-8601-F9D35A31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FE9B0-6AE9-17CF-35EB-D2D59B14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13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B596-821A-B1F2-7732-4EDA5294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F0F80-09FA-507C-B9D0-F2FAB75A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9E957-93E0-7213-B02B-33F2440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F26EE-1314-057B-CC85-D40E2A3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0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62547A-D6FE-4D0C-00BC-3B9DBCA5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167C89-F6C6-13B5-39FA-6CCD501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72084-FA7E-7FA7-B058-ED9C9775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237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5E1B-47EB-D5E5-56BD-324D8C3B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9F7F7-CA9A-4C47-3C29-CC8FB5B2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97BAB-6BE8-7B68-D404-A9027101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EAD37-2257-301D-CF1E-B904B134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A9DFB-418D-958D-48E1-BBC622F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56224-D877-0A0F-785A-8FE25FD7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59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039E6-CD55-7EEE-0AC3-1BB8BA59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4EF05-F238-DAA1-C738-1E28B8C6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4333C-652A-A0E5-DF0D-9FA0EE79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43B39-76C5-71B4-7D88-D60F13C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AEB3F-B911-3A3A-E2F1-1CC0B4A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9EBEB-5E3F-93C5-9745-E1B6961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20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A547E-A3EC-21C9-7B00-585D3C6E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61FF1-A6E4-19B2-FBD8-E91862D6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AC6F4-0B4F-69B4-4C85-BD4EFAD87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3DFD-77C7-A94C-831D-DF191FCDA7E6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C137B-6116-2ECA-487C-B3E7E70D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37CA4-69FC-1A0D-A0EC-3EE427562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7199-B1A2-0A48-9C98-076D92E65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4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화면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FF7E6-66E2-9FC0-FDE4-8F59B5A8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233"/>
            <a:ext cx="12192000" cy="61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유형 랜덤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2152CD-C58B-B79F-22BF-333B22F9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579"/>
            <a:ext cx="12192000" cy="61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유형 랜덤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EA79F-3F0D-17A8-4D8C-BCA108EB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452"/>
            <a:ext cx="12192000" cy="6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레벨 랜덤</a:t>
            </a:r>
            <a:endParaRPr kumimoji="1" lang="ko-Kore-KR" altLang="en-US" dirty="0"/>
          </a:p>
        </p:txBody>
      </p:sp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045566CE-D361-AC56-4AF8-388940A3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2"/>
            <a:ext cx="12192000" cy="61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레벨 랜덤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1798B-AB87-6CAE-CCC2-C4353829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801"/>
            <a:ext cx="12192000" cy="6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2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검색 화면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76247-658C-40DA-F7B6-84DE7135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236"/>
            <a:ext cx="12192000" cy="61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4C6FC-E65F-B331-2BBA-41E10FEC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628"/>
            <a:ext cx="12192000" cy="61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0DD284-667C-3CE3-4C11-5316AC7C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34"/>
            <a:ext cx="12192000" cy="61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3F7FFE-4F28-9E13-2752-169D0C1E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801"/>
            <a:ext cx="12192000" cy="6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8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0F48E-F2B2-FA0F-35B5-D41F0F04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367"/>
            <a:ext cx="12192000" cy="61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6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33C20D-3754-E90E-B5FB-F316E31B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426"/>
            <a:ext cx="12192000" cy="61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화면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5BC19-C947-AA8B-F67E-2C176717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126"/>
            <a:ext cx="12192000" cy="61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2699F3-6675-955D-2D78-79D03AC6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462"/>
            <a:ext cx="12192000" cy="61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마이페이지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86A1E-5EB7-6DD1-A7DA-79581FEC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79"/>
            <a:ext cx="12192000" cy="61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비회원으로 이용 화면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6D699-BF2F-BF64-749A-E2D244B9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897"/>
            <a:ext cx="12192000" cy="62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119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비회원으로 이용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즐겨찾기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마이페이지는 로그인이 필요하기 때문에 오른쪽 상단에 알람이 뜸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E2751-47CE-27D3-9350-B5EB3A54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04"/>
            <a:ext cx="12192000" cy="61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메인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선물상자 열지 않은 상태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E7E282-B20D-D5AF-07A5-C6C561C2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989"/>
            <a:ext cx="12192000" cy="61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2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추천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선물상자 열어본 상태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71F2A-344B-195C-ED2B-EDD74ABF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109"/>
            <a:ext cx="12192000" cy="61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추천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선물상자 열어본 상태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71F2A-344B-195C-ED2B-EDD74ABF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109"/>
            <a:ext cx="12192000" cy="61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추천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ED161-1017-4DB5-EFA3-F9B8549E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918"/>
            <a:ext cx="12192000" cy="61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추천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52A28-5B7C-7B43-6B8F-88D842A0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32"/>
            <a:ext cx="12192000" cy="61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유형 랜덤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B7E2C-ED43-1E97-C5CD-963EBC95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109"/>
            <a:ext cx="12192000" cy="61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9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184E6-B190-9408-8871-DEFB480B0CD7}"/>
              </a:ext>
            </a:extLst>
          </p:cNvPr>
          <p:cNvSpPr txBox="1"/>
          <p:nvPr/>
        </p:nvSpPr>
        <p:spPr>
          <a:xfrm>
            <a:off x="0" y="21020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랜덤 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로그인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유형 랜덤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40FB6-49B5-8857-28D1-8DC11CFC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741"/>
            <a:ext cx="12192000" cy="61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168</Words>
  <Application>Microsoft Macintosh PowerPoint</Application>
  <PresentationFormat>와이드스크린</PresentationFormat>
  <Paragraphs>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이민정</cp:lastModifiedBy>
  <cp:revision>1</cp:revision>
  <dcterms:created xsi:type="dcterms:W3CDTF">2022-05-19T21:35:21Z</dcterms:created>
  <dcterms:modified xsi:type="dcterms:W3CDTF">2022-05-19T21:49:58Z</dcterms:modified>
</cp:coreProperties>
</file>