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6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1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7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2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4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8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305C-4005-4262-8D73-C0EC97B9AE0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8C66-EE6C-45E4-9305-40E6CEFF1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39128" y="4055477"/>
            <a:ext cx="4378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시연 </a:t>
            </a:r>
            <a:r>
              <a:rPr lang="ko-KR" altLang="en-US" sz="3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시나리오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삼성 청년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아카데미 </a:t>
            </a:r>
            <a:r>
              <a:rPr lang="en-US" altLang="ko-KR" dirty="0" smtClean="0"/>
              <a:t>6</a:t>
            </a:r>
            <a:r>
              <a:rPr lang="ko-KR" altLang="en-US" dirty="0" smtClean="0"/>
              <a:t>기 서울 캠퍼스</a:t>
            </a:r>
            <a:endParaRPr lang="en-US" altLang="ko-KR" dirty="0" smtClean="0"/>
          </a:p>
          <a:p>
            <a:r>
              <a:rPr lang="ko-KR" altLang="en-US" sz="2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</a:t>
            </a:r>
            <a:endParaRPr lang="en-US" altLang="ko-KR" sz="24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</a:t>
            </a:r>
            <a:r>
              <a:rPr lang="ko-KR" altLang="en-US" sz="2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자율 프로젝트 </a:t>
            </a:r>
            <a:r>
              <a:rPr lang="en-US" altLang="ko-KR" sz="2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A408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12" y="373478"/>
            <a:ext cx="3681999" cy="36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검색 페이지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40000" y="5400000"/>
            <a:ext cx="53836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검색 페이지에서는 모든 문제에 대해서 검색 및 </a:t>
            </a:r>
            <a:r>
              <a:rPr lang="ko-KR" altLang="en-US" sz="1300" b="1" dirty="0" err="1" smtClean="0"/>
              <a:t>필터링이</a:t>
            </a:r>
            <a:r>
              <a:rPr lang="ko-KR" altLang="en-US" sz="1300" b="1" dirty="0" smtClean="0"/>
              <a:t> 가능합니다</a:t>
            </a:r>
            <a:r>
              <a:rPr lang="en-US" altLang="ko-KR" sz="1300" b="1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74577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검색 페이지 </a:t>
            </a:r>
            <a:r>
              <a:rPr lang="en-US" altLang="ko-KR" b="1" dirty="0" smtClean="0"/>
              <a:t>] - </a:t>
            </a:r>
            <a:r>
              <a:rPr lang="ko-KR" altLang="en-US" b="1" dirty="0" err="1" smtClean="0"/>
              <a:t>필터링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40001" y="5400000"/>
            <a:ext cx="76629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좌측 상단에 </a:t>
            </a:r>
            <a:r>
              <a:rPr lang="ko-KR" altLang="en-US" sz="1300" b="1" dirty="0" err="1" smtClean="0"/>
              <a:t>티어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레벨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유형에 대해서 </a:t>
            </a:r>
            <a:r>
              <a:rPr lang="ko-KR" altLang="en-US" sz="1300" b="1" dirty="0" err="1" smtClean="0"/>
              <a:t>필터링을</a:t>
            </a:r>
            <a:r>
              <a:rPr lang="ko-KR" altLang="en-US" sz="1300" b="1" dirty="0" smtClean="0"/>
              <a:t> 하면 해당 조건에 맞는 검색 결과들만 보여집니다</a:t>
            </a:r>
            <a:r>
              <a:rPr lang="en-US" altLang="ko-KR" sz="1300" b="1" dirty="0"/>
              <a:t>.</a:t>
            </a:r>
            <a:endParaRPr lang="en-US" altLang="ko-KR" sz="13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711374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검색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40000" y="5400000"/>
            <a:ext cx="82510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우측 상단에 검색을 한 뒤 </a:t>
            </a:r>
            <a:r>
              <a:rPr lang="ko-KR" altLang="en-US" sz="1300" b="1" dirty="0" err="1" smtClean="0"/>
              <a:t>엔터나</a:t>
            </a:r>
            <a:r>
              <a:rPr lang="ko-KR" altLang="en-US" sz="1300" b="1" dirty="0" smtClean="0"/>
              <a:t> 돋보기 모양을 누르면 좌측 상단의 조건과 더불어 해당 검색어가 들어간</a:t>
            </a:r>
            <a:endParaRPr lang="en-US" altLang="ko-KR" sz="1300" b="1" dirty="0" smtClean="0"/>
          </a:p>
          <a:p>
            <a:endParaRPr lang="en-US" altLang="ko-KR" sz="1300" b="1" dirty="0"/>
          </a:p>
          <a:p>
            <a:r>
              <a:rPr lang="ko-KR" altLang="en-US" sz="1300" b="1" dirty="0" smtClean="0"/>
              <a:t>결과까지 같이 </a:t>
            </a:r>
            <a:r>
              <a:rPr lang="ko-KR" altLang="en-US" sz="1300" b="1" dirty="0" err="1" smtClean="0"/>
              <a:t>필터링되어</a:t>
            </a:r>
            <a:r>
              <a:rPr lang="ko-KR" altLang="en-US" sz="1300" b="1" dirty="0" smtClean="0"/>
              <a:t> 보여집니다</a:t>
            </a:r>
            <a:r>
              <a:rPr lang="en-US" altLang="ko-KR" sz="1300" b="1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80652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8348276" cy="36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0001" y="5400000"/>
            <a:ext cx="7321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마이 페이지는 사용자의 데이터를 기반으로 현재 상태를 </a:t>
            </a:r>
            <a:r>
              <a:rPr lang="ko-KR" altLang="en-US" sz="1300" b="1" dirty="0" smtClean="0"/>
              <a:t>분석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기록 등을 해주는 페이지 입니다</a:t>
            </a:r>
            <a:r>
              <a:rPr lang="en-US" altLang="ko-KR" sz="13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356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– </a:t>
            </a:r>
            <a:r>
              <a:rPr lang="ko-KR" altLang="en-US" b="1" dirty="0" smtClean="0"/>
              <a:t>경험치 </a:t>
            </a:r>
            <a:r>
              <a:rPr lang="ko-KR" altLang="en-US" b="1" dirty="0" err="1" smtClean="0"/>
              <a:t>등급표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5480752" cy="36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0000" y="5400000"/>
            <a:ext cx="56402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경험치 </a:t>
            </a:r>
            <a:r>
              <a:rPr lang="ko-KR" altLang="en-US" sz="1300" b="1" dirty="0" err="1" smtClean="0"/>
              <a:t>등급표는</a:t>
            </a:r>
            <a:r>
              <a:rPr lang="ko-KR" altLang="en-US" sz="1300" b="1" dirty="0" smtClean="0"/>
              <a:t> 좌측 상단 </a:t>
            </a:r>
            <a:r>
              <a:rPr lang="ko-KR" altLang="en-US" sz="1300" b="1" dirty="0" err="1" smtClean="0"/>
              <a:t>뱃지를</a:t>
            </a:r>
            <a:r>
              <a:rPr lang="ko-KR" altLang="en-US" sz="1300" b="1" dirty="0" smtClean="0"/>
              <a:t> </a:t>
            </a:r>
            <a:r>
              <a:rPr lang="ko-KR" altLang="en-US" sz="1300" b="1" dirty="0" smtClean="0"/>
              <a:t>누르면 </a:t>
            </a:r>
            <a:r>
              <a:rPr lang="ko-KR" altLang="en-US" sz="1300" b="1" dirty="0" err="1" smtClean="0"/>
              <a:t>모달창으로</a:t>
            </a:r>
            <a:r>
              <a:rPr lang="ko-KR" altLang="en-US" sz="1300" b="1" dirty="0" smtClean="0"/>
              <a:t> 띄워지면서</a:t>
            </a:r>
            <a:endParaRPr lang="en-US" altLang="ko-KR" sz="1300" b="1" dirty="0" smtClean="0"/>
          </a:p>
          <a:p>
            <a:endParaRPr lang="en-US" altLang="ko-KR" sz="1300" b="1" dirty="0"/>
          </a:p>
          <a:p>
            <a:r>
              <a:rPr lang="ko-KR" altLang="en-US" sz="1300" b="1" dirty="0" smtClean="0"/>
              <a:t>경험치 등급 체계에 대해서 설명을 해줍니다</a:t>
            </a:r>
            <a:r>
              <a:rPr lang="en-US" altLang="ko-KR" sz="1300" b="1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86283" y="1789622"/>
            <a:ext cx="684242" cy="37426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655500" y="1672703"/>
            <a:ext cx="1562121" cy="608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타이머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6594633" cy="36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40000" y="5400000"/>
            <a:ext cx="8251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제출 버튼을 누르면 현재 상태와 더불어 제출 여부에 </a:t>
            </a:r>
            <a:r>
              <a:rPr lang="ko-KR" altLang="en-US" sz="1300" b="1" dirty="0" smtClean="0"/>
              <a:t>대한 </a:t>
            </a:r>
            <a:r>
              <a:rPr lang="ko-KR" altLang="en-US" sz="1300" b="1" dirty="0" err="1" smtClean="0"/>
              <a:t>모달창이</a:t>
            </a:r>
            <a:r>
              <a:rPr lang="ko-KR" altLang="en-US" sz="1300" b="1" dirty="0" smtClean="0"/>
              <a:t> 뜹니다</a:t>
            </a:r>
            <a:r>
              <a:rPr lang="en-US" altLang="ko-KR" sz="1300" b="1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1538" y="2003162"/>
            <a:ext cx="592426" cy="3705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9075612">
            <a:off x="4709704" y="2748670"/>
            <a:ext cx="2494183" cy="640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40000" y="5400000"/>
            <a:ext cx="82510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분석 탭은 크게 </a:t>
            </a:r>
            <a:r>
              <a:rPr lang="en-US" altLang="ko-KR" sz="1300" b="1" dirty="0" smtClean="0"/>
              <a:t>6</a:t>
            </a:r>
            <a:r>
              <a:rPr lang="ko-KR" altLang="en-US" sz="1300" b="1" dirty="0" smtClean="0"/>
              <a:t>개로 나뉩니다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핵심 유형 분석은 주요한 </a:t>
            </a:r>
            <a:r>
              <a:rPr lang="en-US" altLang="ko-KR" sz="1300" b="1" dirty="0" smtClean="0"/>
              <a:t>8</a:t>
            </a:r>
            <a:r>
              <a:rPr lang="ko-KR" altLang="en-US" sz="1300" b="1" dirty="0" smtClean="0"/>
              <a:t>개의 태그에 대해서 각 태그 당 몇 문제씩 풀었는지 </a:t>
            </a:r>
            <a:r>
              <a:rPr lang="en-US" altLang="ko-KR" sz="1300" b="1" dirty="0" smtClean="0"/>
              <a:t>%</a:t>
            </a:r>
            <a:r>
              <a:rPr lang="ko-KR" altLang="en-US" sz="1300" b="1" dirty="0" smtClean="0"/>
              <a:t>로 나타내줍니다</a:t>
            </a:r>
            <a:r>
              <a:rPr lang="en-US" altLang="ko-KR" sz="13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904172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40000" y="5400000"/>
            <a:ext cx="8251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유형별 해결 문제 개수는 많이 풀었던 유형에 대해서 해결 문제 수를 보여줍니다</a:t>
            </a:r>
            <a:r>
              <a:rPr lang="en-US" altLang="ko-KR" sz="1300" b="1" dirty="0" smtClean="0"/>
              <a:t>.</a:t>
            </a:r>
            <a:endParaRPr lang="en-US" altLang="ko-KR" sz="13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894980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40000" y="5400000"/>
            <a:ext cx="51517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사용언어 비율은 제출한 언어에 대한 </a:t>
            </a:r>
            <a:r>
              <a:rPr lang="en-US" altLang="ko-KR" sz="1300" b="1" dirty="0" smtClean="0"/>
              <a:t>% </a:t>
            </a:r>
            <a:r>
              <a:rPr lang="ko-KR" altLang="en-US" sz="1300" b="1" dirty="0" smtClean="0"/>
              <a:t>비율을 보여줍니다</a:t>
            </a:r>
            <a:r>
              <a:rPr lang="en-US" altLang="ko-KR" sz="1300" b="1" dirty="0" smtClean="0"/>
              <a:t>.</a:t>
            </a:r>
            <a:endParaRPr lang="en-US" altLang="ko-KR" sz="13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895304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40000" y="5400000"/>
            <a:ext cx="8251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월별 문제 풀이 개수는 매년마다 그룹을 묶어서 월별로 문제 풀이 개수를 보여줍니다</a:t>
            </a:r>
            <a:r>
              <a:rPr lang="en-US" altLang="ko-KR" sz="1300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901142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91" t="10859" r="729" b="974"/>
          <a:stretch/>
        </p:blipFill>
        <p:spPr>
          <a:xfrm>
            <a:off x="2340000" y="1620000"/>
            <a:ext cx="7394436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랜딩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로그인페이지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40000" y="5400000"/>
            <a:ext cx="72078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알고풀자의</a:t>
            </a:r>
            <a:r>
              <a:rPr lang="ko-KR" altLang="en-US" sz="1300" b="1" dirty="0" smtClean="0"/>
              <a:t> </a:t>
            </a:r>
            <a:r>
              <a:rPr lang="ko-KR" altLang="en-US" sz="1300" b="1" dirty="0" smtClean="0"/>
              <a:t>페이지에 접속하면 첫 화면으로 랜딩 </a:t>
            </a:r>
            <a:r>
              <a:rPr lang="ko-KR" altLang="en-US" sz="1300" b="1" dirty="0" err="1" smtClean="0"/>
              <a:t>페이지이자</a:t>
            </a:r>
            <a:r>
              <a:rPr lang="ko-KR" altLang="en-US" sz="1300" b="1" dirty="0" smtClean="0"/>
              <a:t> 로그인 페이지를 </a:t>
            </a:r>
            <a:r>
              <a:rPr lang="ko-KR" altLang="en-US" sz="1300" b="1" dirty="0" smtClean="0"/>
              <a:t>볼 수 있습니다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로그인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비회원으로 이용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회원가입 </a:t>
            </a: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가지 버튼이 있습니다</a:t>
            </a:r>
            <a:r>
              <a:rPr lang="en-US" altLang="ko-KR" sz="1300" b="1" dirty="0" smtClean="0"/>
              <a:t>.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770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40000" y="5400000"/>
            <a:ext cx="45883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취약점은 워드 </a:t>
            </a:r>
            <a:r>
              <a:rPr lang="ko-KR" altLang="en-US" sz="1300" b="1" dirty="0" err="1" smtClean="0"/>
              <a:t>클라우딩으로</a:t>
            </a:r>
            <a:r>
              <a:rPr lang="ko-KR" altLang="en-US" sz="1300" b="1" dirty="0" smtClean="0"/>
              <a:t> 취약점을 보여줍니다</a:t>
            </a:r>
            <a:r>
              <a:rPr lang="en-US" altLang="ko-KR" sz="1300" b="1" dirty="0" smtClean="0"/>
              <a:t>.</a:t>
            </a:r>
            <a:endParaRPr lang="en-US" altLang="ko-KR" sz="13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889362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] -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40000" y="5400000"/>
            <a:ext cx="8251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도움말은 마이 페이지를 처음 이용하는 사람들에게 해당 분석 서비스를 이용하는 방법에 대한 설명 문구를</a:t>
            </a:r>
            <a:endParaRPr lang="en-US" altLang="ko-KR" sz="1300" b="1" dirty="0" smtClean="0"/>
          </a:p>
          <a:p>
            <a:endParaRPr lang="en-US" altLang="ko-KR" sz="1300" b="1" dirty="0"/>
          </a:p>
          <a:p>
            <a:r>
              <a:rPr lang="ko-KR" altLang="en-US" sz="1300" b="1" dirty="0" err="1" smtClean="0"/>
              <a:t>넣어놨습니다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풀이 기록이 없는 사람은 도움말이 먼저 보이도록 처리하였습니다</a:t>
            </a:r>
            <a:r>
              <a:rPr lang="en-US" altLang="ko-KR" sz="1300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8701694" cy="28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3" y="265907"/>
            <a:ext cx="43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마이 페이지 </a:t>
            </a:r>
            <a:r>
              <a:rPr lang="en-US" altLang="ko-KR" b="1" dirty="0"/>
              <a:t>] – </a:t>
            </a:r>
            <a:r>
              <a:rPr lang="ko-KR" altLang="en-US" b="1" dirty="0" err="1"/>
              <a:t>즐겨찾기</a:t>
            </a:r>
            <a:r>
              <a:rPr lang="ko-KR" altLang="en-US" b="1" dirty="0"/>
              <a:t> </a:t>
            </a:r>
            <a:r>
              <a:rPr lang="en-US" altLang="ko-KR" b="1" dirty="0"/>
              <a:t>&amp; </a:t>
            </a:r>
            <a:r>
              <a:rPr lang="ko-KR" altLang="en-US" b="1" dirty="0"/>
              <a:t>풀이 기록</a:t>
            </a:r>
            <a:endParaRPr lang="ko-KR" altLang="en-US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40000" y="1620000"/>
            <a:ext cx="6893859" cy="3600000"/>
            <a:chOff x="2330282" y="635239"/>
            <a:chExt cx="6893859" cy="443024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282" y="635239"/>
              <a:ext cx="6893859" cy="296703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859" y="3443532"/>
              <a:ext cx="4587241" cy="162195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340000" y="5400000"/>
            <a:ext cx="8251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마지막 기록 부분은 각 문제에 대해서 </a:t>
            </a:r>
            <a:r>
              <a:rPr lang="ko-KR" altLang="en-US" sz="1300" b="1" dirty="0" err="1" smtClean="0"/>
              <a:t>즐겨찾기를</a:t>
            </a:r>
            <a:r>
              <a:rPr lang="ko-KR" altLang="en-US" sz="1300" b="1" dirty="0" smtClean="0"/>
              <a:t> 한 문제들을 카드 형식으로 보여줍니다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풀이 기록은 타이머를 이용해 제출한 문제들을 기록해줍니다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/>
          </a:p>
          <a:p>
            <a:r>
              <a:rPr lang="ko-KR" altLang="en-US" sz="1300" b="1" dirty="0" smtClean="0"/>
              <a:t>풀이 기록 등록은 백준 사이트에서 이전에 풀었던 문제들에 대해서 수동으로 등록할 수 있도록 했습니다</a:t>
            </a:r>
            <a:r>
              <a:rPr lang="en-US" altLang="ko-KR" sz="13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1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32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비회원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</a:t>
            </a:r>
            <a:r>
              <a:rPr lang="ko-KR" altLang="en-US" b="1" dirty="0" smtClean="0"/>
              <a:t>페이지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5972175" cy="39384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6424" y="3830822"/>
            <a:ext cx="1324266" cy="2879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400000"/>
            <a:ext cx="61787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비회원으로 이용 버튼을 누르면 </a:t>
            </a:r>
            <a:r>
              <a:rPr lang="ko-KR" altLang="en-US" sz="1300" b="1" dirty="0" err="1" smtClean="0"/>
              <a:t>모달창이</a:t>
            </a:r>
            <a:r>
              <a:rPr lang="ko-KR" altLang="en-US" sz="1300" b="1" dirty="0" smtClean="0"/>
              <a:t> 나타납니다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모달창에서는 회원가입 유도 버튼과 계속 비회원으로 이용하는 버튼이 있습니다</a:t>
            </a:r>
            <a:r>
              <a:rPr lang="en-US" altLang="ko-KR" sz="1300" b="1" dirty="0" smtClean="0"/>
              <a:t>.</a:t>
            </a:r>
            <a:endParaRPr lang="ko-KR" altLang="en-US" sz="13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0" y="900000"/>
            <a:ext cx="3001396" cy="4210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36399" y="3024429"/>
            <a:ext cx="503092" cy="2426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610349" y="2376244"/>
            <a:ext cx="1853519" cy="738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40000" y="5400000"/>
            <a:ext cx="32527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회원 가입에서는 추천을 위한 백준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아이디와 </a:t>
            </a:r>
            <a:r>
              <a:rPr lang="ko-KR" altLang="en-US" sz="1300" b="1" dirty="0" err="1" smtClean="0"/>
              <a:t>알고풀자의</a:t>
            </a:r>
            <a:r>
              <a:rPr lang="ko-KR" altLang="en-US" sz="1300" b="1" dirty="0" smtClean="0"/>
              <a:t> 아이디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비밀번호를 입력 받습니다</a:t>
            </a:r>
            <a:r>
              <a:rPr lang="en-US" altLang="ko-KR" sz="1300" b="1" dirty="0" smtClean="0"/>
              <a:t>.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0585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7416773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비회원 로그인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9185273" y="1620000"/>
            <a:ext cx="571500" cy="211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0000" y="5400000"/>
            <a:ext cx="8251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비회원으로 이용하면 추천 서비스를 이용할 수 없기 때문에 랜덤 </a:t>
            </a:r>
            <a:r>
              <a:rPr lang="ko-KR" altLang="en-US" sz="1300" b="1" dirty="0" smtClean="0"/>
              <a:t>페이지로 이동합니다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/>
          </a:p>
          <a:p>
            <a:r>
              <a:rPr lang="ko-KR" altLang="en-US" sz="1300" b="1" dirty="0" smtClean="0"/>
              <a:t>여기서는 오른쪽 상자인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수준에 관계 없는 추천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과 유형 별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레벨 별 랜덤 문제를 추천 받을 수 있습니다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/>
          </a:p>
          <a:p>
            <a:r>
              <a:rPr lang="ko-KR" altLang="en-US" sz="1300" b="1" dirty="0" smtClean="0"/>
              <a:t>그리고 검색 페이지까지 이용 가능합니다</a:t>
            </a:r>
            <a:r>
              <a:rPr lang="en-US" altLang="ko-KR" sz="1300" b="1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6773" y="1620000"/>
            <a:ext cx="24288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비회원은 </a:t>
            </a:r>
            <a:r>
              <a:rPr lang="ko-KR" altLang="en-US" sz="1300" b="1" dirty="0" err="1" smtClean="0"/>
              <a:t>로그인을</a:t>
            </a:r>
            <a:r>
              <a:rPr lang="ko-KR" altLang="en-US" sz="1300" b="1" dirty="0" smtClean="0"/>
              <a:t> 안 하기  때문에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로그아웃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버튼 대신 </a:t>
            </a:r>
            <a:r>
              <a:rPr lang="en-US" altLang="ko-KR" sz="1300" b="1" dirty="0" smtClean="0"/>
              <a:t>‘</a:t>
            </a:r>
            <a:r>
              <a:rPr lang="ko-KR" altLang="en-US" sz="1300" b="1" dirty="0" err="1" smtClean="0"/>
              <a:t>뒤로가기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버튼으로 랜딩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페이지로 이동 가능합니다</a:t>
            </a:r>
            <a:r>
              <a:rPr lang="en-US" altLang="ko-KR" sz="13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8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190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추천 페이지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7421359" cy="36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0000" y="5400000"/>
            <a:ext cx="48611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알고풀자</a:t>
            </a:r>
            <a:r>
              <a:rPr lang="ko-KR" altLang="en-US" sz="1300" b="1" dirty="0" smtClean="0"/>
              <a:t> 아이디로 </a:t>
            </a:r>
            <a:r>
              <a:rPr lang="ko-KR" altLang="en-US" sz="1300" b="1" dirty="0" err="1" smtClean="0"/>
              <a:t>로그인을</a:t>
            </a:r>
            <a:r>
              <a:rPr lang="ko-KR" altLang="en-US" sz="1300" b="1" dirty="0" smtClean="0"/>
              <a:t> 하면 추천 페이지가 잘 보입니다</a:t>
            </a:r>
            <a:r>
              <a:rPr lang="en-US" altLang="ko-KR" sz="13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추천 페이지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40000" y="5400000"/>
            <a:ext cx="8251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먼저 배너의 선물상자를 누르면 위와 같이 카드를 추천해줍니다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/>
          </a:p>
          <a:p>
            <a:r>
              <a:rPr lang="ko-KR" altLang="en-US" sz="1300" b="1" dirty="0" smtClean="0"/>
              <a:t>왼쪽은 수준을 고려해서 추천을 해주고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오른쪽은 수준에 관계없이 랜덤으로 문제를 추천해줍니다</a:t>
            </a:r>
            <a:r>
              <a:rPr lang="en-US" altLang="ko-KR" sz="1300" b="1" dirty="0" smtClean="0"/>
              <a:t>.</a:t>
            </a:r>
          </a:p>
          <a:p>
            <a:endParaRPr lang="en-US" altLang="ko-KR" sz="1300" b="1" dirty="0"/>
          </a:p>
          <a:p>
            <a:r>
              <a:rPr lang="ko-KR" altLang="en-US" sz="1300" b="1" dirty="0" smtClean="0"/>
              <a:t>버튼을 누를 때마다 </a:t>
            </a:r>
            <a:r>
              <a:rPr lang="ko-KR" altLang="en-US" sz="1300" b="1" dirty="0" err="1" smtClean="0"/>
              <a:t>선물상자와</a:t>
            </a:r>
            <a:r>
              <a:rPr lang="ko-KR" altLang="en-US" sz="1300" b="1" dirty="0" smtClean="0"/>
              <a:t> 새로운 문제를 추천해줍니다</a:t>
            </a:r>
            <a:r>
              <a:rPr lang="en-US" altLang="ko-KR" sz="1300" b="1" dirty="0" smtClean="0"/>
              <a:t>.</a:t>
            </a:r>
            <a:endParaRPr lang="en-US" altLang="ko-KR" sz="13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1"/>
            <a:ext cx="7423200" cy="21635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46655" y="3519054"/>
            <a:ext cx="1575090" cy="2216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31037" y="3519054"/>
            <a:ext cx="1575090" cy="2216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7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28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추천 </a:t>
            </a:r>
            <a:r>
              <a:rPr lang="ko-KR" altLang="en-US" b="1" dirty="0" smtClean="0"/>
              <a:t>페이지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5114919" y="1265219"/>
            <a:ext cx="6099447" cy="4680000"/>
            <a:chOff x="5114919" y="1265220"/>
            <a:chExt cx="5771015" cy="44293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4310" y="1265220"/>
              <a:ext cx="5631624" cy="233528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b="55158"/>
            <a:stretch/>
          </p:blipFill>
          <p:spPr>
            <a:xfrm>
              <a:off x="5114919" y="3600508"/>
              <a:ext cx="5771015" cy="115000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8901" y="4700850"/>
              <a:ext cx="5451389" cy="99371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01924" y="1107426"/>
            <a:ext cx="457690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추천 페이지는 크게 </a:t>
            </a:r>
            <a:r>
              <a:rPr lang="en-US" altLang="ko-KR" sz="1300" b="1" dirty="0" smtClean="0"/>
              <a:t>4</a:t>
            </a:r>
            <a:r>
              <a:rPr lang="ko-KR" altLang="en-US" sz="1300" b="1" dirty="0" smtClean="0"/>
              <a:t>가지 유형으로 추천해줍니다</a:t>
            </a:r>
            <a:r>
              <a:rPr lang="en-US" altLang="ko-KR" sz="1300" b="1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300" b="1" dirty="0" smtClean="0"/>
              <a:t>사용자가 많이 푼 문제 유형을 기반으로 문제를 추천</a:t>
            </a: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/>
          </a:p>
          <a:p>
            <a:pPr marL="342900" indent="-342900">
              <a:buAutoNum type="arabicPeriod"/>
            </a:pPr>
            <a:r>
              <a:rPr lang="ko-KR" altLang="en-US" sz="1300" b="1" dirty="0" smtClean="0"/>
              <a:t>사용자가 적게 푼 문제 유형을 기반으로 문제 추천</a:t>
            </a: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r>
              <a:rPr lang="ko-KR" altLang="en-US" sz="1300" b="1" dirty="0" smtClean="0"/>
              <a:t>사용자가 풀었던 문제를 </a:t>
            </a:r>
            <a:r>
              <a:rPr lang="ko-KR" altLang="en-US" sz="1300" b="1" dirty="0" err="1" smtClean="0"/>
              <a:t>랜덤하게</a:t>
            </a:r>
            <a:r>
              <a:rPr lang="ko-KR" altLang="en-US" sz="1300" b="1" dirty="0" smtClean="0"/>
              <a:t> 추천</a:t>
            </a: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endParaRPr lang="en-US" altLang="ko-KR" sz="1300" b="1" dirty="0"/>
          </a:p>
          <a:p>
            <a:pPr marL="342900" indent="-342900">
              <a:buAutoNum type="arabicPeriod"/>
            </a:pPr>
            <a:endParaRPr lang="en-US" altLang="ko-KR" sz="1300" b="1" dirty="0" smtClean="0"/>
          </a:p>
          <a:p>
            <a:pPr marL="342900" indent="-342900">
              <a:buAutoNum type="arabicPeriod"/>
            </a:pPr>
            <a:r>
              <a:rPr lang="ko-KR" altLang="en-US" sz="1300" b="1" dirty="0" smtClean="0"/>
              <a:t>나와 비슷한 </a:t>
            </a:r>
            <a:r>
              <a:rPr lang="ko-KR" altLang="en-US" sz="1300" b="1" dirty="0" err="1" smtClean="0"/>
              <a:t>티어의</a:t>
            </a:r>
            <a:r>
              <a:rPr lang="ko-KR" altLang="en-US" sz="1300" b="1" dirty="0" smtClean="0"/>
              <a:t> 유저가 많이 풀었던 문제 유형을 기반으로 문제 추천</a:t>
            </a: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27989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4" y="265907"/>
            <a:ext cx="33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랜덤 페이지 </a:t>
            </a:r>
            <a:r>
              <a:rPr lang="en-US" altLang="ko-KR" b="1" dirty="0"/>
              <a:t>] – </a:t>
            </a:r>
            <a:r>
              <a:rPr lang="ko-KR" altLang="en-US" b="1" dirty="0" smtClean="0"/>
              <a:t>유형 랜덤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0" y="1620000"/>
            <a:ext cx="8485715" cy="36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0000" y="5400000"/>
            <a:ext cx="82510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유형 랜덤을 누르면 배너 아래에 </a:t>
            </a:r>
            <a:r>
              <a:rPr lang="en-US" altLang="ko-KR" sz="1300" b="1" dirty="0" smtClean="0"/>
              <a:t>#</a:t>
            </a:r>
            <a:r>
              <a:rPr lang="ko-KR" altLang="en-US" sz="1300" b="1" dirty="0" smtClean="0"/>
              <a:t>구현</a:t>
            </a:r>
            <a:r>
              <a:rPr lang="en-US" altLang="ko-KR" sz="1300" b="1" dirty="0" smtClean="0"/>
              <a:t>, #</a:t>
            </a:r>
            <a:r>
              <a:rPr lang="ko-KR" altLang="en-US" sz="1300" b="1" dirty="0" smtClean="0"/>
              <a:t>다이내믹 프로그래밍</a:t>
            </a:r>
            <a:r>
              <a:rPr lang="en-US" altLang="ko-KR" sz="1300" b="1" dirty="0" smtClean="0"/>
              <a:t>, #</a:t>
            </a:r>
            <a:r>
              <a:rPr lang="ko-KR" altLang="en-US" sz="1300" b="1" dirty="0" smtClean="0"/>
              <a:t>그래프</a:t>
            </a:r>
            <a:r>
              <a:rPr lang="en-US" altLang="ko-KR" sz="1300" b="1" dirty="0" smtClean="0"/>
              <a:t>, #</a:t>
            </a:r>
            <a:r>
              <a:rPr lang="ko-KR" altLang="en-US" sz="1300" b="1" dirty="0" err="1" smtClean="0"/>
              <a:t>그리디</a:t>
            </a:r>
            <a:r>
              <a:rPr lang="en-US" altLang="ko-KR" sz="1300" b="1" dirty="0" smtClean="0"/>
              <a:t>, #</a:t>
            </a:r>
            <a:r>
              <a:rPr lang="ko-KR" altLang="en-US" sz="1300" b="1" dirty="0" smtClean="0"/>
              <a:t>정렬</a:t>
            </a:r>
            <a:r>
              <a:rPr lang="en-US" altLang="ko-KR" sz="1300" b="1" dirty="0" smtClean="0"/>
              <a:t>, #</a:t>
            </a:r>
            <a:r>
              <a:rPr lang="ko-KR" altLang="en-US" sz="1300" b="1" dirty="0" smtClean="0"/>
              <a:t>너비 우선 탐색</a:t>
            </a:r>
            <a:r>
              <a:rPr lang="en-US" altLang="ko-KR" sz="1300" b="1" dirty="0" smtClean="0"/>
              <a:t>,</a:t>
            </a:r>
          </a:p>
          <a:p>
            <a:endParaRPr lang="en-US" altLang="ko-KR" sz="1300" b="1" dirty="0" smtClean="0"/>
          </a:p>
          <a:p>
            <a:r>
              <a:rPr lang="en-US" altLang="ko-KR" sz="1300" b="1" dirty="0" smtClean="0"/>
              <a:t># </a:t>
            </a:r>
            <a:r>
              <a:rPr lang="ko-KR" altLang="en-US" sz="1300" b="1" dirty="0" smtClean="0"/>
              <a:t>깊이 우선 탐색</a:t>
            </a:r>
            <a:r>
              <a:rPr lang="en-US" altLang="ko-KR" sz="1300" b="1" dirty="0" smtClean="0"/>
              <a:t>, #</a:t>
            </a:r>
            <a:r>
              <a:rPr lang="ko-KR" altLang="en-US" sz="1300" b="1" dirty="0" err="1" smtClean="0"/>
              <a:t>조합론</a:t>
            </a:r>
            <a:r>
              <a:rPr lang="ko-KR" altLang="en-US" sz="1300" b="1" dirty="0" smtClean="0"/>
              <a:t> 순서대로 각 유형 당 </a:t>
            </a:r>
            <a:r>
              <a:rPr lang="en-US" altLang="ko-KR" sz="1300" b="1" dirty="0" smtClean="0"/>
              <a:t>5</a:t>
            </a:r>
            <a:r>
              <a:rPr lang="ko-KR" altLang="en-US" sz="1300" b="1" dirty="0" smtClean="0"/>
              <a:t>개씩 문제를 추천해줍니다</a:t>
            </a:r>
            <a:r>
              <a:rPr lang="en-US" altLang="ko-KR" sz="1300" b="1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20000"/>
            <a:ext cx="134321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23" y="265907"/>
            <a:ext cx="333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랜덤 페이지 </a:t>
            </a:r>
            <a:r>
              <a:rPr lang="en-US" altLang="ko-KR" b="1" dirty="0" smtClean="0"/>
              <a:t>] – </a:t>
            </a:r>
            <a:r>
              <a:rPr lang="ko-KR" altLang="en-US" b="1" dirty="0" smtClean="0"/>
              <a:t>레벨 랜덤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620000"/>
            <a:ext cx="1390844" cy="1533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0" y="1620000"/>
            <a:ext cx="8608292" cy="36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40000" y="5400000"/>
            <a:ext cx="80187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레벨 </a:t>
            </a:r>
            <a:r>
              <a:rPr lang="ko-KR" altLang="en-US" sz="1300" b="1" dirty="0"/>
              <a:t>랜덤을 누르면 배너 아래에 </a:t>
            </a:r>
            <a:r>
              <a:rPr lang="en-US" altLang="ko-KR" sz="1300" b="1" dirty="0" smtClean="0"/>
              <a:t>#</a:t>
            </a:r>
            <a:r>
              <a:rPr lang="ko-KR" altLang="en-US" sz="1300" b="1" dirty="0" err="1" smtClean="0"/>
              <a:t>브론즈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#</a:t>
            </a:r>
            <a:r>
              <a:rPr lang="ko-KR" altLang="en-US" sz="1300" b="1" dirty="0" smtClean="0"/>
              <a:t>실버 </a:t>
            </a:r>
            <a:r>
              <a:rPr lang="en-US" altLang="ko-KR" sz="1300" b="1" dirty="0" smtClean="0"/>
              <a:t>#</a:t>
            </a:r>
            <a:r>
              <a:rPr lang="ko-KR" altLang="en-US" sz="1300" b="1" dirty="0" smtClean="0"/>
              <a:t>골드 </a:t>
            </a:r>
            <a:r>
              <a:rPr lang="en-US" altLang="ko-KR" sz="1300" b="1" dirty="0" smtClean="0"/>
              <a:t>#</a:t>
            </a:r>
            <a:r>
              <a:rPr lang="ko-KR" altLang="en-US" sz="1300" b="1" dirty="0" smtClean="0"/>
              <a:t>플래티넘 문제 </a:t>
            </a:r>
            <a:r>
              <a:rPr lang="ko-KR" altLang="en-US" sz="1300" b="1" dirty="0"/>
              <a:t>순서대로 각 유형 당 </a:t>
            </a:r>
            <a:r>
              <a:rPr lang="en-US" altLang="ko-KR" sz="1300" b="1" dirty="0"/>
              <a:t>5</a:t>
            </a:r>
            <a:r>
              <a:rPr lang="ko-KR" altLang="en-US" sz="1300" b="1" dirty="0"/>
              <a:t>개씩 </a:t>
            </a:r>
            <a:r>
              <a:rPr lang="ko-KR" altLang="en-US" sz="1300" b="1" dirty="0" smtClean="0"/>
              <a:t>문제를</a:t>
            </a:r>
            <a:endParaRPr lang="en-US" altLang="ko-KR" sz="1300" b="1" dirty="0" smtClean="0"/>
          </a:p>
          <a:p>
            <a:endParaRPr lang="en-US" altLang="ko-KR" sz="1300" b="1" dirty="0"/>
          </a:p>
          <a:p>
            <a:r>
              <a:rPr lang="ko-KR" altLang="en-US" sz="1300" b="1" dirty="0" smtClean="0"/>
              <a:t>추천해줍니다</a:t>
            </a:r>
            <a:r>
              <a:rPr lang="en-US" altLang="ko-KR" sz="1300" b="1" dirty="0" smtClean="0"/>
              <a:t>.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7759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609</Words>
  <Application>Microsoft Office PowerPoint</Application>
  <PresentationFormat>와이드스크린</PresentationFormat>
  <Paragraphs>100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multicampus</cp:lastModifiedBy>
  <cp:revision>46</cp:revision>
  <dcterms:created xsi:type="dcterms:W3CDTF">2022-04-06T05:17:40Z</dcterms:created>
  <dcterms:modified xsi:type="dcterms:W3CDTF">2022-05-20T01:31:30Z</dcterms:modified>
  <cp:contentStatus/>
</cp:coreProperties>
</file>