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Lst>
  <p:sldSz cx="23749000" cy="168021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1447FF"/>
                </a:solidFill>
              </a:rPr>
              <a:t>O</a:t>
            </a:r>
            <a:r>
              <a:rPr lang="en-US" sz="3700">
                <a:solidFill>
                  <a:srgbClr val="1447FF"/>
                </a:solidFill>
              </a:rPr>
              <a:t>bjectives of </a:t>
            </a:r>
            <a:r>
              <a:rPr lang="en-US" sz="3700">
                <a:solidFill>
                  <a:srgbClr val="1447FF"/>
                </a:solidFill>
              </a:rPr>
              <a:t>File System Management: Searching and Sorting Techniques</a:t>
            </a:r>
            <a:r>
              <a:rPr lang="en-US" sz="3700">
                <a:solidFill>
                  <a:srgbClr val="1447FF"/>
                </a:solidFill>
              </a:rPr>
              <a:t> </a:t>
            </a:r>
          </a:p>
          <a:p>
            <a:r>
              <a:rPr lang="en-US" sz="3700">
                <a:solidFill>
                  <a:srgbClr val="252525"/>
                </a:solidFill>
              </a:rPr>
              <a:t>The primary objective of this project is to create a simulation that demonstrates the role of searching and sorting algorithms in managing files within an operating system. Specifically, the project aims to:</a:t>
            </a:r>
          </a:p>
          <a:p>
            <a:r>
              <a:rPr lang="en-US" sz="5000"/>
              <a:t>  </a:t>
            </a:r>
          </a:p>
          <a:p>
            <a:r>
              <a:rPr lang="en-US" sz="3700">
                <a:solidFill>
                  <a:srgbClr val="252525"/>
                </a:solidFill>
              </a:rPr>
              <a:t>1.</a:t>
            </a:r>
            <a:r>
              <a:rPr lang="en-US" sz="3700">
                <a:solidFill>
                  <a:srgbClr val="9933FF"/>
                </a:solidFill>
              </a:rPr>
              <a:t> Demonstrate Algorithm Efficiency:</a:t>
            </a:r>
            <a:r>
              <a:rPr lang="en-US" sz="3700">
                <a:solidFill>
                  <a:srgbClr val="252525"/>
                </a:solidFill>
              </a:rPr>
              <a:t> Showcase how different searching and sorting algorithms perform in terms of time complexity and resource usage when managing file data.</a:t>
            </a:r>
          </a:p>
          <a:p>
            <a:r>
              <a:rPr lang="en-US" sz="5000"/>
              <a:t>  </a:t>
            </a:r>
          </a:p>
          <a:p>
            <a:r>
              <a:rPr lang="en-US" sz="3700">
                <a:solidFill>
                  <a:srgbClr val="252525"/>
                </a:solidFill>
              </a:rPr>
              <a:t>2.</a:t>
            </a:r>
            <a:r>
              <a:rPr lang="en-US" sz="3700">
                <a:solidFill>
                  <a:srgbClr val="9933FF"/>
                </a:solidFill>
              </a:rPr>
              <a:t> Enhance User Experience</a:t>
            </a:r>
            <a:r>
              <a:rPr lang="en-US" sz="3700">
                <a:solidFill>
                  <a:srgbClr val="252525"/>
                </a:solidFill>
              </a:rPr>
              <a:t>: Provide a user-friendly interface that allows users to search for files and sort them based on various criteria, thereby improving the overall file management experience.</a:t>
            </a:r>
          </a:p>
          <a:p>
            <a:r>
              <a:rPr lang="en-US" sz="5000"/>
              <a:t>  </a:t>
            </a:r>
          </a:p>
          <a:p>
            <a:r>
              <a:rPr lang="en-US" sz="3700">
                <a:solidFill>
                  <a:srgbClr val="252525"/>
                </a:solidFill>
              </a:rPr>
              <a:t>3. </a:t>
            </a:r>
            <a:r>
              <a:rPr lang="en-US" sz="3700">
                <a:solidFill>
                  <a:srgbClr val="9933FF"/>
                </a:solidFill>
              </a:rPr>
              <a:t>Visualize Operations:</a:t>
            </a:r>
            <a:r>
              <a:rPr lang="en-US" sz="3700">
                <a:solidFill>
                  <a:srgbClr val="252525"/>
                </a:solidFill>
              </a:rPr>
              <a:t> Create visual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representations of the searching and sorting processes to help users understand how these algorithms work and their impact on file management.</a:t>
            </a:r>
          </a:p>
          <a:p>
            <a:r>
              <a:rPr lang="en-US" sz="5000"/>
              <a:t>  </a:t>
            </a:r>
          </a:p>
          <a:p>
            <a:r>
              <a:rPr lang="en-US" sz="3700">
                <a:solidFill>
                  <a:srgbClr val="252525"/>
                </a:solidFill>
              </a:rPr>
              <a:t>4.</a:t>
            </a:r>
            <a:r>
              <a:rPr lang="en-US" sz="3700">
                <a:solidFill>
                  <a:srgbClr val="1447FF"/>
                </a:solidFill>
              </a:rPr>
              <a:t> Support Educational Purposes</a:t>
            </a:r>
            <a:r>
              <a:rPr lang="en-US" sz="3700">
                <a:solidFill>
                  <a:srgbClr val="252525"/>
                </a:solidFill>
              </a:rPr>
              <a:t>: Serve as a learning tool for students and professionals to understand the practical applications of searching and sorting algorithms in real-world scenarios.</a:t>
            </a:r>
          </a:p>
          <a:p>
            <a:r>
              <a:rPr lang="en-US" sz="5000"/>
              <a:t>  </a:t>
            </a:r>
          </a:p>
          <a:p>
            <a:r>
              <a:rPr lang="en-US" sz="3700">
                <a:solidFill>
                  <a:srgbClr val="3396FF"/>
                </a:solidFill>
              </a:rPr>
              <a:t>5. Implement Practical Use Cases</a:t>
            </a:r>
            <a:r>
              <a:rPr lang="en-US" sz="3700">
                <a:solidFill>
                  <a:srgbClr val="252525"/>
                </a:solidFill>
              </a:rPr>
              <a:t>: Simulate realistic scenarios where users need to search for specific files or organize files for better accessibility, demonstrating the importance of these algorithms in everyday computing tasks.</a:t>
            </a:r>
          </a:p>
          <a:p>
            <a:r>
              <a:rPr lang="en-US" sz="5000"/>
              <a:t>  </a:t>
            </a:r>
          </a:p>
          <a:p>
            <a:r>
              <a:rPr lang="en-US" sz="3700">
                <a:solidFill>
                  <a:srgbClr val="3396FF"/>
                </a:solidFill>
              </a:rPr>
              <a:t>6. Evaluate Performance</a:t>
            </a:r>
            <a:r>
              <a:rPr lang="en-US" sz="3700">
                <a:solidFill>
                  <a:srgbClr val="252525"/>
                </a:solidFill>
              </a:rPr>
              <a:t>: Allow users to compare the performance of different searching and sorting algorithms under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various conditions (e.g., varying data sizes, different types of queries).</a:t>
            </a:r>
          </a:p>
          <a:p>
            <a:r>
              <a:rPr lang="en-US" sz="5000"/>
              <a:t>  </a:t>
            </a:r>
          </a:p>
          <a:p>
            <a:r>
              <a:rPr lang="en-US" sz="3700">
                <a:solidFill>
                  <a:srgbClr val="FF3636"/>
                </a:solidFill>
              </a:rPr>
              <a:t>▎Simulation Features</a:t>
            </a:r>
          </a:p>
          <a:p>
            <a:r>
              <a:rPr lang="en-US" sz="5000"/>
              <a:t>  </a:t>
            </a:r>
          </a:p>
          <a:p>
            <a:r>
              <a:rPr lang="en-US" sz="3700">
                <a:solidFill>
                  <a:srgbClr val="252525"/>
                </a:solidFill>
              </a:rPr>
              <a:t>1</a:t>
            </a:r>
            <a:r>
              <a:rPr lang="en-US" sz="3700">
                <a:solidFill>
                  <a:srgbClr val="9933FF"/>
                </a:solidFill>
              </a:rPr>
              <a:t>. File Database</a:t>
            </a:r>
            <a:r>
              <a:rPr lang="en-US" sz="3700">
                <a:solidFill>
                  <a:srgbClr val="252525"/>
                </a:solidFill>
              </a:rPr>
              <a:t>: Create a mock database of files with attributes such as name, size, type, and date modified.</a:t>
            </a:r>
          </a:p>
          <a:p>
            <a:r>
              <a:rPr lang="en-US" sz="5000"/>
              <a:t>  </a:t>
            </a:r>
          </a:p>
          <a:p>
            <a:r>
              <a:rPr lang="en-US" sz="3700">
                <a:solidFill>
                  <a:srgbClr val="9933FF"/>
                </a:solidFill>
              </a:rPr>
              <a:t>2. Searching Functionality</a:t>
            </a:r>
            <a:r>
              <a:rPr lang="en-US" sz="3700">
                <a:solidFill>
                  <a:srgbClr val="252525"/>
                </a:solidFill>
              </a:rPr>
              <a:t>: Implement multiple searching algorithms (e.g., linear search, binary search) to find files based on user-defined criteria.</a:t>
            </a:r>
          </a:p>
          <a:p>
            <a:r>
              <a:rPr lang="en-US" sz="5000"/>
              <a:t>  </a:t>
            </a:r>
          </a:p>
          <a:p>
            <a:r>
              <a:rPr lang="en-US" sz="3700">
                <a:solidFill>
                  <a:srgbClr val="FF3636"/>
                </a:solidFill>
              </a:rPr>
              <a:t>3. Sorting Functionality</a:t>
            </a:r>
            <a:r>
              <a:rPr lang="en-US" sz="3700">
                <a:solidFill>
                  <a:srgbClr val="252525"/>
                </a:solidFill>
              </a:rPr>
              <a:t>: Allow users to sort files using different algorithms (e.g., bubble sort, quicksort, mergesort) based on various attributes.</a:t>
            </a:r>
          </a:p>
          <a:p>
            <a:r>
              <a:rPr lang="en-US" sz="5000"/>
              <a:t>  </a:t>
            </a:r>
          </a:p>
          <a:p>
            <a:r>
              <a:rPr lang="en-US" sz="3700">
                <a:solidFill>
                  <a:srgbClr val="FF3636"/>
                </a:solidFill>
              </a:rPr>
              <a:t>4. User Interface</a:t>
            </a:r>
            <a:r>
              <a:rPr lang="en-US" sz="3700">
                <a:solidFill>
                  <a:srgbClr val="252525"/>
                </a:solidFill>
              </a:rPr>
              <a:t>: Design an intuitive GUI or command-line interface that allows users </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to input search queries and select sorting preferences.</a:t>
            </a:r>
          </a:p>
          <a:p>
            <a:r>
              <a:rPr lang="en-US" sz="5000"/>
              <a:t>  </a:t>
            </a:r>
          </a:p>
          <a:p>
            <a:r>
              <a:rPr lang="en-US" sz="3700">
                <a:solidFill>
                  <a:srgbClr val="FF3636"/>
                </a:solidFill>
              </a:rPr>
              <a:t>5. Performance Metrics</a:t>
            </a:r>
            <a:r>
              <a:rPr lang="en-US" sz="3700">
                <a:solidFill>
                  <a:srgbClr val="252525"/>
                </a:solidFill>
              </a:rPr>
              <a:t>: Display performance metrics such as time taken for searching/sorting operations, enabling users to see the efficiency of each algorithm.</a:t>
            </a:r>
          </a:p>
          <a:p>
            <a:r>
              <a:rPr lang="en-US" sz="5000"/>
              <a:t>  </a:t>
            </a:r>
          </a:p>
          <a:p>
            <a:r>
              <a:rPr lang="en-US" sz="3700">
                <a:solidFill>
                  <a:srgbClr val="FF3636"/>
                </a:solidFill>
              </a:rPr>
              <a:t>6. Interactive Visualization</a:t>
            </a:r>
            <a:r>
              <a:rPr lang="en-US" sz="3700">
                <a:solidFill>
                  <a:srgbClr val="252525"/>
                </a:solidFill>
              </a:rPr>
              <a:t>: Provide visual feedback during the search and sort operations, illustrating how files are processed step-by-step.</a:t>
            </a:r>
          </a:p>
          <a:p>
            <a:r>
              <a:rPr lang="en-US" sz="5000"/>
              <a:t>  </a:t>
            </a:r>
          </a:p>
          <a:p>
            <a:r>
              <a:rPr lang="en-US" sz="3700">
                <a:solidFill>
                  <a:srgbClr val="252525"/>
                </a:solidFill>
              </a:rPr>
              <a:t>▎</a:t>
            </a:r>
            <a:r>
              <a:rPr lang="en-US" sz="3700">
                <a:solidFill>
                  <a:srgbClr val="9933FF"/>
                </a:solidFill>
              </a:rPr>
              <a:t>Conclusion</a:t>
            </a:r>
          </a:p>
          <a:p>
            <a:r>
              <a:rPr lang="en-US" sz="5000"/>
              <a:t>  </a:t>
            </a:r>
          </a:p>
          <a:p>
            <a:r>
              <a:rPr lang="en-US" sz="3700">
                <a:solidFill>
                  <a:srgbClr val="252525"/>
                </a:solidFill>
              </a:rPr>
              <a:t>By achieving these objectives, the project will not only highlight the significance of searching and sorting algorithms in file management but also provide an engaging platform for users to learn about and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interact with these essential concepts in computer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