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Lst>
  <p:sldSz cx="23749000" cy="168021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5930900" y="571500"/>
            <a:ext cx="11887200" cy="16484600"/>
          </a:xfrm>
          <a:prstGeom prst="rect">
            <a:avLst/>
          </a:prstGeom>
        </p:spPr>
        <p:txBody>
          <a:bodyPr anchor="t" rtlCol="false"/>
          <a:lstStyle/>
          <a:p>
            <a:pPr algn="l"/>
            <a:r>
              <a:t/>
            </a:r>
            <a:endParaRPr lang="en-US" sz="1100"/>
          </a:p>
          <a:p>
            <a:r>
              <a:rPr lang="en-US" sz="3700">
                <a:solidFill>
                  <a:srgbClr val="FF3636"/>
                </a:solidFill>
              </a:rPr>
              <a:t>O</a:t>
            </a:r>
            <a:r>
              <a:rPr lang="en-US" sz="3700">
                <a:solidFill>
                  <a:srgbClr val="FF3636"/>
                </a:solidFill>
              </a:rPr>
              <a:t>BJECTIVE OF WORKING PROJECT ON A GITHUB IN A GROUP </a:t>
            </a:r>
          </a:p>
          <a:p>
            <a:r>
              <a:rPr lang="en-US" sz="5000"/>
              <a:t>  </a:t>
            </a:r>
          </a:p>
          <a:p>
            <a:r>
              <a:rPr lang="en-US" sz="3700">
                <a:solidFill>
                  <a:srgbClr val="252525"/>
                </a:solidFill>
              </a:rPr>
              <a:t>Working on a project in a group on GitHub has several key objectives:</a:t>
            </a:r>
          </a:p>
          <a:p>
            <a:r>
              <a:rPr lang="en-US" sz="5000"/>
              <a:t>  </a:t>
            </a:r>
          </a:p>
          <a:p>
            <a:r>
              <a:rPr lang="en-US" sz="3700">
                <a:solidFill>
                  <a:srgbClr val="1447FF"/>
                </a:solidFill>
              </a:rPr>
              <a:t>1. Collaboration and Version Control:</a:t>
            </a:r>
            <a:r>
              <a:rPr lang="en-US" sz="3700">
                <a:solidFill>
                  <a:srgbClr val="252525"/>
                </a:solidFill>
              </a:rPr>
              <a:t> GitHub’s version control system allows multiple team members to work on the same codebase without overwriting each other's changes. Each member can contribute from different locations, merge code, and resolve conflicts in a structured way.</a:t>
            </a:r>
          </a:p>
          <a:p>
            <a:r>
              <a:rPr lang="en-US" sz="5000"/>
              <a:t>  </a:t>
            </a:r>
          </a:p>
          <a:p>
            <a:r>
              <a:rPr lang="en-US" sz="5000"/>
              <a:t>  </a:t>
            </a:r>
          </a:p>
          <a:p>
            <a:r>
              <a:rPr lang="en-US" sz="3700">
                <a:solidFill>
                  <a:srgbClr val="1447FF"/>
                </a:solidFill>
              </a:rPr>
              <a:t>2. Code Review and Quality Assurance:</a:t>
            </a:r>
            <a:r>
              <a:rPr lang="en-US" sz="3700">
                <a:solidFill>
                  <a:srgbClr val="252525"/>
                </a:solidFill>
              </a:rPr>
              <a:t> GitHub's features like pull requests and code reviews enable teams to review each other’s code before merging it into the main branch. This process improves code </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5930900" y="571500"/>
            <a:ext cx="11887200" cy="16484600"/>
          </a:xfrm>
          <a:prstGeom prst="rect">
            <a:avLst/>
          </a:prstGeom>
        </p:spPr>
        <p:txBody>
          <a:bodyPr anchor="t" rtlCol="false"/>
          <a:lstStyle/>
          <a:p>
            <a:pPr algn="l"/>
            <a:r>
              <a:t/>
            </a:r>
            <a:endParaRPr lang="en-US" sz="1100"/>
          </a:p>
          <a:p>
            <a:r>
              <a:rPr lang="en-US" sz="3700">
                <a:solidFill>
                  <a:srgbClr val="252525"/>
                </a:solidFill>
              </a:rPr>
              <a:t>quality and helps catch bugs or errors early.</a:t>
            </a:r>
          </a:p>
          <a:p>
            <a:r>
              <a:rPr lang="en-US" sz="5000"/>
              <a:t>  </a:t>
            </a:r>
          </a:p>
          <a:p>
            <a:r>
              <a:rPr lang="en-US" sz="5000"/>
              <a:t>  </a:t>
            </a:r>
          </a:p>
          <a:p>
            <a:r>
              <a:rPr lang="en-US" sz="3700">
                <a:solidFill>
                  <a:srgbClr val="1447FF"/>
                </a:solidFill>
              </a:rPr>
              <a:t>3. Task Management and Documentation:</a:t>
            </a:r>
            <a:r>
              <a:rPr lang="en-US" sz="3700">
                <a:solidFill>
                  <a:srgbClr val="252525"/>
                </a:solidFill>
              </a:rPr>
              <a:t> GitHub projects use tools like issues and project boards to assign and track tasks, making it easier to organize, prioritize, and monitor the project's progress. Documentation files (e.g., README, Wikis) can also be added to keep all members informed about how the project works and its guidelines.</a:t>
            </a:r>
          </a:p>
          <a:p>
            <a:r>
              <a:rPr lang="en-US" sz="5000"/>
              <a:t>  </a:t>
            </a:r>
          </a:p>
          <a:p>
            <a:r>
              <a:rPr lang="en-US" sz="5000"/>
              <a:t>  </a:t>
            </a:r>
          </a:p>
          <a:p>
            <a:r>
              <a:rPr lang="en-US" sz="3700">
                <a:solidFill>
                  <a:srgbClr val="9933FF"/>
                </a:solidFill>
              </a:rPr>
              <a:t>4. Learning and Skill Development:</a:t>
            </a:r>
            <a:r>
              <a:rPr lang="en-US" sz="3700">
                <a:solidFill>
                  <a:srgbClr val="252525"/>
                </a:solidFill>
              </a:rPr>
              <a:t> Working in a group introduces members to best practices in coding, collaboration, and project management. It also provides hands-on experience with Git and GitHub, which are widely used in the industry.</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5930900" y="1320800"/>
            <a:ext cx="11887200" cy="15735300"/>
          </a:xfrm>
          <a:prstGeom prst="rect">
            <a:avLst/>
          </a:prstGeom>
        </p:spPr>
        <p:txBody>
          <a:bodyPr anchor="t" rtlCol="false"/>
          <a:lstStyle/>
          <a:p>
            <a:pPr algn="l"/>
            <a:r>
              <a:t/>
            </a:r>
            <a:endParaRPr lang="en-US" sz="1100"/>
          </a:p>
          <a:p>
            <a:r>
              <a:rPr lang="en-US" sz="3700">
                <a:solidFill>
                  <a:srgbClr val="9933FF"/>
                </a:solidFill>
              </a:rPr>
              <a:t>5. Accountability and Transparency: </a:t>
            </a:r>
            <a:r>
              <a:rPr lang="en-US" sz="3700">
                <a:solidFill>
                  <a:srgbClr val="252525"/>
                </a:solidFill>
              </a:rPr>
              <a:t>Each contribution on GitHub is tracked, creating a clear record of who worked on what. This transparency fosters accountability and allows for recognizing contributions from each team member.</a:t>
            </a:r>
          </a:p>
          <a:p>
            <a:r>
              <a:rPr lang="en-US" sz="5000"/>
              <a:t>  </a:t>
            </a:r>
          </a:p>
          <a:p>
            <a:r>
              <a:rPr lang="en-US" sz="5000"/>
              <a:t>  </a:t>
            </a:r>
          </a:p>
          <a:p>
            <a:r>
              <a:rPr lang="en-US" sz="3700">
                <a:solidFill>
                  <a:srgbClr val="1447FF"/>
                </a:solidFill>
              </a:rPr>
              <a:t>6. Real-World Simulation:</a:t>
            </a:r>
            <a:r>
              <a:rPr lang="en-US" sz="3700">
                <a:solidFill>
                  <a:srgbClr val="252525"/>
                </a:solidFill>
              </a:rPr>
              <a:t> Working together on GitHub simulates how professional teams work in software development, preparing members for collaboration in a workplace environment.</a:t>
            </a:r>
          </a:p>
          <a:p>
            <a:r>
              <a:rPr lang="en-US" sz="5000"/>
              <a:t>  </a:t>
            </a:r>
          </a:p>
          <a:p>
            <a:r>
              <a:rPr lang="en-US" sz="5000"/>
              <a:t>  </a:t>
            </a:r>
          </a:p>
          <a:p>
            <a:r>
              <a:rPr lang="en-US" sz="5000"/>
              <a:t>  </a:t>
            </a:r>
          </a:p>
          <a:p>
            <a:r>
              <a:rPr lang="en-US" sz="3700">
                <a:solidFill>
                  <a:srgbClr val="252525"/>
                </a:solidFill>
              </a:rPr>
              <a:t>By working in a group on GitHub, team members can contribute effectively, learn collaboratively, and deliver a higher-quality final product.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