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27E6-386E-4A71-A8CF-46AD9F38D6D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DDE5-8583-42D7-913A-82A1A28C9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27E6-386E-4A71-A8CF-46AD9F38D6D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DDE5-8583-42D7-913A-82A1A28C9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6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27E6-386E-4A71-A8CF-46AD9F38D6D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DDE5-8583-42D7-913A-82A1A28C9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9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27E6-386E-4A71-A8CF-46AD9F38D6D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DDE5-8583-42D7-913A-82A1A28C93B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7590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27E6-386E-4A71-A8CF-46AD9F38D6D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DDE5-8583-42D7-913A-82A1A28C9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3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27E6-386E-4A71-A8CF-46AD9F38D6D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DDE5-8583-42D7-913A-82A1A28C9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53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27E6-386E-4A71-A8CF-46AD9F38D6D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DDE5-8583-42D7-913A-82A1A28C9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3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27E6-386E-4A71-A8CF-46AD9F38D6D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DDE5-8583-42D7-913A-82A1A28C9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52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27E6-386E-4A71-A8CF-46AD9F38D6D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DDE5-8583-42D7-913A-82A1A28C9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2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27E6-386E-4A71-A8CF-46AD9F38D6D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DDE5-8583-42D7-913A-82A1A28C9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8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27E6-386E-4A71-A8CF-46AD9F38D6D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DDE5-8583-42D7-913A-82A1A28C9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1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27E6-386E-4A71-A8CF-46AD9F38D6D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DDE5-8583-42D7-913A-82A1A28C9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27E6-386E-4A71-A8CF-46AD9F38D6D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DDE5-8583-42D7-913A-82A1A28C9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27E6-386E-4A71-A8CF-46AD9F38D6D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DDE5-8583-42D7-913A-82A1A28C9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3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27E6-386E-4A71-A8CF-46AD9F38D6D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DDE5-8583-42D7-913A-82A1A28C9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0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27E6-386E-4A71-A8CF-46AD9F38D6D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DDE5-8583-42D7-913A-82A1A28C9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27E6-386E-4A71-A8CF-46AD9F38D6D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DDE5-8583-42D7-913A-82A1A28C9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7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AE27E6-386E-4A71-A8CF-46AD9F38D6D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FDDE5-8583-42D7-913A-82A1A28C9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69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greedy+algorithm&amp;rlz=1C1CHBF_enBD805BD805&amp;source=lnms&amp;tbm=isch&amp;sa=X&amp;ved=0ahUKEwiAtsDc1KffAhVKrY8KHfr6AEAQ_AUIDigB&amp;biw=1366&amp;bih=608" TargetMode="External"/><Relationship Id="rId2" Type="http://schemas.openxmlformats.org/officeDocument/2006/relationships/hyperlink" Target="https://www.google.com/search?q=how+many+types+of+greedy+algorithm&amp;rlz=1C1CHBF_enBD805BD805&amp;oq=how+many+types+of+greedy+algorithm&amp;aqs=chrome..69i57.13418j0j1&amp;sourceid=chrome&amp;ie=UTF-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lgorithmG2/G2-of-algorithm" TargetMode="External"/><Relationship Id="rId4" Type="http://schemas.openxmlformats.org/officeDocument/2006/relationships/hyperlink" Target="https://www.google.com/search?q=why+maximum+profit+in+greedy+algorithm&amp;rlz=1C1CHBF_enBD805BD805&amp;oq=why+maximum+profit+in+greedy+algorithm&amp;aqs=chrome..69i57.19267j0j1&amp;sourceid=chrome&amp;ie=UTF-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33454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17074"/>
            <a:ext cx="9144000" cy="2540726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 err="1" smtClean="0"/>
              <a:t>Shahriyar</a:t>
            </a:r>
            <a:r>
              <a:rPr lang="en-US" dirty="0" smtClean="0"/>
              <a:t> Mahmud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Golam Ibrahim </a:t>
            </a:r>
          </a:p>
          <a:p>
            <a:pPr marL="457200" indent="-457200" algn="l">
              <a:buAutoNum type="arabicPeriod"/>
            </a:pPr>
            <a:r>
              <a:rPr lang="en-US" dirty="0" err="1" smtClean="0"/>
              <a:t>Apurba</a:t>
            </a:r>
            <a:r>
              <a:rPr lang="en-US" dirty="0" smtClean="0"/>
              <a:t> Sarkar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Arian khan </a:t>
            </a:r>
            <a:r>
              <a:rPr lang="en-US" dirty="0" err="1" smtClean="0"/>
              <a:t>Rifat</a:t>
            </a:r>
            <a:endParaRPr lang="en-US" dirty="0" smtClean="0"/>
          </a:p>
          <a:p>
            <a:pPr marL="457200" indent="-457200" algn="l">
              <a:buAutoNum type="arabicPeriod"/>
            </a:pPr>
            <a:r>
              <a:rPr lang="en-US" dirty="0" smtClean="0"/>
              <a:t>Nahid Reza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8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know the basic of the question???</a:t>
            </a:r>
          </a:p>
          <a:p>
            <a:r>
              <a:rPr lang="en-US" dirty="0" smtClean="0"/>
              <a:t>To know or understand the question???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1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with documentation: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227909"/>
            <a:ext cx="9621293" cy="4837282"/>
          </a:xfrm>
        </p:spPr>
      </p:pic>
    </p:spTree>
    <p:extLst>
      <p:ext uri="{BB962C8B-B14F-4D97-AF65-F5344CB8AC3E}">
        <p14:creationId xmlns:p14="http://schemas.microsoft.com/office/powerpoint/2010/main" val="31509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1045030"/>
            <a:ext cx="9608230" cy="5136388"/>
          </a:xfrm>
        </p:spPr>
      </p:pic>
    </p:spTree>
    <p:extLst>
      <p:ext uri="{BB962C8B-B14F-4D97-AF65-F5344CB8AC3E}">
        <p14:creationId xmlns:p14="http://schemas.microsoft.com/office/powerpoint/2010/main" val="135794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of the Output: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00" y="692331"/>
            <a:ext cx="9271545" cy="5556069"/>
          </a:xfrm>
        </p:spPr>
      </p:pic>
    </p:spTree>
    <p:extLst>
      <p:ext uri="{BB962C8B-B14F-4D97-AF65-F5344CB8AC3E}">
        <p14:creationId xmlns:p14="http://schemas.microsoft.com/office/powerpoint/2010/main" val="22693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59" y="822960"/>
            <a:ext cx="9178187" cy="5425440"/>
          </a:xfrm>
        </p:spPr>
      </p:pic>
    </p:spTree>
    <p:extLst>
      <p:ext uri="{BB962C8B-B14F-4D97-AF65-F5344CB8AC3E}">
        <p14:creationId xmlns:p14="http://schemas.microsoft.com/office/powerpoint/2010/main" val="313243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algorithm is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algorithm is used.</a:t>
            </a:r>
          </a:p>
          <a:p>
            <a:r>
              <a:rPr lang="en-US" dirty="0" smtClean="0"/>
              <a:t>Reason:</a:t>
            </a:r>
          </a:p>
          <a:p>
            <a:r>
              <a:rPr lang="en-US" dirty="0" smtClean="0"/>
              <a:t>Example: Huffman code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870" y="1423851"/>
            <a:ext cx="5892887" cy="475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3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                                   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Referrences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80343"/>
            <a:ext cx="10515600" cy="3796619"/>
          </a:xfrm>
        </p:spPr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https://www.google.com/</a:t>
            </a:r>
            <a:r>
              <a:rPr lang="en-US" sz="2000" dirty="0" err="1" smtClean="0">
                <a:hlinkClick r:id="rId2"/>
              </a:rPr>
              <a:t>search?q</a:t>
            </a:r>
            <a:r>
              <a:rPr lang="en-US" sz="2000" dirty="0" smtClean="0">
                <a:hlinkClick r:id="rId2"/>
              </a:rPr>
              <a:t>=</a:t>
            </a:r>
            <a:r>
              <a:rPr lang="en-US" sz="2000" dirty="0" err="1" smtClean="0">
                <a:hlinkClick r:id="rId2"/>
              </a:rPr>
              <a:t>how+many+types+of+greedy+algorithm&amp;rlz</a:t>
            </a:r>
            <a:r>
              <a:rPr lang="en-US" sz="2000" dirty="0" smtClean="0">
                <a:hlinkClick r:id="rId2"/>
              </a:rPr>
              <a:t>=1C1CHBF_enBD805BD805&amp;oq=</a:t>
            </a:r>
            <a:r>
              <a:rPr lang="en-US" sz="2000" dirty="0" err="1" smtClean="0">
                <a:hlinkClick r:id="rId2"/>
              </a:rPr>
              <a:t>how+many+types+of+greedy+algorithm&amp;aqs</a:t>
            </a:r>
            <a:r>
              <a:rPr lang="en-US" sz="2000" dirty="0" smtClean="0">
                <a:hlinkClick r:id="rId2"/>
              </a:rPr>
              <a:t>=chrome..69i57.13418j0j1&amp;sourceid=</a:t>
            </a:r>
            <a:r>
              <a:rPr lang="en-US" sz="2000" dirty="0" err="1" smtClean="0">
                <a:hlinkClick r:id="rId2"/>
              </a:rPr>
              <a:t>chrome&amp;ie</a:t>
            </a:r>
            <a:r>
              <a:rPr lang="en-US" sz="2000" dirty="0" smtClean="0">
                <a:hlinkClick r:id="rId2"/>
              </a:rPr>
              <a:t>=UTF-8</a:t>
            </a:r>
            <a:endParaRPr lang="en-US" sz="2000" dirty="0" smtClean="0"/>
          </a:p>
          <a:p>
            <a:r>
              <a:rPr lang="en-US" sz="2000" dirty="0" smtClean="0">
                <a:hlinkClick r:id="rId3"/>
              </a:rPr>
              <a:t>https://www.google.com/search?q=greedy+algorithm&amp;rlz=1C1CHBF_enBD805BD805&amp;source=lnms&amp;tbm=isch&amp;sa=X&amp;ved=0ahUKEwiAtsDc1KffAhVKrY8KHfr6AEAQ_AUIDigB&amp;biw=1366&amp;bih=608</a:t>
            </a:r>
            <a:endParaRPr lang="en-US" sz="2000" dirty="0" smtClean="0"/>
          </a:p>
          <a:p>
            <a:r>
              <a:rPr lang="en-US" sz="2000" dirty="0" smtClean="0">
                <a:hlinkClick r:id="rId4"/>
              </a:rPr>
              <a:t>https://www.google.com/</a:t>
            </a:r>
            <a:r>
              <a:rPr lang="en-US" sz="2000" dirty="0" err="1" smtClean="0">
                <a:hlinkClick r:id="rId4"/>
              </a:rPr>
              <a:t>search?q</a:t>
            </a:r>
            <a:r>
              <a:rPr lang="en-US" sz="2000" dirty="0" smtClean="0">
                <a:hlinkClick r:id="rId4"/>
              </a:rPr>
              <a:t>=</a:t>
            </a:r>
            <a:r>
              <a:rPr lang="en-US" sz="2000" dirty="0" err="1" smtClean="0">
                <a:hlinkClick r:id="rId4"/>
              </a:rPr>
              <a:t>why+maximum+profit+in+greedy+algorithm&amp;rlz</a:t>
            </a:r>
            <a:r>
              <a:rPr lang="en-US" sz="2000" dirty="0" smtClean="0">
                <a:hlinkClick r:id="rId4"/>
              </a:rPr>
              <a:t>=1C1CHBF_enBD805BD805&amp;oq=</a:t>
            </a:r>
            <a:r>
              <a:rPr lang="en-US" sz="2000" dirty="0" err="1" smtClean="0">
                <a:hlinkClick r:id="rId4"/>
              </a:rPr>
              <a:t>why+maximum+profit+in+greedy+algorithm&amp;aqs</a:t>
            </a:r>
            <a:r>
              <a:rPr lang="en-US" sz="2000" dirty="0" smtClean="0">
                <a:hlinkClick r:id="rId4"/>
              </a:rPr>
              <a:t>=chrome..69i57.19267j0j1&amp;sourceid=</a:t>
            </a:r>
            <a:r>
              <a:rPr lang="en-US" sz="2000" dirty="0" err="1" smtClean="0">
                <a:hlinkClick r:id="rId4"/>
              </a:rPr>
              <a:t>chrome&amp;ie</a:t>
            </a:r>
            <a:r>
              <a:rPr lang="en-US" sz="2000" dirty="0" smtClean="0">
                <a:hlinkClick r:id="rId4"/>
              </a:rPr>
              <a:t>=UTF-8</a:t>
            </a:r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461665"/>
            <a:ext cx="1219200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555985"/>
            <a:ext cx="972457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     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Github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Link -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  <a:hlinkClick r:id="rId5"/>
              </a:rPr>
              <a:t>https://github.com/AlgorithmG2/G2-of-algorithm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18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</TotalTime>
  <Words>72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Algorithm</vt:lpstr>
      <vt:lpstr>PowerPoint Presentation</vt:lpstr>
      <vt:lpstr>Code with documentation:</vt:lpstr>
      <vt:lpstr>PowerPoint Presentation</vt:lpstr>
      <vt:lpstr>Screenshot of the Output:</vt:lpstr>
      <vt:lpstr>PowerPoint Presentation</vt:lpstr>
      <vt:lpstr>What kind of algorithm is used?</vt:lpstr>
      <vt:lpstr>                                                             Referrences: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Reza</dc:creator>
  <cp:lastModifiedBy>Nahid Reza</cp:lastModifiedBy>
  <cp:revision>13</cp:revision>
  <dcterms:created xsi:type="dcterms:W3CDTF">2018-12-17T18:09:02Z</dcterms:created>
  <dcterms:modified xsi:type="dcterms:W3CDTF">2018-12-17T21:26:40Z</dcterms:modified>
</cp:coreProperties>
</file>